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0.562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0.278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0.103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0.428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0.237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0.018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exemestane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aromatase inhibitor, blocks conversion of androgens to estrogens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anagrelide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phosphodiesterase inhibitor, inhibits maturation of platelets, used for CML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anagrelide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phosphodiesterase inhibitor, inhibits maturation of platelets, used for CML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