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0.515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0.233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0.153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0.209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0.041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quizartinib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Flt3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