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0.744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0.826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0.348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0.028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nsc-87877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jnk inhibitor 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brd-k99006945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prima-1-met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brd-k34485477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talazoparib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bms-195614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