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0.184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0.039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pf-4800567 hydrochloride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