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0.712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0.078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0.745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0.387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0.023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quizartinib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Flt3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