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0.601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0.478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0.032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