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0.628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0.185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27.5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Bcl-2/Bcl-xL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Aurora A 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sildenafil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Viagra, used to treat erectile dysfunction and pulmonary arterial 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Topo II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hyperforin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Active ingredient in St. John's Wort, blocks reuptake of of serotonin, norepinephrine, dopamine and GABA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HDAC inhibitor (SAHA)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belinostat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HDAC inhibitor (PXD101)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gossypol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Natural product, may function to inhibit Bcl2 family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brivanib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multitargeted tyrosine kinase inhibitor, esp VEGFR and FGFR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114.5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cediranib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Nucleoside analog, inhibitor of DNA methylation and DNA synthesis (Dacogen)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itraconazole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Anti-fungal, hedgehog antagonist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140.0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150.5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27.5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Bcl-2/Bcl-xL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Aurora A 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sildenafil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Viagra, used to treat erectile dysfunction and pulmonary arterial 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Topo II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hyperforin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Active ingredient in St. John's Wort, blocks reuptake of of serotonin, norepinephrine, dopamine and GABA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HDAC inhibitor (SAHA)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belinostat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HDAC inhibitor (PXD101)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gossypol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Natural product, may function to inhibit Bcl2 family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brivanib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multitargeted tyrosine kinase inhibitor, esp VEGFR and FGFR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114.5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cediranib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itraconazole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Anti-fungal, hedgehog antagonist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Nucleoside analog, inhibitor of DNA methylation and DNA synthesis (Dacogen)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140.0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150.5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0.634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0.027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