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ca4849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ca4849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ca4849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ca4849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ca4849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ca4849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ca4849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7ca4849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ca4849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ca4849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ca4849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ca4849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ca48491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ca48491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ca48491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7ca48491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Kwon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increase in average priced is justified by data from other resorts as well as an additional chair with $1.54m operating costs?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 the method of determining average price use: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 Science and Analytics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Assess the performance and offerings of other resorts. Use EDA and Prediction modeling to find a price that is justified by what Big Mountain Offers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52750" y="468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Outliers exist but no strong correlation with state and price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900" y="1307775"/>
            <a:ext cx="4070100" cy="32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3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409800" y="4438375"/>
            <a:ext cx="416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50" y="1169975"/>
            <a:ext cx="5759975" cy="351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in agreement with EDA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600" y="1229850"/>
            <a:ext cx="4206801" cy="33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99425" y="2174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Offerings Relative to Resorts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25" y="1690975"/>
            <a:ext cx="2760250" cy="15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600" y="1769750"/>
            <a:ext cx="2760251" cy="148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875" y="3424775"/>
            <a:ext cx="2845050" cy="156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9475" y="1690975"/>
            <a:ext cx="2845046" cy="15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4599" y="3585913"/>
            <a:ext cx="2493250" cy="1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425" y="3424775"/>
            <a:ext cx="2760250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8425" y="50725"/>
            <a:ext cx="2909125" cy="15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Relative to Resorts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average in most categories however this is not reflected in the price!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increase is justifiable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357" y="1174207"/>
            <a:ext cx="4451275" cy="24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350,000 visitors for the season who each purchase 5 AdultWeekend tickets: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prediction price is $95.87 which is a $14.78 price increase given current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Additional $1.99 ticket price increase for an additional chair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