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E4402-1795-47EE-AD2A-A8635552BD16}" v="821" dt="2021-06-28T01:00:47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есела Бориславова Декова" userId="S::vbdekova19@codingburgas.bg::9203e1d6-845e-4c78-b360-f89d6dfa509b" providerId="AD" clId="Web-{1C7E4402-1795-47EE-AD2A-A8635552BD16}"/>
    <pc:docChg chg="addSld modSld sldOrd">
      <pc:chgData name="Весела Бориславова Декова" userId="S::vbdekova19@codingburgas.bg::9203e1d6-845e-4c78-b360-f89d6dfa509b" providerId="AD" clId="Web-{1C7E4402-1795-47EE-AD2A-A8635552BD16}" dt="2021-06-28T01:00:55.561" v="453"/>
      <pc:docMkLst>
        <pc:docMk/>
      </pc:docMkLst>
      <pc:sldChg chg="addSp delSp modSp mod setBg">
        <pc:chgData name="Весела Бориславова Декова" userId="S::vbdekova19@codingburgas.bg::9203e1d6-845e-4c78-b360-f89d6dfa509b" providerId="AD" clId="Web-{1C7E4402-1795-47EE-AD2A-A8635552BD16}" dt="2021-06-27T21:49:30.363" v="11"/>
        <pc:sldMkLst>
          <pc:docMk/>
          <pc:sldMk cId="109857222" sldId="256"/>
        </pc:sldMkLst>
        <pc:spChg chg="del mod">
          <ac:chgData name="Весела Бориславова Декова" userId="S::vbdekova19@codingburgas.bg::9203e1d6-845e-4c78-b360-f89d6dfa509b" providerId="AD" clId="Web-{1C7E4402-1795-47EE-AD2A-A8635552BD16}" dt="2021-06-27T21:49:26.832" v="10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Весела Бориславова Декова" userId="S::vbdekova19@codingburgas.bg::9203e1d6-845e-4c78-b360-f89d6dfa509b" providerId="AD" clId="Web-{1C7E4402-1795-47EE-AD2A-A8635552BD16}" dt="2021-06-27T21:49:30.363" v="11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7T21:48:56.722" v="4"/>
          <ac:spMkLst>
            <pc:docMk/>
            <pc:sldMk cId="109857222" sldId="256"/>
            <ac:spMk id="6" creationId="{0E91F5CA-B392-444C-88E3-BF5BAAEBDEB0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7T21:48:56.722" v="4"/>
          <ac:spMkLst>
            <pc:docMk/>
            <pc:sldMk cId="109857222" sldId="256"/>
            <ac:spMk id="7" creationId="{DFCA2118-59A2-4310-A4B2-F2CBA821E842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1:48:56.706" v="3"/>
          <ac:spMkLst>
            <pc:docMk/>
            <pc:sldMk cId="109857222" sldId="256"/>
            <ac:spMk id="9" creationId="{FBE42956-7714-4B88-B946-1AAD087DDCDE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1:48:56.706" v="3"/>
          <ac:spMkLst>
            <pc:docMk/>
            <pc:sldMk cId="109857222" sldId="256"/>
            <ac:spMk id="11" creationId="{5102A839-7455-460E-9186-3C46533A3C7D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1:48:56.706" v="3"/>
          <ac:spMkLst>
            <pc:docMk/>
            <pc:sldMk cId="109857222" sldId="256"/>
            <ac:spMk id="13" creationId="{2B6432E5-D2D8-4E50-8FBE-7126A3F9CA55}"/>
          </ac:spMkLst>
        </pc:spChg>
        <pc:picChg chg="add mod">
          <ac:chgData name="Весела Бориславова Декова" userId="S::vbdekova19@codingburgas.bg::9203e1d6-845e-4c78-b360-f89d6dfa509b" providerId="AD" clId="Web-{1C7E4402-1795-47EE-AD2A-A8635552BD16}" dt="2021-06-27T21:49:12.472" v="9" actId="1076"/>
          <ac:picMkLst>
            <pc:docMk/>
            <pc:sldMk cId="109857222" sldId="256"/>
            <ac:picMk id="4" creationId="{1D2BD892-8D48-4B27-A71D-378B5AB10603}"/>
          </ac:picMkLst>
        </pc:picChg>
      </pc:sldChg>
      <pc:sldChg chg="addSp delSp modSp new mod setBg">
        <pc:chgData name="Весела Бориславова Декова" userId="S::vbdekova19@codingburgas.bg::9203e1d6-845e-4c78-b360-f89d6dfa509b" providerId="AD" clId="Web-{1C7E4402-1795-47EE-AD2A-A8635552BD16}" dt="2021-06-28T00:02:00.409" v="384" actId="20577"/>
        <pc:sldMkLst>
          <pc:docMk/>
          <pc:sldMk cId="1927115570" sldId="257"/>
        </pc:sldMkLst>
        <pc:spChg chg="mod">
          <ac:chgData name="Весела Бориславова Декова" userId="S::vbdekova19@codingburgas.bg::9203e1d6-845e-4c78-b360-f89d6dfa509b" providerId="AD" clId="Web-{1C7E4402-1795-47EE-AD2A-A8635552BD16}" dt="2021-06-27T23:47:18.730" v="218"/>
          <ac:spMkLst>
            <pc:docMk/>
            <pc:sldMk cId="1927115570" sldId="257"/>
            <ac:spMk id="2" creationId="{A74B6D6C-2B86-4F13-BD13-A637EB18D8C7}"/>
          </ac:spMkLst>
        </pc:spChg>
        <pc:spChg chg="del mod">
          <ac:chgData name="Весела Бориславова Декова" userId="S::vbdekova19@codingburgas.bg::9203e1d6-845e-4c78-b360-f89d6dfa509b" providerId="AD" clId="Web-{1C7E4402-1795-47EE-AD2A-A8635552BD16}" dt="2021-06-27T23:47:18.730" v="218"/>
          <ac:spMkLst>
            <pc:docMk/>
            <pc:sldMk cId="1927115570" sldId="257"/>
            <ac:spMk id="3" creationId="{FD6D3A17-B735-47E0-BAC9-F0037867285D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3:45:08.555" v="204"/>
          <ac:spMkLst>
            <pc:docMk/>
            <pc:sldMk cId="1927115570" sldId="257"/>
            <ac:spMk id="5" creationId="{C9A36457-A5F4-4103-A443-02581C09185B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3:45:08.555" v="204"/>
          <ac:spMkLst>
            <pc:docMk/>
            <pc:sldMk cId="1927115570" sldId="257"/>
            <ac:spMk id="6" creationId="{AA5CF486-D9E5-4A66-898A-F3D62B81B15E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3:44:14.757" v="173"/>
          <ac:spMkLst>
            <pc:docMk/>
            <pc:sldMk cId="1927115570" sldId="257"/>
            <ac:spMk id="8" creationId="{EA9A1751-C6A3-4477-8A0B-E39B6D3E18C5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3:44:14.757" v="173"/>
          <ac:spMkLst>
            <pc:docMk/>
            <pc:sldMk cId="1927115570" sldId="257"/>
            <ac:spMk id="10" creationId="{64151E4E-D344-4696-8247-CF6F223121E5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3:47:18.730" v="218"/>
          <ac:spMkLst>
            <pc:docMk/>
            <pc:sldMk cId="1927115570" sldId="257"/>
            <ac:spMk id="11" creationId="{2515456E-B1B1-48C1-8164-7E567F5D40D4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3:44:14.757" v="173"/>
          <ac:spMkLst>
            <pc:docMk/>
            <pc:sldMk cId="1927115570" sldId="257"/>
            <ac:spMk id="12" creationId="{6C0140D0-CF1D-4663-AE31-2C6D3D22FDC6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3:47:18.730" v="218"/>
          <ac:spMkLst>
            <pc:docMk/>
            <pc:sldMk cId="1927115570" sldId="257"/>
            <ac:spMk id="13" creationId="{EA8CF0DC-D23A-4CA2-8463-27F89928349F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3:44:14.757" v="173"/>
          <ac:spMkLst>
            <pc:docMk/>
            <pc:sldMk cId="1927115570" sldId="257"/>
            <ac:spMk id="14" creationId="{F0569BAF-8EBE-447D-B1D4-6AF15B773CBD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3:47:18.730" v="218"/>
          <ac:spMkLst>
            <pc:docMk/>
            <pc:sldMk cId="1927115570" sldId="257"/>
            <ac:spMk id="15" creationId="{B8A381C4-0C0D-491F-90D8-63CF760B459B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7T23:47:18.730" v="218"/>
          <ac:spMkLst>
            <pc:docMk/>
            <pc:sldMk cId="1927115570" sldId="257"/>
            <ac:spMk id="21" creationId="{BACC6370-2D7E-4714-9D71-7542949D7D5D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7T23:47:18.730" v="218"/>
          <ac:spMkLst>
            <pc:docMk/>
            <pc:sldMk cId="1927115570" sldId="257"/>
            <ac:spMk id="23" creationId="{256B2C21-A230-48C0-8DF1-C46611373C44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7T23:47:18.730" v="218"/>
          <ac:spMkLst>
            <pc:docMk/>
            <pc:sldMk cId="1927115570" sldId="257"/>
            <ac:spMk id="25" creationId="{3847E18C-932D-4C95-AABA-FEC7C9499AD7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7T23:47:18.730" v="218"/>
          <ac:spMkLst>
            <pc:docMk/>
            <pc:sldMk cId="1927115570" sldId="257"/>
            <ac:spMk id="27" creationId="{3150CB11-0C61-439E-910F-5787759E72A0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7T23:47:18.730" v="218"/>
          <ac:spMkLst>
            <pc:docMk/>
            <pc:sldMk cId="1927115570" sldId="257"/>
            <ac:spMk id="29" creationId="{43F8A58B-5155-44CE-A5FF-7647B47D0A7A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7T23:47:18.730" v="218"/>
          <ac:spMkLst>
            <pc:docMk/>
            <pc:sldMk cId="1927115570" sldId="257"/>
            <ac:spMk id="31" creationId="{443F2ACA-E6D6-4028-82DD-F03C262D5DE6}"/>
          </ac:spMkLst>
        </pc:spChg>
        <pc:graphicFrameChg chg="add modGraphic">
          <ac:chgData name="Весела Бориславова Декова" userId="S::vbdekova19@codingburgas.bg::9203e1d6-845e-4c78-b360-f89d6dfa509b" providerId="AD" clId="Web-{1C7E4402-1795-47EE-AD2A-A8635552BD16}" dt="2021-06-28T00:02:00.409" v="384" actId="20577"/>
          <ac:graphicFrameMkLst>
            <pc:docMk/>
            <pc:sldMk cId="1927115570" sldId="257"/>
            <ac:graphicFrameMk id="17" creationId="{C3609349-2750-4319-B111-CE2A673181AE}"/>
          </ac:graphicFrameMkLst>
        </pc:graphicFrameChg>
      </pc:sldChg>
      <pc:sldChg chg="addSp modSp new mod setBg">
        <pc:chgData name="Весела Бориславова Декова" userId="S::vbdekova19@codingburgas.bg::9203e1d6-845e-4c78-b360-f89d6dfa509b" providerId="AD" clId="Web-{1C7E4402-1795-47EE-AD2A-A8635552BD16}" dt="2021-06-27T23:54:48.179" v="316" actId="1076"/>
        <pc:sldMkLst>
          <pc:docMk/>
          <pc:sldMk cId="1247681079" sldId="258"/>
        </pc:sldMkLst>
        <pc:spChg chg="mod">
          <ac:chgData name="Весела Бориславова Декова" userId="S::vbdekova19@codingburgas.bg::9203e1d6-845e-4c78-b360-f89d6dfa509b" providerId="AD" clId="Web-{1C7E4402-1795-47EE-AD2A-A8635552BD16}" dt="2021-06-27T23:54:34.444" v="313"/>
          <ac:spMkLst>
            <pc:docMk/>
            <pc:sldMk cId="1247681079" sldId="258"/>
            <ac:spMk id="2" creationId="{15D205CA-37C5-478C-8BC4-628D12BD65A9}"/>
          </ac:spMkLst>
        </pc:spChg>
        <pc:spChg chg="mod">
          <ac:chgData name="Весела Бориславова Декова" userId="S::vbdekova19@codingburgas.bg::9203e1d6-845e-4c78-b360-f89d6dfa509b" providerId="AD" clId="Web-{1C7E4402-1795-47EE-AD2A-A8635552BD16}" dt="2021-06-27T23:54:48.179" v="316" actId="1076"/>
          <ac:spMkLst>
            <pc:docMk/>
            <pc:sldMk cId="1247681079" sldId="258"/>
            <ac:spMk id="3" creationId="{0BB4D0C2-996C-4907-B2E8-E38B0B310233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7T23:54:34.444" v="313"/>
          <ac:spMkLst>
            <pc:docMk/>
            <pc:sldMk cId="1247681079" sldId="258"/>
            <ac:spMk id="8" creationId="{C9A36457-A5F4-4103-A443-02581C09185B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7T23:54:34.444" v="313"/>
          <ac:spMkLst>
            <pc:docMk/>
            <pc:sldMk cId="1247681079" sldId="258"/>
            <ac:spMk id="10" creationId="{DC5FB7E8-B636-40FA-BE8D-48145C0F5C57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7T23:54:34.444" v="313"/>
          <ac:spMkLst>
            <pc:docMk/>
            <pc:sldMk cId="1247681079" sldId="258"/>
            <ac:spMk id="12" creationId="{142DCE2C-2863-46FA-9BE7-24365A24D9BA}"/>
          </ac:spMkLst>
        </pc:spChg>
      </pc:sldChg>
      <pc:sldChg chg="addSp delSp modSp new mod setBg setClrOvrMap">
        <pc:chgData name="Весела Бориславова Декова" userId="S::vbdekova19@codingburgas.bg::9203e1d6-845e-4c78-b360-f89d6dfa509b" providerId="AD" clId="Web-{1C7E4402-1795-47EE-AD2A-A8635552BD16}" dt="2021-06-28T00:01:02.704" v="376"/>
        <pc:sldMkLst>
          <pc:docMk/>
          <pc:sldMk cId="160949722" sldId="259"/>
        </pc:sldMkLst>
        <pc:spChg chg="mod">
          <ac:chgData name="Весела Бориславова Декова" userId="S::vbdekova19@codingburgas.bg::9203e1d6-845e-4c78-b360-f89d6dfa509b" providerId="AD" clId="Web-{1C7E4402-1795-47EE-AD2A-A8635552BD16}" dt="2021-06-28T00:00:18.172" v="367"/>
          <ac:spMkLst>
            <pc:docMk/>
            <pc:sldMk cId="160949722" sldId="259"/>
            <ac:spMk id="2" creationId="{EA55A02C-4D49-473A-8AFE-6B37E50E7675}"/>
          </ac:spMkLst>
        </pc:spChg>
        <pc:spChg chg="mod">
          <ac:chgData name="Весела Бориславова Декова" userId="S::vbdekova19@codingburgas.bg::9203e1d6-845e-4c78-b360-f89d6dfa509b" providerId="AD" clId="Web-{1C7E4402-1795-47EE-AD2A-A8635552BD16}" dt="2021-06-28T00:00:57.876" v="375" actId="1076"/>
          <ac:spMkLst>
            <pc:docMk/>
            <pc:sldMk cId="160949722" sldId="259"/>
            <ac:spMk id="3" creationId="{8377E8C0-BC1F-4116-9010-A3085EF0388F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3:57:03.729" v="350"/>
          <ac:spMkLst>
            <pc:docMk/>
            <pc:sldMk cId="160949722" sldId="259"/>
            <ac:spMk id="6" creationId="{5E8D2E83-FB3A-40E7-A9E5-7AB389D612B4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8T00:00:18.172" v="368"/>
          <ac:spMkLst>
            <pc:docMk/>
            <pc:sldMk cId="160949722" sldId="259"/>
            <ac:spMk id="7" creationId="{C5E6CFF1-2F42-4E10-9A97-F116F46F53FE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3:56:53.557" v="348"/>
          <ac:spMkLst>
            <pc:docMk/>
            <pc:sldMk cId="160949722" sldId="259"/>
            <ac:spMk id="9" creationId="{04C21BAE-6866-4C7A-A7EC-C1B2E572D5BE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8T00:00:18.172" v="367"/>
          <ac:spMkLst>
            <pc:docMk/>
            <pc:sldMk cId="160949722" sldId="259"/>
            <ac:spMk id="10" creationId="{362810D9-2C5A-477D-949C-C191895477F3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3:56:53.557" v="348"/>
          <ac:spMkLst>
            <pc:docMk/>
            <pc:sldMk cId="160949722" sldId="259"/>
            <ac:spMk id="11" creationId="{C74F2646-08C7-4051-81DA-751C43A03FC1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8T00:00:18.172" v="367"/>
          <ac:spMkLst>
            <pc:docMk/>
            <pc:sldMk cId="160949722" sldId="259"/>
            <ac:spMk id="12" creationId="{081E4A58-353D-44AE-B2FC-2A74E2E400F7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3:56:53.557" v="348"/>
          <ac:spMkLst>
            <pc:docMk/>
            <pc:sldMk cId="160949722" sldId="259"/>
            <ac:spMk id="13" creationId="{DCD6552F-C98B-4FBA-842F-3EF2D5ACA1FF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8T00:01:02.704" v="376"/>
          <ac:spMkLst>
            <pc:docMk/>
            <pc:sldMk cId="160949722" sldId="259"/>
            <ac:spMk id="14" creationId="{C5E6CFF1-2F42-4E10-9A97-F116F46F53FE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3:56:53.557" v="348"/>
          <ac:spMkLst>
            <pc:docMk/>
            <pc:sldMk cId="160949722" sldId="259"/>
            <ac:spMk id="15" creationId="{F0C518C2-0AA4-470C-87B9-9CBF428FBA25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8T00:01:02.704" v="376"/>
          <ac:spMkLst>
            <pc:docMk/>
            <pc:sldMk cId="160949722" sldId="259"/>
            <ac:spMk id="21" creationId="{C5E6CFF1-2F42-4E10-9A97-F116F46F53FE}"/>
          </ac:spMkLst>
        </pc:spChg>
        <pc:picChg chg="add del mod ord">
          <ac:chgData name="Весела Бориславова Декова" userId="S::vbdekova19@codingburgas.bg::9203e1d6-845e-4c78-b360-f89d6dfa509b" providerId="AD" clId="Web-{1C7E4402-1795-47EE-AD2A-A8635552BD16}" dt="2021-06-28T00:00:23.203" v="370"/>
          <ac:picMkLst>
            <pc:docMk/>
            <pc:sldMk cId="160949722" sldId="259"/>
            <ac:picMk id="4" creationId="{B100719D-832C-45E0-930B-1422EFF9A466}"/>
          </ac:picMkLst>
        </pc:picChg>
        <pc:picChg chg="add mod ord">
          <ac:chgData name="Весела Бориславова Декова" userId="S::vbdekova19@codingburgas.bg::9203e1d6-845e-4c78-b360-f89d6dfa509b" providerId="AD" clId="Web-{1C7E4402-1795-47EE-AD2A-A8635552BD16}" dt="2021-06-28T00:01:02.704" v="376"/>
          <ac:picMkLst>
            <pc:docMk/>
            <pc:sldMk cId="160949722" sldId="259"/>
            <ac:picMk id="5" creationId="{23A05346-4D4F-49C9-A175-7DAC91152079}"/>
          </ac:picMkLst>
        </pc:picChg>
        <pc:cxnChg chg="add del">
          <ac:chgData name="Весела Бориславова Декова" userId="S::vbdekova19@codingburgas.bg::9203e1d6-845e-4c78-b360-f89d6dfa509b" providerId="AD" clId="Web-{1C7E4402-1795-47EE-AD2A-A8635552BD16}" dt="2021-06-28T00:00:18.172" v="368"/>
          <ac:cxnSpMkLst>
            <pc:docMk/>
            <pc:sldMk cId="160949722" sldId="259"/>
            <ac:cxnSpMk id="8" creationId="{67182200-4859-4C8D-BCBB-55B245C28BA3}"/>
          </ac:cxnSpMkLst>
        </pc:cxnChg>
        <pc:cxnChg chg="add del">
          <ac:chgData name="Весела Бориславова Декова" userId="S::vbdekova19@codingburgas.bg::9203e1d6-845e-4c78-b360-f89d6dfa509b" providerId="AD" clId="Web-{1C7E4402-1795-47EE-AD2A-A8635552BD16}" dt="2021-06-28T00:01:02.704" v="376"/>
          <ac:cxnSpMkLst>
            <pc:docMk/>
            <pc:sldMk cId="160949722" sldId="259"/>
            <ac:cxnSpMk id="16" creationId="{67182200-4859-4C8D-BCBB-55B245C28BA3}"/>
          </ac:cxnSpMkLst>
        </pc:cxnChg>
        <pc:cxnChg chg="add">
          <ac:chgData name="Весела Бориславова Декова" userId="S::vbdekova19@codingburgas.bg::9203e1d6-845e-4c78-b360-f89d6dfa509b" providerId="AD" clId="Web-{1C7E4402-1795-47EE-AD2A-A8635552BD16}" dt="2021-06-28T00:01:02.704" v="376"/>
          <ac:cxnSpMkLst>
            <pc:docMk/>
            <pc:sldMk cId="160949722" sldId="259"/>
            <ac:cxnSpMk id="23" creationId="{67182200-4859-4C8D-BCBB-55B245C28BA3}"/>
          </ac:cxnSpMkLst>
        </pc:cxnChg>
      </pc:sldChg>
      <pc:sldChg chg="addSp delSp modSp new mod setBg">
        <pc:chgData name="Весела Бориславова Декова" userId="S::vbdekova19@codingburgas.bg::9203e1d6-845e-4c78-b360-f89d6dfa509b" providerId="AD" clId="Web-{1C7E4402-1795-47EE-AD2A-A8635552BD16}" dt="2021-06-27T23:59:54.062" v="365" actId="1076"/>
        <pc:sldMkLst>
          <pc:docMk/>
          <pc:sldMk cId="2588538707" sldId="260"/>
        </pc:sldMkLst>
        <pc:spChg chg="mod">
          <ac:chgData name="Весела Бориславова Декова" userId="S::vbdekova19@codingburgas.bg::9203e1d6-845e-4c78-b360-f89d6dfa509b" providerId="AD" clId="Web-{1C7E4402-1795-47EE-AD2A-A8635552BD16}" dt="2021-06-27T23:58:50.201" v="359"/>
          <ac:spMkLst>
            <pc:docMk/>
            <pc:sldMk cId="2588538707" sldId="260"/>
            <ac:spMk id="2" creationId="{DE75A00B-A039-4F58-BEB6-9B75A35556E1}"/>
          </ac:spMkLst>
        </pc:spChg>
        <pc:spChg chg="mod">
          <ac:chgData name="Весела Бориславова Декова" userId="S::vbdekova19@codingburgas.bg::9203e1d6-845e-4c78-b360-f89d6dfa509b" providerId="AD" clId="Web-{1C7E4402-1795-47EE-AD2A-A8635552BD16}" dt="2021-06-27T23:58:50.201" v="359"/>
          <ac:spMkLst>
            <pc:docMk/>
            <pc:sldMk cId="2588538707" sldId="260"/>
            <ac:spMk id="3" creationId="{E74318FE-2352-43D0-959A-B2871FF7D413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7T23:58:50.201" v="359"/>
          <ac:spMkLst>
            <pc:docMk/>
            <pc:sldMk cId="2588538707" sldId="260"/>
            <ac:spMk id="9" creationId="{46F7435D-E3DB-47B1-BA61-B00ACC83A9DE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7T23:58:50.201" v="359"/>
          <ac:spMkLst>
            <pc:docMk/>
            <pc:sldMk cId="2588538707" sldId="260"/>
            <ac:spMk id="11" creationId="{F263A0B5-F8C4-4116-809F-78A768EA79A6}"/>
          </ac:spMkLst>
        </pc:spChg>
        <pc:picChg chg="add mod">
          <ac:chgData name="Весела Бориславова Декова" userId="S::vbdekova19@codingburgas.bg::9203e1d6-845e-4c78-b360-f89d6dfa509b" providerId="AD" clId="Web-{1C7E4402-1795-47EE-AD2A-A8635552BD16}" dt="2021-06-27T23:58:50.201" v="359"/>
          <ac:picMkLst>
            <pc:docMk/>
            <pc:sldMk cId="2588538707" sldId="260"/>
            <ac:picMk id="4" creationId="{887A19AE-8929-4D2B-9425-6B7B75B5CA7E}"/>
          </ac:picMkLst>
        </pc:picChg>
        <pc:picChg chg="add mod">
          <ac:chgData name="Весела Бориславова Декова" userId="S::vbdekova19@codingburgas.bg::9203e1d6-845e-4c78-b360-f89d6dfa509b" providerId="AD" clId="Web-{1C7E4402-1795-47EE-AD2A-A8635552BD16}" dt="2021-06-27T23:59:54.062" v="365" actId="1076"/>
          <ac:picMkLst>
            <pc:docMk/>
            <pc:sldMk cId="2588538707" sldId="260"/>
            <ac:picMk id="5" creationId="{B1850BC9-EBAE-4597-A502-8472257D3F76}"/>
          </ac:picMkLst>
        </pc:picChg>
        <pc:picChg chg="add del mod">
          <ac:chgData name="Весела Бориславова Декова" userId="S::vbdekova19@codingburgas.bg::9203e1d6-845e-4c78-b360-f89d6dfa509b" providerId="AD" clId="Web-{1C7E4402-1795-47EE-AD2A-A8635552BD16}" dt="2021-06-27T23:59:50.858" v="364"/>
          <ac:picMkLst>
            <pc:docMk/>
            <pc:sldMk cId="2588538707" sldId="260"/>
            <ac:picMk id="6" creationId="{2277BA4A-DBFC-488F-BFCF-229C76A0E539}"/>
          </ac:picMkLst>
        </pc:picChg>
      </pc:sldChg>
      <pc:sldChg chg="addSp modSp new mod ord setBg">
        <pc:chgData name="Весела Бориславова Декова" userId="S::vbdekova19@codingburgas.bg::9203e1d6-845e-4c78-b360-f89d6dfa509b" providerId="AD" clId="Web-{1C7E4402-1795-47EE-AD2A-A8635552BD16}" dt="2021-06-28T01:00:55.561" v="453"/>
        <pc:sldMkLst>
          <pc:docMk/>
          <pc:sldMk cId="2140901611" sldId="261"/>
        </pc:sldMkLst>
        <pc:spChg chg="mod">
          <ac:chgData name="Весела Бориславова Декова" userId="S::vbdekova19@codingburgas.bg::9203e1d6-845e-4c78-b360-f89d6dfa509b" providerId="AD" clId="Web-{1C7E4402-1795-47EE-AD2A-A8635552BD16}" dt="2021-06-28T01:00:55.561" v="453"/>
          <ac:spMkLst>
            <pc:docMk/>
            <pc:sldMk cId="2140901611" sldId="261"/>
            <ac:spMk id="2" creationId="{ECE282E9-51CF-4F4C-893A-4D06A30DC12B}"/>
          </ac:spMkLst>
        </pc:spChg>
        <pc:spChg chg="mod">
          <ac:chgData name="Весела Бориславова Декова" userId="S::vbdekova19@codingburgas.bg::9203e1d6-845e-4c78-b360-f89d6dfa509b" providerId="AD" clId="Web-{1C7E4402-1795-47EE-AD2A-A8635552BD16}" dt="2021-06-28T01:00:55.561" v="453"/>
          <ac:spMkLst>
            <pc:docMk/>
            <pc:sldMk cId="2140901611" sldId="261"/>
            <ac:spMk id="3" creationId="{46BE05F0-688F-47C6-AFD1-D8929DB8462B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8T01:00:55.561" v="453"/>
          <ac:spMkLst>
            <pc:docMk/>
            <pc:sldMk cId="2140901611" sldId="261"/>
            <ac:spMk id="9" creationId="{5E39A796-BE83-48B1-B33F-35C4A32AAB57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8T01:00:55.561" v="453"/>
          <ac:spMkLst>
            <pc:docMk/>
            <pc:sldMk cId="2140901611" sldId="261"/>
            <ac:spMk id="11" creationId="{72F84B47-E267-4194-8194-831DB7B5547F}"/>
          </ac:spMkLst>
        </pc:spChg>
        <pc:picChg chg="add mod">
          <ac:chgData name="Весела Бориславова Декова" userId="S::vbdekova19@codingburgas.bg::9203e1d6-845e-4c78-b360-f89d6dfa509b" providerId="AD" clId="Web-{1C7E4402-1795-47EE-AD2A-A8635552BD16}" dt="2021-06-28T01:00:55.561" v="453"/>
          <ac:picMkLst>
            <pc:docMk/>
            <pc:sldMk cId="2140901611" sldId="261"/>
            <ac:picMk id="4" creationId="{FF1B2EA2-D5AE-4DC4-8120-C2407432AAA6}"/>
          </ac:picMkLst>
        </pc:picChg>
      </pc:sldChg>
      <pc:sldChg chg="addSp delSp modSp new mod setBg addAnim delAnim setClrOvrMap">
        <pc:chgData name="Весела Бориславова Декова" userId="S::vbdekova19@codingburgas.bg::9203e1d6-845e-4c78-b360-f89d6dfa509b" providerId="AD" clId="Web-{1C7E4402-1795-47EE-AD2A-A8635552BD16}" dt="2021-06-28T00:04:53.397" v="426" actId="1076"/>
        <pc:sldMkLst>
          <pc:docMk/>
          <pc:sldMk cId="3728878154" sldId="262"/>
        </pc:sldMkLst>
        <pc:spChg chg="mod ord">
          <ac:chgData name="Весела Бориславова Декова" userId="S::vbdekova19@codingburgas.bg::9203e1d6-845e-4c78-b360-f89d6dfa509b" providerId="AD" clId="Web-{1C7E4402-1795-47EE-AD2A-A8635552BD16}" dt="2021-06-28T00:04:53.397" v="426" actId="1076"/>
          <ac:spMkLst>
            <pc:docMk/>
            <pc:sldMk cId="3728878154" sldId="262"/>
            <ac:spMk id="2" creationId="{D85E2010-1804-4D42-8FD0-8E95B584532C}"/>
          </ac:spMkLst>
        </pc:spChg>
        <pc:spChg chg="del">
          <ac:chgData name="Весела Бориславова Декова" userId="S::vbdekova19@codingburgas.bg::9203e1d6-845e-4c78-b360-f89d6dfa509b" providerId="AD" clId="Web-{1C7E4402-1795-47EE-AD2A-A8635552BD16}" dt="2021-06-28T00:03:26.520" v="410"/>
          <ac:spMkLst>
            <pc:docMk/>
            <pc:sldMk cId="3728878154" sldId="262"/>
            <ac:spMk id="3" creationId="{86907DAB-A330-4201-8D38-92F00708717B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8T00:04:01.115" v="416"/>
          <ac:spMkLst>
            <pc:docMk/>
            <pc:sldMk cId="3728878154" sldId="262"/>
            <ac:spMk id="6" creationId="{F1611BA9-268A-49A6-84F8-FC91536686E4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8T00:04:01.099" v="415"/>
          <ac:spMkLst>
            <pc:docMk/>
            <pc:sldMk cId="3728878154" sldId="262"/>
            <ac:spMk id="9" creationId="{71B2258F-86CA-4D4D-8270-BC05FCDEBFB3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8T00:04:01.115" v="416"/>
          <ac:spMkLst>
            <pc:docMk/>
            <pc:sldMk cId="3728878154" sldId="262"/>
            <ac:spMk id="11" creationId="{E20EB187-900F-4AF5-813B-101456D9FD39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8T00:04:01.115" v="416"/>
          <ac:spMkLst>
            <pc:docMk/>
            <pc:sldMk cId="3728878154" sldId="262"/>
            <ac:spMk id="13" creationId="{1825D5AF-D278-4D9A-A4F5-A1A1D3507636}"/>
          </ac:spMkLst>
        </pc:spChg>
        <pc:picChg chg="add mod">
          <ac:chgData name="Весела Бориславова Декова" userId="S::vbdekova19@codingburgas.bg::9203e1d6-845e-4c78-b360-f89d6dfa509b" providerId="AD" clId="Web-{1C7E4402-1795-47EE-AD2A-A8635552BD16}" dt="2021-06-28T00:04:26.381" v="421" actId="1076"/>
          <ac:picMkLst>
            <pc:docMk/>
            <pc:sldMk cId="3728878154" sldId="262"/>
            <ac:picMk id="4" creationId="{FCFEC0F5-3753-4C44-B67E-630C6142C97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4CA041-74CC-4BB0-AF67-80E50532D1FE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23640D-288F-4DEF-B2E0-2921B97064DE}">
      <dgm:prSet/>
      <dgm:spPr/>
      <dgm:t>
        <a:bodyPr/>
        <a:lstStyle/>
        <a:p>
          <a:r>
            <a:rPr lang="en-US"/>
            <a:t>Участници</a:t>
          </a:r>
        </a:p>
      </dgm:t>
    </dgm:pt>
    <dgm:pt modelId="{4C47CEC8-3C4D-4A8F-844B-39F4D485CC90}" type="parTrans" cxnId="{99D96A04-EA64-4A64-9DEE-F5FCB0F370D1}">
      <dgm:prSet/>
      <dgm:spPr/>
      <dgm:t>
        <a:bodyPr/>
        <a:lstStyle/>
        <a:p>
          <a:endParaRPr lang="en-US"/>
        </a:p>
      </dgm:t>
    </dgm:pt>
    <dgm:pt modelId="{B1135508-41F9-404D-8C4B-34BEC4031DCF}" type="sibTrans" cxnId="{99D96A04-EA64-4A64-9DEE-F5FCB0F370D1}">
      <dgm:prSet/>
      <dgm:spPr/>
      <dgm:t>
        <a:bodyPr/>
        <a:lstStyle/>
        <a:p>
          <a:endParaRPr lang="en-US"/>
        </a:p>
      </dgm:t>
    </dgm:pt>
    <dgm:pt modelId="{BD8DE300-8621-4212-8660-4E60725C7740}">
      <dgm:prSet/>
      <dgm:spPr/>
      <dgm:t>
        <a:bodyPr/>
        <a:lstStyle/>
        <a:p>
          <a:r>
            <a:rPr lang="en-US"/>
            <a:t>Използвани програми</a:t>
          </a:r>
        </a:p>
      </dgm:t>
    </dgm:pt>
    <dgm:pt modelId="{90294B03-A463-46AB-8E15-988C449E4AC5}" type="parTrans" cxnId="{098AD315-0777-46B7-88CB-7B647D1D1B74}">
      <dgm:prSet/>
      <dgm:spPr/>
      <dgm:t>
        <a:bodyPr/>
        <a:lstStyle/>
        <a:p>
          <a:endParaRPr lang="en-US"/>
        </a:p>
      </dgm:t>
    </dgm:pt>
    <dgm:pt modelId="{48235CFF-B8AD-4FE5-B1F5-48B6C411D86C}" type="sibTrans" cxnId="{098AD315-0777-46B7-88CB-7B647D1D1B74}">
      <dgm:prSet/>
      <dgm:spPr/>
      <dgm:t>
        <a:bodyPr/>
        <a:lstStyle/>
        <a:p>
          <a:endParaRPr lang="en-US"/>
        </a:p>
      </dgm:t>
    </dgm:pt>
    <dgm:pt modelId="{5DB45F34-0F7A-4F2E-A880-C98B689FF4DA}">
      <dgm:prSet/>
      <dgm:spPr/>
      <dgm:t>
        <a:bodyPr/>
        <a:lstStyle/>
        <a:p>
          <a:r>
            <a:rPr lang="en-US"/>
            <a:t>Сайт</a:t>
          </a:r>
        </a:p>
      </dgm:t>
    </dgm:pt>
    <dgm:pt modelId="{4B475EC6-0D08-4812-8714-DA3AA008AFB9}" type="parTrans" cxnId="{59CFC00B-C9C8-4ADA-AE5F-628F40DF8BA4}">
      <dgm:prSet/>
      <dgm:spPr/>
      <dgm:t>
        <a:bodyPr/>
        <a:lstStyle/>
        <a:p>
          <a:endParaRPr lang="en-US"/>
        </a:p>
      </dgm:t>
    </dgm:pt>
    <dgm:pt modelId="{8C49957C-280C-4066-92A3-096EEE197B55}" type="sibTrans" cxnId="{59CFC00B-C9C8-4ADA-AE5F-628F40DF8BA4}">
      <dgm:prSet/>
      <dgm:spPr/>
      <dgm:t>
        <a:bodyPr/>
        <a:lstStyle/>
        <a:p>
          <a:endParaRPr lang="en-US"/>
        </a:p>
      </dgm:t>
    </dgm:pt>
    <dgm:pt modelId="{C00B01E1-8F9B-4124-AB04-C4524483E77C}">
      <dgm:prSet/>
      <dgm:spPr/>
      <dgm:t>
        <a:bodyPr/>
        <a:lstStyle/>
        <a:p>
          <a:r>
            <a:rPr lang="en-US"/>
            <a:t>Начална страница</a:t>
          </a:r>
        </a:p>
      </dgm:t>
    </dgm:pt>
    <dgm:pt modelId="{B789948B-8F54-4AD6-BC4A-72D2F364C0F2}" type="parTrans" cxnId="{F970A6F3-4FF7-4218-8D7E-FB2FAA65C8FF}">
      <dgm:prSet/>
      <dgm:spPr/>
      <dgm:t>
        <a:bodyPr/>
        <a:lstStyle/>
        <a:p>
          <a:endParaRPr lang="en-US"/>
        </a:p>
      </dgm:t>
    </dgm:pt>
    <dgm:pt modelId="{F57DEBF8-50DF-4D89-B4AD-FC277B3FD396}" type="sibTrans" cxnId="{F970A6F3-4FF7-4218-8D7E-FB2FAA65C8FF}">
      <dgm:prSet/>
      <dgm:spPr/>
      <dgm:t>
        <a:bodyPr/>
        <a:lstStyle/>
        <a:p>
          <a:endParaRPr lang="en-US"/>
        </a:p>
      </dgm:t>
    </dgm:pt>
    <dgm:pt modelId="{6D7BB211-6FC8-4D4A-823D-1A23BE1D8D48}">
      <dgm:prSet/>
      <dgm:spPr/>
      <dgm:t>
        <a:bodyPr/>
        <a:lstStyle/>
        <a:p>
          <a:r>
            <a:rPr lang="en-US"/>
            <a:t>За нас</a:t>
          </a:r>
        </a:p>
      </dgm:t>
    </dgm:pt>
    <dgm:pt modelId="{B47B6DCC-90E2-42D1-8406-9837E81164C7}" type="parTrans" cxnId="{E4B52B9A-23D7-4501-AF22-E894A33FB1B3}">
      <dgm:prSet/>
      <dgm:spPr/>
      <dgm:t>
        <a:bodyPr/>
        <a:lstStyle/>
        <a:p>
          <a:endParaRPr lang="en-US"/>
        </a:p>
      </dgm:t>
    </dgm:pt>
    <dgm:pt modelId="{F27AA947-C0D2-4FAC-96C0-E0DDB4810F1E}" type="sibTrans" cxnId="{E4B52B9A-23D7-4501-AF22-E894A33FB1B3}">
      <dgm:prSet/>
      <dgm:spPr/>
      <dgm:t>
        <a:bodyPr/>
        <a:lstStyle/>
        <a:p>
          <a:endParaRPr lang="en-US"/>
        </a:p>
      </dgm:t>
    </dgm:pt>
    <dgm:pt modelId="{63ADD79D-341D-4F29-8E78-C4982A9B1BA2}">
      <dgm:prSet/>
      <dgm:spPr/>
      <dgm:t>
        <a:bodyPr/>
        <a:lstStyle/>
        <a:p>
          <a:r>
            <a:rPr lang="en-US"/>
            <a:t>Изтегляне на играта</a:t>
          </a:r>
        </a:p>
      </dgm:t>
    </dgm:pt>
    <dgm:pt modelId="{7421911B-D37E-4874-BE13-856200CD3840}" type="parTrans" cxnId="{32BF8B7C-1E18-4C06-BE01-3D1B1D97F023}">
      <dgm:prSet/>
      <dgm:spPr/>
      <dgm:t>
        <a:bodyPr/>
        <a:lstStyle/>
        <a:p>
          <a:endParaRPr lang="en-US"/>
        </a:p>
      </dgm:t>
    </dgm:pt>
    <dgm:pt modelId="{18C6E18B-408C-4646-B5B0-8EE7E3420ECB}" type="sibTrans" cxnId="{32BF8B7C-1E18-4C06-BE01-3D1B1D97F023}">
      <dgm:prSet/>
      <dgm:spPr/>
      <dgm:t>
        <a:bodyPr/>
        <a:lstStyle/>
        <a:p>
          <a:endParaRPr lang="en-US"/>
        </a:p>
      </dgm:t>
    </dgm:pt>
    <dgm:pt modelId="{0F0D360E-CD8F-491B-9F3A-21B974ACC389}">
      <dgm:prSet/>
      <dgm:spPr/>
      <dgm:t>
        <a:bodyPr/>
        <a:lstStyle/>
        <a:p>
          <a:r>
            <a:rPr lang="en-US"/>
            <a:t>Нашия екип</a:t>
          </a:r>
        </a:p>
      </dgm:t>
    </dgm:pt>
    <dgm:pt modelId="{9B3BF702-B426-4A03-9FD7-D2521B56EF0C}" type="parTrans" cxnId="{55E2B4E0-D8E2-4F4C-BE4A-F95C6F4680E4}">
      <dgm:prSet/>
      <dgm:spPr/>
      <dgm:t>
        <a:bodyPr/>
        <a:lstStyle/>
        <a:p>
          <a:endParaRPr lang="en-US"/>
        </a:p>
      </dgm:t>
    </dgm:pt>
    <dgm:pt modelId="{456EC942-1E0D-439C-A38B-19D6091232D9}" type="sibTrans" cxnId="{55E2B4E0-D8E2-4F4C-BE4A-F95C6F4680E4}">
      <dgm:prSet/>
      <dgm:spPr/>
      <dgm:t>
        <a:bodyPr/>
        <a:lstStyle/>
        <a:p>
          <a:endParaRPr lang="en-US"/>
        </a:p>
      </dgm:t>
    </dgm:pt>
    <dgm:pt modelId="{0E7EA2D3-39A9-44A6-8B75-59F5817F0C4B}">
      <dgm:prSet/>
      <dgm:spPr/>
      <dgm:t>
        <a:bodyPr/>
        <a:lstStyle/>
        <a:p>
          <a:r>
            <a:rPr lang="en-US"/>
            <a:t>Лого</a:t>
          </a:r>
        </a:p>
      </dgm:t>
    </dgm:pt>
    <dgm:pt modelId="{A0A9F010-B85C-4FFD-B44C-1CA162ADC597}" type="parTrans" cxnId="{2D835D13-2EA2-4077-86EF-1D56DBDC32B0}">
      <dgm:prSet/>
      <dgm:spPr/>
      <dgm:t>
        <a:bodyPr/>
        <a:lstStyle/>
        <a:p>
          <a:endParaRPr lang="en-US"/>
        </a:p>
      </dgm:t>
    </dgm:pt>
    <dgm:pt modelId="{1D66D601-40EF-429B-984D-50D56DAEB8E1}" type="sibTrans" cxnId="{2D835D13-2EA2-4077-86EF-1D56DBDC32B0}">
      <dgm:prSet/>
      <dgm:spPr/>
      <dgm:t>
        <a:bodyPr/>
        <a:lstStyle/>
        <a:p>
          <a:endParaRPr lang="en-US"/>
        </a:p>
      </dgm:t>
    </dgm:pt>
    <dgm:pt modelId="{C98A8135-B450-4DE2-9820-4AACC97BD677}">
      <dgm:prSet/>
      <dgm:spPr/>
      <dgm:t>
        <a:bodyPr/>
        <a:lstStyle/>
        <a:p>
          <a:r>
            <a:rPr lang="en-US"/>
            <a:t>За сайта</a:t>
          </a:r>
        </a:p>
      </dgm:t>
    </dgm:pt>
    <dgm:pt modelId="{B512D8BF-C4AA-4877-B992-EFAF4BEF78C1}" type="parTrans" cxnId="{846B4611-48DA-4EB2-81DB-E88CBB780236}">
      <dgm:prSet/>
      <dgm:spPr/>
      <dgm:t>
        <a:bodyPr/>
        <a:lstStyle/>
        <a:p>
          <a:endParaRPr lang="en-US"/>
        </a:p>
      </dgm:t>
    </dgm:pt>
    <dgm:pt modelId="{61725E9A-4F51-463E-9698-6BB90C8AF34E}" type="sibTrans" cxnId="{846B4611-48DA-4EB2-81DB-E88CBB780236}">
      <dgm:prSet/>
      <dgm:spPr/>
      <dgm:t>
        <a:bodyPr/>
        <a:lstStyle/>
        <a:p>
          <a:endParaRPr lang="en-US"/>
        </a:p>
      </dgm:t>
    </dgm:pt>
    <dgm:pt modelId="{10757CAA-E56B-45DF-96F1-E1E3F346C291}">
      <dgm:prSet/>
      <dgm:spPr/>
      <dgm:t>
        <a:bodyPr/>
        <a:lstStyle/>
        <a:p>
          <a:r>
            <a:rPr lang="en-US"/>
            <a:t>За Риидми файла</a:t>
          </a:r>
        </a:p>
      </dgm:t>
    </dgm:pt>
    <dgm:pt modelId="{74FCD917-AD05-4094-81E0-B6FA3063310D}" type="parTrans" cxnId="{AE8D55B9-0F4E-4096-9AC5-00E80D16DF1F}">
      <dgm:prSet/>
      <dgm:spPr/>
      <dgm:t>
        <a:bodyPr/>
        <a:lstStyle/>
        <a:p>
          <a:endParaRPr lang="en-US"/>
        </a:p>
      </dgm:t>
    </dgm:pt>
    <dgm:pt modelId="{1CF5B1E0-C994-4B06-862B-6738E4D62AC2}" type="sibTrans" cxnId="{AE8D55B9-0F4E-4096-9AC5-00E80D16DF1F}">
      <dgm:prSet/>
      <dgm:spPr/>
      <dgm:t>
        <a:bodyPr/>
        <a:lstStyle/>
        <a:p>
          <a:endParaRPr lang="en-US"/>
        </a:p>
      </dgm:t>
    </dgm:pt>
    <dgm:pt modelId="{7E1F267A-A0C7-421D-BA1C-48A968894C88}">
      <dgm:prSet/>
      <dgm:spPr/>
      <dgm:t>
        <a:bodyPr/>
        <a:lstStyle/>
        <a:p>
          <a:r>
            <a:rPr lang="en-US"/>
            <a:t>За Документация и презентация</a:t>
          </a:r>
        </a:p>
      </dgm:t>
    </dgm:pt>
    <dgm:pt modelId="{ABE69226-3F5B-47CD-B213-E97430E9E784}" type="parTrans" cxnId="{8FF6B2B4-60B4-449A-8A51-C0966B2D5E46}">
      <dgm:prSet/>
      <dgm:spPr/>
      <dgm:t>
        <a:bodyPr/>
        <a:lstStyle/>
        <a:p>
          <a:endParaRPr lang="en-US"/>
        </a:p>
      </dgm:t>
    </dgm:pt>
    <dgm:pt modelId="{76B5B4C9-4E84-48C3-A6BF-74AEFCB4EDD1}" type="sibTrans" cxnId="{8FF6B2B4-60B4-449A-8A51-C0966B2D5E46}">
      <dgm:prSet/>
      <dgm:spPr/>
      <dgm:t>
        <a:bodyPr/>
        <a:lstStyle/>
        <a:p>
          <a:endParaRPr lang="en-US"/>
        </a:p>
      </dgm:t>
    </dgm:pt>
    <dgm:pt modelId="{114F8539-1CB5-4AEE-9ABF-CA0C594DA134}">
      <dgm:prSet/>
      <dgm:spPr/>
      <dgm:t>
        <a:bodyPr/>
        <a:lstStyle/>
        <a:p>
          <a:r>
            <a:rPr lang="en-US">
              <a:latin typeface="Calibri Light" panose="020F0302020204030204"/>
            </a:rPr>
            <a:t>Игра-Aquentures</a:t>
          </a:r>
          <a:endParaRPr lang="en-US"/>
        </a:p>
      </dgm:t>
    </dgm:pt>
    <dgm:pt modelId="{51F3A488-BEC9-4E85-899B-D1E5534EEE6B}" type="parTrans" cxnId="{85EA09B2-2E6C-4005-806B-6AE577F27661}">
      <dgm:prSet/>
      <dgm:spPr/>
      <dgm:t>
        <a:bodyPr/>
        <a:lstStyle/>
        <a:p>
          <a:endParaRPr lang="en-US"/>
        </a:p>
      </dgm:t>
    </dgm:pt>
    <dgm:pt modelId="{DF64F599-8A56-4FA9-B0D5-A7C4EDD65AC7}" type="sibTrans" cxnId="{85EA09B2-2E6C-4005-806B-6AE577F27661}">
      <dgm:prSet/>
      <dgm:spPr/>
      <dgm:t>
        <a:bodyPr/>
        <a:lstStyle/>
        <a:p>
          <a:endParaRPr lang="en-US"/>
        </a:p>
      </dgm:t>
    </dgm:pt>
    <dgm:pt modelId="{2571DAC0-DF88-4329-9E7F-C4DCBC7667DC}">
      <dgm:prSet/>
      <dgm:spPr/>
      <dgm:t>
        <a:bodyPr/>
        <a:lstStyle/>
        <a:p>
          <a:r>
            <a:rPr lang="en-US"/>
            <a:t>Благодарим за вниманието!</a:t>
          </a:r>
        </a:p>
      </dgm:t>
    </dgm:pt>
    <dgm:pt modelId="{CBE302C9-9F7C-4D66-AEF8-A7E3B3CA62D8}" type="parTrans" cxnId="{EC8C728F-FE95-4CA2-92D1-0E15C4650F76}">
      <dgm:prSet/>
      <dgm:spPr/>
      <dgm:t>
        <a:bodyPr/>
        <a:lstStyle/>
        <a:p>
          <a:endParaRPr lang="en-US"/>
        </a:p>
      </dgm:t>
    </dgm:pt>
    <dgm:pt modelId="{75A517CE-624C-4CC4-96D6-488C83533EE8}" type="sibTrans" cxnId="{EC8C728F-FE95-4CA2-92D1-0E15C4650F76}">
      <dgm:prSet/>
      <dgm:spPr/>
      <dgm:t>
        <a:bodyPr/>
        <a:lstStyle/>
        <a:p>
          <a:endParaRPr lang="en-US"/>
        </a:p>
      </dgm:t>
    </dgm:pt>
    <dgm:pt modelId="{B18F3F49-65A4-4F35-95B4-6604E3B206BF}" type="pres">
      <dgm:prSet presAssocID="{B34CA041-74CC-4BB0-AF67-80E50532D1FE}" presName="Name0" presStyleCnt="0">
        <dgm:presLayoutVars>
          <dgm:dir/>
          <dgm:resizeHandles val="exact"/>
        </dgm:presLayoutVars>
      </dgm:prSet>
      <dgm:spPr/>
    </dgm:pt>
    <dgm:pt modelId="{E8F96FCB-DF3F-4C76-B8C4-5143CB7F8C59}" type="pres">
      <dgm:prSet presAssocID="{2823640D-288F-4DEF-B2E0-2921B97064DE}" presName="node" presStyleLbl="node1" presStyleIdx="0" presStyleCnt="6">
        <dgm:presLayoutVars>
          <dgm:bulletEnabled val="1"/>
        </dgm:presLayoutVars>
      </dgm:prSet>
      <dgm:spPr/>
    </dgm:pt>
    <dgm:pt modelId="{6875D6B6-0CAA-440C-8E6E-34FB0667FE4C}" type="pres">
      <dgm:prSet presAssocID="{B1135508-41F9-404D-8C4B-34BEC4031DCF}" presName="sibTrans" presStyleLbl="sibTrans1D1" presStyleIdx="0" presStyleCnt="5"/>
      <dgm:spPr/>
    </dgm:pt>
    <dgm:pt modelId="{639A8680-EBB8-4AA1-8E27-0BA27A542FCE}" type="pres">
      <dgm:prSet presAssocID="{B1135508-41F9-404D-8C4B-34BEC4031DCF}" presName="connectorText" presStyleLbl="sibTrans1D1" presStyleIdx="0" presStyleCnt="5"/>
      <dgm:spPr/>
    </dgm:pt>
    <dgm:pt modelId="{181557CA-5955-4C81-89A0-7CF400B7A97B}" type="pres">
      <dgm:prSet presAssocID="{BD8DE300-8621-4212-8660-4E60725C7740}" presName="node" presStyleLbl="node1" presStyleIdx="1" presStyleCnt="6">
        <dgm:presLayoutVars>
          <dgm:bulletEnabled val="1"/>
        </dgm:presLayoutVars>
      </dgm:prSet>
      <dgm:spPr/>
    </dgm:pt>
    <dgm:pt modelId="{DC289C4A-33A4-4CE0-810E-00422636D0E3}" type="pres">
      <dgm:prSet presAssocID="{48235CFF-B8AD-4FE5-B1F5-48B6C411D86C}" presName="sibTrans" presStyleLbl="sibTrans1D1" presStyleIdx="1" presStyleCnt="5"/>
      <dgm:spPr/>
    </dgm:pt>
    <dgm:pt modelId="{F07C1A20-6BEF-462D-9402-8CD5052837CB}" type="pres">
      <dgm:prSet presAssocID="{48235CFF-B8AD-4FE5-B1F5-48B6C411D86C}" presName="connectorText" presStyleLbl="sibTrans1D1" presStyleIdx="1" presStyleCnt="5"/>
      <dgm:spPr/>
    </dgm:pt>
    <dgm:pt modelId="{AAC4C76F-5AA0-43E3-A916-813A05BCD575}" type="pres">
      <dgm:prSet presAssocID="{5DB45F34-0F7A-4F2E-A880-C98B689FF4DA}" presName="node" presStyleLbl="node1" presStyleIdx="2" presStyleCnt="6">
        <dgm:presLayoutVars>
          <dgm:bulletEnabled val="1"/>
        </dgm:presLayoutVars>
      </dgm:prSet>
      <dgm:spPr/>
    </dgm:pt>
    <dgm:pt modelId="{4CA153C8-96B6-409B-A9BB-6A4B36108286}" type="pres">
      <dgm:prSet presAssocID="{8C49957C-280C-4066-92A3-096EEE197B55}" presName="sibTrans" presStyleLbl="sibTrans1D1" presStyleIdx="2" presStyleCnt="5"/>
      <dgm:spPr/>
    </dgm:pt>
    <dgm:pt modelId="{0CA74592-5FE2-4A76-A894-D79BC8E2B31D}" type="pres">
      <dgm:prSet presAssocID="{8C49957C-280C-4066-92A3-096EEE197B55}" presName="connectorText" presStyleLbl="sibTrans1D1" presStyleIdx="2" presStyleCnt="5"/>
      <dgm:spPr/>
    </dgm:pt>
    <dgm:pt modelId="{029AF8D6-743C-402B-90D5-6DE495D33D0E}" type="pres">
      <dgm:prSet presAssocID="{0E7EA2D3-39A9-44A6-8B75-59F5817F0C4B}" presName="node" presStyleLbl="node1" presStyleIdx="3" presStyleCnt="6">
        <dgm:presLayoutVars>
          <dgm:bulletEnabled val="1"/>
        </dgm:presLayoutVars>
      </dgm:prSet>
      <dgm:spPr/>
    </dgm:pt>
    <dgm:pt modelId="{C783A102-D3B4-48F3-8092-46309F42C7AC}" type="pres">
      <dgm:prSet presAssocID="{1D66D601-40EF-429B-984D-50D56DAEB8E1}" presName="sibTrans" presStyleLbl="sibTrans1D1" presStyleIdx="3" presStyleCnt="5"/>
      <dgm:spPr/>
    </dgm:pt>
    <dgm:pt modelId="{06B0DA30-46C9-4931-BE6B-E770C5DC1A90}" type="pres">
      <dgm:prSet presAssocID="{1D66D601-40EF-429B-984D-50D56DAEB8E1}" presName="connectorText" presStyleLbl="sibTrans1D1" presStyleIdx="3" presStyleCnt="5"/>
      <dgm:spPr/>
    </dgm:pt>
    <dgm:pt modelId="{7112F24C-DE17-42C2-9837-AF8561B18503}" type="pres">
      <dgm:prSet presAssocID="{114F8539-1CB5-4AEE-9ABF-CA0C594DA134}" presName="node" presStyleLbl="node1" presStyleIdx="4" presStyleCnt="6">
        <dgm:presLayoutVars>
          <dgm:bulletEnabled val="1"/>
        </dgm:presLayoutVars>
      </dgm:prSet>
      <dgm:spPr/>
    </dgm:pt>
    <dgm:pt modelId="{3A20AE5E-83D4-49F7-BD07-1C5F6A6412BE}" type="pres">
      <dgm:prSet presAssocID="{DF64F599-8A56-4FA9-B0D5-A7C4EDD65AC7}" presName="sibTrans" presStyleLbl="sibTrans1D1" presStyleIdx="4" presStyleCnt="5"/>
      <dgm:spPr/>
    </dgm:pt>
    <dgm:pt modelId="{A0B0E06E-2008-499B-BBBE-8E963D4B16C2}" type="pres">
      <dgm:prSet presAssocID="{DF64F599-8A56-4FA9-B0D5-A7C4EDD65AC7}" presName="connectorText" presStyleLbl="sibTrans1D1" presStyleIdx="4" presStyleCnt="5"/>
      <dgm:spPr/>
    </dgm:pt>
    <dgm:pt modelId="{EF276851-6129-4B4E-A60E-52280041C385}" type="pres">
      <dgm:prSet presAssocID="{2571DAC0-DF88-4329-9E7F-C4DCBC7667DC}" presName="node" presStyleLbl="node1" presStyleIdx="5" presStyleCnt="6">
        <dgm:presLayoutVars>
          <dgm:bulletEnabled val="1"/>
        </dgm:presLayoutVars>
      </dgm:prSet>
      <dgm:spPr/>
    </dgm:pt>
  </dgm:ptLst>
  <dgm:cxnLst>
    <dgm:cxn modelId="{99D96A04-EA64-4A64-9DEE-F5FCB0F370D1}" srcId="{B34CA041-74CC-4BB0-AF67-80E50532D1FE}" destId="{2823640D-288F-4DEF-B2E0-2921B97064DE}" srcOrd="0" destOrd="0" parTransId="{4C47CEC8-3C4D-4A8F-844B-39F4D485CC90}" sibTransId="{B1135508-41F9-404D-8C4B-34BEC4031DCF}"/>
    <dgm:cxn modelId="{59CFC00B-C9C8-4ADA-AE5F-628F40DF8BA4}" srcId="{B34CA041-74CC-4BB0-AF67-80E50532D1FE}" destId="{5DB45F34-0F7A-4F2E-A880-C98B689FF4DA}" srcOrd="2" destOrd="0" parTransId="{4B475EC6-0D08-4812-8714-DA3AA008AFB9}" sibTransId="{8C49957C-280C-4066-92A3-096EEE197B55}"/>
    <dgm:cxn modelId="{846B4611-48DA-4EB2-81DB-E88CBB780236}" srcId="{0E7EA2D3-39A9-44A6-8B75-59F5817F0C4B}" destId="{C98A8135-B450-4DE2-9820-4AACC97BD677}" srcOrd="0" destOrd="0" parTransId="{B512D8BF-C4AA-4877-B992-EFAF4BEF78C1}" sibTransId="{61725E9A-4F51-463E-9698-6BB90C8AF34E}"/>
    <dgm:cxn modelId="{2D835D13-2EA2-4077-86EF-1D56DBDC32B0}" srcId="{B34CA041-74CC-4BB0-AF67-80E50532D1FE}" destId="{0E7EA2D3-39A9-44A6-8B75-59F5817F0C4B}" srcOrd="3" destOrd="0" parTransId="{A0A9F010-B85C-4FFD-B44C-1CA162ADC597}" sibTransId="{1D66D601-40EF-429B-984D-50D56DAEB8E1}"/>
    <dgm:cxn modelId="{098AD315-0777-46B7-88CB-7B647D1D1B74}" srcId="{B34CA041-74CC-4BB0-AF67-80E50532D1FE}" destId="{BD8DE300-8621-4212-8660-4E60725C7740}" srcOrd="1" destOrd="0" parTransId="{90294B03-A463-46AB-8E15-988C449E4AC5}" sibTransId="{48235CFF-B8AD-4FE5-B1F5-48B6C411D86C}"/>
    <dgm:cxn modelId="{8E94101A-5B87-49A9-B4EC-30C022E681C8}" type="presOf" srcId="{DF64F599-8A56-4FA9-B0D5-A7C4EDD65AC7}" destId="{3A20AE5E-83D4-49F7-BD07-1C5F6A6412BE}" srcOrd="0" destOrd="0" presId="urn:microsoft.com/office/officeart/2016/7/layout/RepeatingBendingProcessNew"/>
    <dgm:cxn modelId="{624FC52B-B0F3-458F-AC55-98F3216ECB8A}" type="presOf" srcId="{8C49957C-280C-4066-92A3-096EEE197B55}" destId="{0CA74592-5FE2-4A76-A894-D79BC8E2B31D}" srcOrd="1" destOrd="0" presId="urn:microsoft.com/office/officeart/2016/7/layout/RepeatingBendingProcessNew"/>
    <dgm:cxn modelId="{D29F1433-714F-414C-8EC9-7F4823AC3746}" type="presOf" srcId="{2823640D-288F-4DEF-B2E0-2921B97064DE}" destId="{E8F96FCB-DF3F-4C76-B8C4-5143CB7F8C59}" srcOrd="0" destOrd="0" presId="urn:microsoft.com/office/officeart/2016/7/layout/RepeatingBendingProcessNew"/>
    <dgm:cxn modelId="{A3024F42-33F6-4D30-8AC0-755CAB68531E}" type="presOf" srcId="{1D66D601-40EF-429B-984D-50D56DAEB8E1}" destId="{06B0DA30-46C9-4931-BE6B-E770C5DC1A90}" srcOrd="1" destOrd="0" presId="urn:microsoft.com/office/officeart/2016/7/layout/RepeatingBendingProcessNew"/>
    <dgm:cxn modelId="{D4FF7B49-8EC8-48DB-B5D0-7278589463ED}" type="presOf" srcId="{2571DAC0-DF88-4329-9E7F-C4DCBC7667DC}" destId="{EF276851-6129-4B4E-A60E-52280041C385}" srcOrd="0" destOrd="0" presId="urn:microsoft.com/office/officeart/2016/7/layout/RepeatingBendingProcessNew"/>
    <dgm:cxn modelId="{480B8E49-133D-49DE-9721-A37D458E7282}" type="presOf" srcId="{B1135508-41F9-404D-8C4B-34BEC4031DCF}" destId="{639A8680-EBB8-4AA1-8E27-0BA27A542FCE}" srcOrd="1" destOrd="0" presId="urn:microsoft.com/office/officeart/2016/7/layout/RepeatingBendingProcessNew"/>
    <dgm:cxn modelId="{E33EF96B-9D1E-4DB0-8040-769A0FAF1AE2}" type="presOf" srcId="{114F8539-1CB5-4AEE-9ABF-CA0C594DA134}" destId="{7112F24C-DE17-42C2-9837-AF8561B18503}" srcOrd="0" destOrd="0" presId="urn:microsoft.com/office/officeart/2016/7/layout/RepeatingBendingProcessNew"/>
    <dgm:cxn modelId="{B78E2E6C-B8DB-4B07-BE28-825F9E81FA77}" type="presOf" srcId="{6D7BB211-6FC8-4D4A-823D-1A23BE1D8D48}" destId="{AAC4C76F-5AA0-43E3-A916-813A05BCD575}" srcOrd="0" destOrd="2" presId="urn:microsoft.com/office/officeart/2016/7/layout/RepeatingBendingProcessNew"/>
    <dgm:cxn modelId="{6220376F-D371-49DD-AE0E-A6C925D8E293}" type="presOf" srcId="{B1135508-41F9-404D-8C4B-34BEC4031DCF}" destId="{6875D6B6-0CAA-440C-8E6E-34FB0667FE4C}" srcOrd="0" destOrd="0" presId="urn:microsoft.com/office/officeart/2016/7/layout/RepeatingBendingProcessNew"/>
    <dgm:cxn modelId="{CC0D704F-E9D6-4507-86EB-AFD5CB9DCE37}" type="presOf" srcId="{C00B01E1-8F9B-4124-AB04-C4524483E77C}" destId="{AAC4C76F-5AA0-43E3-A916-813A05BCD575}" srcOrd="0" destOrd="1" presId="urn:microsoft.com/office/officeart/2016/7/layout/RepeatingBendingProcessNew"/>
    <dgm:cxn modelId="{DEC52478-AF1D-4ACD-949D-0DCB06B586C6}" type="presOf" srcId="{8C49957C-280C-4066-92A3-096EEE197B55}" destId="{4CA153C8-96B6-409B-A9BB-6A4B36108286}" srcOrd="0" destOrd="0" presId="urn:microsoft.com/office/officeart/2016/7/layout/RepeatingBendingProcessNew"/>
    <dgm:cxn modelId="{32BF8B7C-1E18-4C06-BE01-3D1B1D97F023}" srcId="{5DB45F34-0F7A-4F2E-A880-C98B689FF4DA}" destId="{63ADD79D-341D-4F29-8E78-C4982A9B1BA2}" srcOrd="2" destOrd="0" parTransId="{7421911B-D37E-4874-BE13-856200CD3840}" sibTransId="{18C6E18B-408C-4646-B5B0-8EE7E3420ECB}"/>
    <dgm:cxn modelId="{0C9A2A81-462D-418A-8A0A-9366BBB999ED}" type="presOf" srcId="{0F0D360E-CD8F-491B-9F3A-21B974ACC389}" destId="{AAC4C76F-5AA0-43E3-A916-813A05BCD575}" srcOrd="0" destOrd="4" presId="urn:microsoft.com/office/officeart/2016/7/layout/RepeatingBendingProcessNew"/>
    <dgm:cxn modelId="{0D37CC81-6EDA-4791-BD89-3C51E36FB230}" type="presOf" srcId="{48235CFF-B8AD-4FE5-B1F5-48B6C411D86C}" destId="{DC289C4A-33A4-4CE0-810E-00422636D0E3}" srcOrd="0" destOrd="0" presId="urn:microsoft.com/office/officeart/2016/7/layout/RepeatingBendingProcessNew"/>
    <dgm:cxn modelId="{E4AAAF88-EC53-4CCB-8D73-0C0C127D1B96}" type="presOf" srcId="{1D66D601-40EF-429B-984D-50D56DAEB8E1}" destId="{C783A102-D3B4-48F3-8092-46309F42C7AC}" srcOrd="0" destOrd="0" presId="urn:microsoft.com/office/officeart/2016/7/layout/RepeatingBendingProcessNew"/>
    <dgm:cxn modelId="{EC8C728F-FE95-4CA2-92D1-0E15C4650F76}" srcId="{B34CA041-74CC-4BB0-AF67-80E50532D1FE}" destId="{2571DAC0-DF88-4329-9E7F-C4DCBC7667DC}" srcOrd="5" destOrd="0" parTransId="{CBE302C9-9F7C-4D66-AEF8-A7E3B3CA62D8}" sibTransId="{75A517CE-624C-4CC4-96D6-488C83533EE8}"/>
    <dgm:cxn modelId="{54D77F91-F3D3-4FFC-8812-3449F47B5BF6}" type="presOf" srcId="{10757CAA-E56B-45DF-96F1-E1E3F346C291}" destId="{029AF8D6-743C-402B-90D5-6DE495D33D0E}" srcOrd="0" destOrd="2" presId="urn:microsoft.com/office/officeart/2016/7/layout/RepeatingBendingProcessNew"/>
    <dgm:cxn modelId="{E4B52B9A-23D7-4501-AF22-E894A33FB1B3}" srcId="{5DB45F34-0F7A-4F2E-A880-C98B689FF4DA}" destId="{6D7BB211-6FC8-4D4A-823D-1A23BE1D8D48}" srcOrd="1" destOrd="0" parTransId="{B47B6DCC-90E2-42D1-8406-9837E81164C7}" sibTransId="{F27AA947-C0D2-4FAC-96C0-E0DDB4810F1E}"/>
    <dgm:cxn modelId="{FFD99C9D-2BF1-4D7A-BC87-E3A73BDB1937}" type="presOf" srcId="{0E7EA2D3-39A9-44A6-8B75-59F5817F0C4B}" destId="{029AF8D6-743C-402B-90D5-6DE495D33D0E}" srcOrd="0" destOrd="0" presId="urn:microsoft.com/office/officeart/2016/7/layout/RepeatingBendingProcessNew"/>
    <dgm:cxn modelId="{4ED9CB9D-E73A-4BF3-BC24-11B7A0EBC41B}" type="presOf" srcId="{63ADD79D-341D-4F29-8E78-C4982A9B1BA2}" destId="{AAC4C76F-5AA0-43E3-A916-813A05BCD575}" srcOrd="0" destOrd="3" presId="urn:microsoft.com/office/officeart/2016/7/layout/RepeatingBendingProcessNew"/>
    <dgm:cxn modelId="{2767D29F-568F-4D95-99E3-247BDA55538C}" type="presOf" srcId="{5DB45F34-0F7A-4F2E-A880-C98B689FF4DA}" destId="{AAC4C76F-5AA0-43E3-A916-813A05BCD575}" srcOrd="0" destOrd="0" presId="urn:microsoft.com/office/officeart/2016/7/layout/RepeatingBendingProcessNew"/>
    <dgm:cxn modelId="{07E1E7A0-9761-433A-9C5B-AF49ADE12F6F}" type="presOf" srcId="{48235CFF-B8AD-4FE5-B1F5-48B6C411D86C}" destId="{F07C1A20-6BEF-462D-9402-8CD5052837CB}" srcOrd="1" destOrd="0" presId="urn:microsoft.com/office/officeart/2016/7/layout/RepeatingBendingProcessNew"/>
    <dgm:cxn modelId="{AF9D0DAC-A005-4E2C-973C-981B201E140D}" type="presOf" srcId="{7E1F267A-A0C7-421D-BA1C-48A968894C88}" destId="{029AF8D6-743C-402B-90D5-6DE495D33D0E}" srcOrd="0" destOrd="3" presId="urn:microsoft.com/office/officeart/2016/7/layout/RepeatingBendingProcessNew"/>
    <dgm:cxn modelId="{85EA09B2-2E6C-4005-806B-6AE577F27661}" srcId="{B34CA041-74CC-4BB0-AF67-80E50532D1FE}" destId="{114F8539-1CB5-4AEE-9ABF-CA0C594DA134}" srcOrd="4" destOrd="0" parTransId="{51F3A488-BEC9-4E85-899B-D1E5534EEE6B}" sibTransId="{DF64F599-8A56-4FA9-B0D5-A7C4EDD65AC7}"/>
    <dgm:cxn modelId="{8FF6B2B4-60B4-449A-8A51-C0966B2D5E46}" srcId="{0E7EA2D3-39A9-44A6-8B75-59F5817F0C4B}" destId="{7E1F267A-A0C7-421D-BA1C-48A968894C88}" srcOrd="2" destOrd="0" parTransId="{ABE69226-3F5B-47CD-B213-E97430E9E784}" sibTransId="{76B5B4C9-4E84-48C3-A6BF-74AEFCB4EDD1}"/>
    <dgm:cxn modelId="{AE8D55B9-0F4E-4096-9AC5-00E80D16DF1F}" srcId="{0E7EA2D3-39A9-44A6-8B75-59F5817F0C4B}" destId="{10757CAA-E56B-45DF-96F1-E1E3F346C291}" srcOrd="1" destOrd="0" parTransId="{74FCD917-AD05-4094-81E0-B6FA3063310D}" sibTransId="{1CF5B1E0-C994-4B06-862B-6738E4D62AC2}"/>
    <dgm:cxn modelId="{53C281CB-CD24-4712-8781-D4DF36CC49E4}" type="presOf" srcId="{C98A8135-B450-4DE2-9820-4AACC97BD677}" destId="{029AF8D6-743C-402B-90D5-6DE495D33D0E}" srcOrd="0" destOrd="1" presId="urn:microsoft.com/office/officeart/2016/7/layout/RepeatingBendingProcessNew"/>
    <dgm:cxn modelId="{5A8C9CCE-B4BF-4567-9841-9C43391519E9}" type="presOf" srcId="{BD8DE300-8621-4212-8660-4E60725C7740}" destId="{181557CA-5955-4C81-89A0-7CF400B7A97B}" srcOrd="0" destOrd="0" presId="urn:microsoft.com/office/officeart/2016/7/layout/RepeatingBendingProcessNew"/>
    <dgm:cxn modelId="{55E2B4E0-D8E2-4F4C-BE4A-F95C6F4680E4}" srcId="{5DB45F34-0F7A-4F2E-A880-C98B689FF4DA}" destId="{0F0D360E-CD8F-491B-9F3A-21B974ACC389}" srcOrd="3" destOrd="0" parTransId="{9B3BF702-B426-4A03-9FD7-D2521B56EF0C}" sibTransId="{456EC942-1E0D-439C-A38B-19D6091232D9}"/>
    <dgm:cxn modelId="{79FD5BE6-63B8-45E0-8CAF-9CF229D69C9E}" type="presOf" srcId="{DF64F599-8A56-4FA9-B0D5-A7C4EDD65AC7}" destId="{A0B0E06E-2008-499B-BBBE-8E963D4B16C2}" srcOrd="1" destOrd="0" presId="urn:microsoft.com/office/officeart/2016/7/layout/RepeatingBendingProcessNew"/>
    <dgm:cxn modelId="{28CC34F1-28C2-4A40-8FCA-191D2E14213C}" type="presOf" srcId="{B34CA041-74CC-4BB0-AF67-80E50532D1FE}" destId="{B18F3F49-65A4-4F35-95B4-6604E3B206BF}" srcOrd="0" destOrd="0" presId="urn:microsoft.com/office/officeart/2016/7/layout/RepeatingBendingProcessNew"/>
    <dgm:cxn modelId="{F970A6F3-4FF7-4218-8D7E-FB2FAA65C8FF}" srcId="{5DB45F34-0F7A-4F2E-A880-C98B689FF4DA}" destId="{C00B01E1-8F9B-4124-AB04-C4524483E77C}" srcOrd="0" destOrd="0" parTransId="{B789948B-8F54-4AD6-BC4A-72D2F364C0F2}" sibTransId="{F57DEBF8-50DF-4D89-B4AD-FC277B3FD396}"/>
    <dgm:cxn modelId="{D43DA0A6-1C2A-4955-94CC-0D3DA1ADB366}" type="presParOf" srcId="{B18F3F49-65A4-4F35-95B4-6604E3B206BF}" destId="{E8F96FCB-DF3F-4C76-B8C4-5143CB7F8C59}" srcOrd="0" destOrd="0" presId="urn:microsoft.com/office/officeart/2016/7/layout/RepeatingBendingProcessNew"/>
    <dgm:cxn modelId="{3E9AC45D-D9DB-42AA-AF18-38A546177129}" type="presParOf" srcId="{B18F3F49-65A4-4F35-95B4-6604E3B206BF}" destId="{6875D6B6-0CAA-440C-8E6E-34FB0667FE4C}" srcOrd="1" destOrd="0" presId="urn:microsoft.com/office/officeart/2016/7/layout/RepeatingBendingProcessNew"/>
    <dgm:cxn modelId="{663479E3-ECBA-4832-B28F-F23942AC0024}" type="presParOf" srcId="{6875D6B6-0CAA-440C-8E6E-34FB0667FE4C}" destId="{639A8680-EBB8-4AA1-8E27-0BA27A542FCE}" srcOrd="0" destOrd="0" presId="urn:microsoft.com/office/officeart/2016/7/layout/RepeatingBendingProcessNew"/>
    <dgm:cxn modelId="{09494509-8E61-4F46-8F55-A275AFD48B0D}" type="presParOf" srcId="{B18F3F49-65A4-4F35-95B4-6604E3B206BF}" destId="{181557CA-5955-4C81-89A0-7CF400B7A97B}" srcOrd="2" destOrd="0" presId="urn:microsoft.com/office/officeart/2016/7/layout/RepeatingBendingProcessNew"/>
    <dgm:cxn modelId="{A6521E9F-E668-43A2-8518-D468505B9C14}" type="presParOf" srcId="{B18F3F49-65A4-4F35-95B4-6604E3B206BF}" destId="{DC289C4A-33A4-4CE0-810E-00422636D0E3}" srcOrd="3" destOrd="0" presId="urn:microsoft.com/office/officeart/2016/7/layout/RepeatingBendingProcessNew"/>
    <dgm:cxn modelId="{CBCF9A51-3460-4F8D-9143-62D36EBE8CE6}" type="presParOf" srcId="{DC289C4A-33A4-4CE0-810E-00422636D0E3}" destId="{F07C1A20-6BEF-462D-9402-8CD5052837CB}" srcOrd="0" destOrd="0" presId="urn:microsoft.com/office/officeart/2016/7/layout/RepeatingBendingProcessNew"/>
    <dgm:cxn modelId="{41DAC632-94CB-4457-AFBE-2E6CE72F6D5B}" type="presParOf" srcId="{B18F3F49-65A4-4F35-95B4-6604E3B206BF}" destId="{AAC4C76F-5AA0-43E3-A916-813A05BCD575}" srcOrd="4" destOrd="0" presId="urn:microsoft.com/office/officeart/2016/7/layout/RepeatingBendingProcessNew"/>
    <dgm:cxn modelId="{2AF85723-D013-4A53-85F1-1374E0A27AFA}" type="presParOf" srcId="{B18F3F49-65A4-4F35-95B4-6604E3B206BF}" destId="{4CA153C8-96B6-409B-A9BB-6A4B36108286}" srcOrd="5" destOrd="0" presId="urn:microsoft.com/office/officeart/2016/7/layout/RepeatingBendingProcessNew"/>
    <dgm:cxn modelId="{101EF341-2737-4D22-8FCB-B4409F9E05F2}" type="presParOf" srcId="{4CA153C8-96B6-409B-A9BB-6A4B36108286}" destId="{0CA74592-5FE2-4A76-A894-D79BC8E2B31D}" srcOrd="0" destOrd="0" presId="urn:microsoft.com/office/officeart/2016/7/layout/RepeatingBendingProcessNew"/>
    <dgm:cxn modelId="{77BDDD73-04AC-4520-8469-278367EBEC33}" type="presParOf" srcId="{B18F3F49-65A4-4F35-95B4-6604E3B206BF}" destId="{029AF8D6-743C-402B-90D5-6DE495D33D0E}" srcOrd="6" destOrd="0" presId="urn:microsoft.com/office/officeart/2016/7/layout/RepeatingBendingProcessNew"/>
    <dgm:cxn modelId="{968AFD07-FF10-411D-8A00-416D3824CEBA}" type="presParOf" srcId="{B18F3F49-65A4-4F35-95B4-6604E3B206BF}" destId="{C783A102-D3B4-48F3-8092-46309F42C7AC}" srcOrd="7" destOrd="0" presId="urn:microsoft.com/office/officeart/2016/7/layout/RepeatingBendingProcessNew"/>
    <dgm:cxn modelId="{91F6EC30-3A1E-4601-B88B-076216A210A4}" type="presParOf" srcId="{C783A102-D3B4-48F3-8092-46309F42C7AC}" destId="{06B0DA30-46C9-4931-BE6B-E770C5DC1A90}" srcOrd="0" destOrd="0" presId="urn:microsoft.com/office/officeart/2016/7/layout/RepeatingBendingProcessNew"/>
    <dgm:cxn modelId="{DAFE06BC-D9FE-404D-BCA3-9F0CEA660A7D}" type="presParOf" srcId="{B18F3F49-65A4-4F35-95B4-6604E3B206BF}" destId="{7112F24C-DE17-42C2-9837-AF8561B18503}" srcOrd="8" destOrd="0" presId="urn:microsoft.com/office/officeart/2016/7/layout/RepeatingBendingProcessNew"/>
    <dgm:cxn modelId="{F3CA5EC5-1EC4-48B6-8D96-0ED8428F70E8}" type="presParOf" srcId="{B18F3F49-65A4-4F35-95B4-6604E3B206BF}" destId="{3A20AE5E-83D4-49F7-BD07-1C5F6A6412BE}" srcOrd="9" destOrd="0" presId="urn:microsoft.com/office/officeart/2016/7/layout/RepeatingBendingProcessNew"/>
    <dgm:cxn modelId="{9DD75DCB-02B3-42F3-8CE9-714B8EFBE3AC}" type="presParOf" srcId="{3A20AE5E-83D4-49F7-BD07-1C5F6A6412BE}" destId="{A0B0E06E-2008-499B-BBBE-8E963D4B16C2}" srcOrd="0" destOrd="0" presId="urn:microsoft.com/office/officeart/2016/7/layout/RepeatingBendingProcessNew"/>
    <dgm:cxn modelId="{D0C5DB9C-D9F7-42AE-A555-FAB37EA91DF8}" type="presParOf" srcId="{B18F3F49-65A4-4F35-95B4-6604E3B206BF}" destId="{EF276851-6129-4B4E-A60E-52280041C385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5D6B6-0CAA-440C-8E6E-34FB0667FE4C}">
      <dsp:nvSpPr>
        <dsp:cNvPr id="0" name=""/>
        <dsp:cNvSpPr/>
      </dsp:nvSpPr>
      <dsp:spPr>
        <a:xfrm>
          <a:off x="3054217" y="679139"/>
          <a:ext cx="5241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419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2446" y="722085"/>
        <a:ext cx="27739" cy="5547"/>
      </dsp:txXfrm>
    </dsp:sp>
    <dsp:sp modelId="{E8F96FCB-DF3F-4C76-B8C4-5143CB7F8C59}">
      <dsp:nvSpPr>
        <dsp:cNvPr id="0" name=""/>
        <dsp:cNvSpPr/>
      </dsp:nvSpPr>
      <dsp:spPr>
        <a:xfrm>
          <a:off x="643847" y="1208"/>
          <a:ext cx="2412169" cy="14473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98" tIns="124070" rIns="118198" bIns="1240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Участници</a:t>
          </a:r>
        </a:p>
      </dsp:txBody>
      <dsp:txXfrm>
        <a:off x="643847" y="1208"/>
        <a:ext cx="2412169" cy="1447301"/>
      </dsp:txXfrm>
    </dsp:sp>
    <dsp:sp modelId="{DC289C4A-33A4-4CE0-810E-00422636D0E3}">
      <dsp:nvSpPr>
        <dsp:cNvPr id="0" name=""/>
        <dsp:cNvSpPr/>
      </dsp:nvSpPr>
      <dsp:spPr>
        <a:xfrm>
          <a:off x="1849932" y="1446710"/>
          <a:ext cx="2966968" cy="524198"/>
        </a:xfrm>
        <a:custGeom>
          <a:avLst/>
          <a:gdLst/>
          <a:ahLst/>
          <a:cxnLst/>
          <a:rect l="0" t="0" r="0" b="0"/>
          <a:pathLst>
            <a:path>
              <a:moveTo>
                <a:pt x="2966968" y="0"/>
              </a:moveTo>
              <a:lnTo>
                <a:pt x="2966968" y="279199"/>
              </a:lnTo>
              <a:lnTo>
                <a:pt x="0" y="279199"/>
              </a:lnTo>
              <a:lnTo>
                <a:pt x="0" y="52419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7956" y="1706035"/>
        <a:ext cx="150919" cy="5547"/>
      </dsp:txXfrm>
    </dsp:sp>
    <dsp:sp modelId="{181557CA-5955-4C81-89A0-7CF400B7A97B}">
      <dsp:nvSpPr>
        <dsp:cNvPr id="0" name=""/>
        <dsp:cNvSpPr/>
      </dsp:nvSpPr>
      <dsp:spPr>
        <a:xfrm>
          <a:off x="3610815" y="1208"/>
          <a:ext cx="2412169" cy="14473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98" tIns="124070" rIns="118198" bIns="1240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Използвани програми</a:t>
          </a:r>
        </a:p>
      </dsp:txBody>
      <dsp:txXfrm>
        <a:off x="3610815" y="1208"/>
        <a:ext cx="2412169" cy="1447301"/>
      </dsp:txXfrm>
    </dsp:sp>
    <dsp:sp modelId="{4CA153C8-96B6-409B-A9BB-6A4B36108286}">
      <dsp:nvSpPr>
        <dsp:cNvPr id="0" name=""/>
        <dsp:cNvSpPr/>
      </dsp:nvSpPr>
      <dsp:spPr>
        <a:xfrm>
          <a:off x="3054217" y="2681240"/>
          <a:ext cx="5241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419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2446" y="2724186"/>
        <a:ext cx="27739" cy="5547"/>
      </dsp:txXfrm>
    </dsp:sp>
    <dsp:sp modelId="{AAC4C76F-5AA0-43E3-A916-813A05BCD575}">
      <dsp:nvSpPr>
        <dsp:cNvPr id="0" name=""/>
        <dsp:cNvSpPr/>
      </dsp:nvSpPr>
      <dsp:spPr>
        <a:xfrm>
          <a:off x="643847" y="2003309"/>
          <a:ext cx="2412169" cy="14473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98" tIns="124070" rIns="118198" bIns="1240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Сайт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Начална страница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За нас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Изтегляне на играта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Нашия екип</a:t>
          </a:r>
        </a:p>
      </dsp:txBody>
      <dsp:txXfrm>
        <a:off x="643847" y="2003309"/>
        <a:ext cx="2412169" cy="1447301"/>
      </dsp:txXfrm>
    </dsp:sp>
    <dsp:sp modelId="{C783A102-D3B4-48F3-8092-46309F42C7AC}">
      <dsp:nvSpPr>
        <dsp:cNvPr id="0" name=""/>
        <dsp:cNvSpPr/>
      </dsp:nvSpPr>
      <dsp:spPr>
        <a:xfrm>
          <a:off x="1849932" y="3448810"/>
          <a:ext cx="2966968" cy="524198"/>
        </a:xfrm>
        <a:custGeom>
          <a:avLst/>
          <a:gdLst/>
          <a:ahLst/>
          <a:cxnLst/>
          <a:rect l="0" t="0" r="0" b="0"/>
          <a:pathLst>
            <a:path>
              <a:moveTo>
                <a:pt x="2966968" y="0"/>
              </a:moveTo>
              <a:lnTo>
                <a:pt x="2966968" y="279199"/>
              </a:lnTo>
              <a:lnTo>
                <a:pt x="0" y="279199"/>
              </a:lnTo>
              <a:lnTo>
                <a:pt x="0" y="52419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7956" y="3708136"/>
        <a:ext cx="150919" cy="5547"/>
      </dsp:txXfrm>
    </dsp:sp>
    <dsp:sp modelId="{029AF8D6-743C-402B-90D5-6DE495D33D0E}">
      <dsp:nvSpPr>
        <dsp:cNvPr id="0" name=""/>
        <dsp:cNvSpPr/>
      </dsp:nvSpPr>
      <dsp:spPr>
        <a:xfrm>
          <a:off x="3610815" y="2003309"/>
          <a:ext cx="2412169" cy="14473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98" tIns="124070" rIns="118198" bIns="1240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Лого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За сайта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За Риидми файла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За Документация и презентация</a:t>
          </a:r>
        </a:p>
      </dsp:txBody>
      <dsp:txXfrm>
        <a:off x="3610815" y="2003309"/>
        <a:ext cx="2412169" cy="1447301"/>
      </dsp:txXfrm>
    </dsp:sp>
    <dsp:sp modelId="{3A20AE5E-83D4-49F7-BD07-1C5F6A6412BE}">
      <dsp:nvSpPr>
        <dsp:cNvPr id="0" name=""/>
        <dsp:cNvSpPr/>
      </dsp:nvSpPr>
      <dsp:spPr>
        <a:xfrm>
          <a:off x="3054217" y="4683340"/>
          <a:ext cx="5241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419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2446" y="4726286"/>
        <a:ext cx="27739" cy="5547"/>
      </dsp:txXfrm>
    </dsp:sp>
    <dsp:sp modelId="{7112F24C-DE17-42C2-9837-AF8561B18503}">
      <dsp:nvSpPr>
        <dsp:cNvPr id="0" name=""/>
        <dsp:cNvSpPr/>
      </dsp:nvSpPr>
      <dsp:spPr>
        <a:xfrm>
          <a:off x="643847" y="4005409"/>
          <a:ext cx="2412169" cy="14473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98" tIns="124070" rIns="118198" bIns="1240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Игра-Aquentures</a:t>
          </a:r>
          <a:endParaRPr lang="en-US" sz="1700" kern="1200"/>
        </a:p>
      </dsp:txBody>
      <dsp:txXfrm>
        <a:off x="643847" y="4005409"/>
        <a:ext cx="2412169" cy="1447301"/>
      </dsp:txXfrm>
    </dsp:sp>
    <dsp:sp modelId="{EF276851-6129-4B4E-A60E-52280041C385}">
      <dsp:nvSpPr>
        <dsp:cNvPr id="0" name=""/>
        <dsp:cNvSpPr/>
      </dsp:nvSpPr>
      <dsp:spPr>
        <a:xfrm>
          <a:off x="3610815" y="4005409"/>
          <a:ext cx="2412169" cy="14473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98" tIns="124070" rIns="118198" bIns="1240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Благодарим за вниманието!</a:t>
          </a:r>
        </a:p>
      </dsp:txBody>
      <dsp:txXfrm>
        <a:off x="3610815" y="4005409"/>
        <a:ext cx="2412169" cy="1447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1D2BD892-8D48-4B27-A71D-378B5AB10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35" y="1461291"/>
            <a:ext cx="9388697" cy="230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B6D6C-2B86-4F13-BD13-A637EB18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Съдържание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3609349-2750-4319-B111-CE2A67318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85653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11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205CA-37C5-478C-8BC4-628D12BD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Участници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4D0C2-996C-4907-B2E8-E38B0B31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291" y="2520113"/>
            <a:ext cx="8276026" cy="33200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Scrum Trainer -&gt;  Емили Кехайова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Back-End Developer -&gt; Галин Георгиев и Мартин Мартинов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Front-End Developer -&gt; Максим Василев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Graphic designer -&gt; Весела Декова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8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6" descr="Background pattern&#10;&#10;Description automatically generated">
            <a:extLst>
              <a:ext uri="{FF2B5EF4-FFF2-40B4-BE49-F238E27FC236}">
                <a16:creationId xmlns:a16="http://schemas.microsoft.com/office/drawing/2014/main" id="{23A05346-4D4F-49C9-A175-7DAC911520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55A02C-4D49-473A-8AFE-6B37E50E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Сайт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7E8C0-BC1F-4116-9010-A3085EF03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640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Начална страница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За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нас</a:t>
            </a: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Изтегляне на играта</a:t>
            </a: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Нашия екип</a:t>
            </a:r>
            <a:endParaRPr lang="en-US" sz="2000">
              <a:solidFill>
                <a:srgbClr val="FFFFFF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0949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A00B-A039-4F58-BEB6-9B75A3555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Лого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318FE-2352-43D0-959A-B2871FF7D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За сайта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За Риидми файла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За Документация и презентация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887A19AE-8929-4D2B-9425-6B7B75B5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322" y="833418"/>
            <a:ext cx="4088304" cy="5187917"/>
          </a:xfrm>
          <a:prstGeom prst="rect">
            <a:avLst/>
          </a:prstGeom>
          <a:effectLst/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B1850BC9-EBAE-4597-A502-8472257D3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226" y="5689584"/>
            <a:ext cx="2743200" cy="66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3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82E9-51CF-4F4C-893A-4D06A30D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Игра-Aquentures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E05F0-688F-47C6-AFD1-D8929DB8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За какво е играта?</a:t>
            </a:r>
          </a:p>
          <a:p>
            <a:r>
              <a:rPr lang="en-US" sz="2000">
                <a:cs typeface="Calibri"/>
              </a:rPr>
              <a:t>Как работи</a:t>
            </a:r>
          </a:p>
          <a:p>
            <a:r>
              <a:rPr lang="en-US" sz="2000">
                <a:cs typeface="Calibri"/>
              </a:rPr>
              <a:t>Нива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FF1B2EA2-D5AE-4DC4-8120-C2407432A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34440"/>
            <a:ext cx="6019331" cy="338587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4090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FCFEC0F5-3753-4C44-B67E-630C6142C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5E2010-1804-4D42-8FD0-8E95B584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1454152"/>
            <a:ext cx="6963432" cy="41263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>
                <a:solidFill>
                  <a:srgbClr val="FFFFFF"/>
                </a:solidFill>
                <a:latin typeface="Book Antiqua"/>
              </a:rPr>
              <a:t>Благодарим Ви за вниманието!</a:t>
            </a:r>
          </a:p>
        </p:txBody>
      </p:sp>
      <p:sp>
        <p:nvSpPr>
          <p:cNvPr id="13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78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Съдържание</vt:lpstr>
      <vt:lpstr>Участници</vt:lpstr>
      <vt:lpstr>Сайт</vt:lpstr>
      <vt:lpstr>Лого</vt:lpstr>
      <vt:lpstr>Игра-Aquentures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147</cp:revision>
  <dcterms:created xsi:type="dcterms:W3CDTF">2021-06-27T21:47:42Z</dcterms:created>
  <dcterms:modified xsi:type="dcterms:W3CDTF">2021-06-28T01:00:56Z</dcterms:modified>
</cp:coreProperties>
</file>