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DC891-7404-4279-B4EA-23AFC8322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F92E71-72B2-4933-A77C-06692DE2B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5AF04-5C47-445A-B860-CAB52FA0E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13C8-1846-48BA-A139-A82A20C975C8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92B87-F25F-4811-8234-E1D36985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555D45-A94C-4592-A515-C9DF4046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975C-3EB1-4237-9216-AFF85A21B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36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3F218-E323-481D-B335-65EF17803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92BFAD-3993-4362-A1F3-271ACB628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04D38C-FA01-4EDB-9C23-4FCD0518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13C8-1846-48BA-A139-A82A20C975C8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FF8D50-F0C8-44C9-9EE8-88679E062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D94C94-EAE1-4CA1-B000-FBE48456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975C-3EB1-4237-9216-AFF85A21B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53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79D7F3-211D-494C-8E36-EEA2FD9996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436108-4CE8-4E64-87D1-402C14837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ED02FE-0C22-4969-B903-EFFB53E85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13C8-1846-48BA-A139-A82A20C975C8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A16FA-2E7F-4B64-B5D8-F10DC2B28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B1A3C4-3E55-4981-A3F5-EA03FF7B8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975C-3EB1-4237-9216-AFF85A21B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09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D95DA-C68A-4889-8BD5-9FEAC496F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E9A3F-ADDF-487E-B183-F502E829D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857F6A-8CD4-42D4-BABF-D015DFA8D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13C8-1846-48BA-A139-A82A20C975C8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48ACFD-8BF5-4721-A840-5614445C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D7F93-42D3-4B1B-BC75-6EE7E718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975C-3EB1-4237-9216-AFF85A21B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3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F4E8D-F1C1-4282-9F0D-65295B57D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83336C-1BD5-4829-A53A-F850559EE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820F09-715E-4E65-AC72-09672338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13C8-1846-48BA-A139-A82A20C975C8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980406-D167-4136-B9A7-D034850A5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566A8E-6FF7-4377-A7B9-BA647B80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975C-3EB1-4237-9216-AFF85A21B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44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6CF8A-FBE7-4585-B1FE-B750B79C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3149EF-D205-40DA-9486-024ABB735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F8B573-9DD5-4465-BABB-DFD70EF9C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DB14AD-2BAD-4C3A-8649-42A9E2AD5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13C8-1846-48BA-A139-A82A20C975C8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55415F-C768-4A69-9146-28F9C6E0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75DC87-C38E-40DD-B5D8-60F1BBB60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975C-3EB1-4237-9216-AFF85A21B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73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5DEA0-67B4-4931-AD73-6267C2C98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D5DFB6-3EBA-430A-9858-BF492FC72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A17222-F5A5-4E2F-AEDC-411F6C1D3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8ED93D-B05B-49FF-B6F5-950223C6E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879D05-DBFE-4BE4-B112-4F1FF2BCB6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53B0E4-037A-461A-A2E4-0BB3B64C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13C8-1846-48BA-A139-A82A20C975C8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14CC46-78A2-4B13-BF20-317C2203B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17134D-2A30-4564-8D11-54D22D03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975C-3EB1-4237-9216-AFF85A21B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902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456B0-EDCD-43DC-B71D-13BE315C1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13B3E6-F19B-454C-B281-BD3048042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13C8-1846-48BA-A139-A82A20C975C8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686BC1-5CBF-4D81-AE65-5703A3746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5C97FC-F257-4FA0-9E88-C1FD0B3D7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975C-3EB1-4237-9216-AFF85A21B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84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439C20-AB2F-4E30-9110-03D8AE629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13C8-1846-48BA-A139-A82A20C975C8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BFECD0-EAE4-48B7-9CFA-F2A3A7F6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38E996-4999-4D7C-91FD-8F1A7A4EF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975C-3EB1-4237-9216-AFF85A21B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15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3B515-F648-4BE7-8BAA-A2C142452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9BEF1-1565-4B30-9F31-D563643DA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5E9C8A-5537-403F-9C7C-52C88E303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195ECD-2CD9-4A4D-A2C6-848CAEC4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13C8-1846-48BA-A139-A82A20C975C8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EFFEF0-C30B-47B7-981E-1CBD0C80A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A09596-578D-479C-BDCB-7CC27F4A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975C-3EB1-4237-9216-AFF85A21B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48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94ABC-6AB0-42BC-B282-30E1DD99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D022F8-80D0-4746-BB86-65D61B1D6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D3CD15-2060-417C-8DD4-8DBBA0F88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645F2B-BB80-46C1-986A-451E735B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13C8-1846-48BA-A139-A82A20C975C8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2B34FD-E83C-4483-ADED-AFF978C2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687C99-CCEC-433D-B1AD-F72785719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975C-3EB1-4237-9216-AFF85A21B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3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8C33E6-D4FD-49DF-A310-BAA9ADD5C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2070ED-4778-44FD-951C-0BED2272D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3F771E-9D08-4D61-9D4F-D9093ABCA3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913C8-1846-48BA-A139-A82A20C975C8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DB8B22-8A5C-434C-A6F0-D81C6DF58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DC7AA8-9B84-4E78-9BA3-5319CFB0E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E975C-3EB1-4237-9216-AFF85A21B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92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70E69-7997-48EE-A3D4-F502584AE1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hub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02F124-796A-4434-AD9D-79DF32AC5A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436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>
            <a:extLst>
              <a:ext uri="{FF2B5EF4-FFF2-40B4-BE49-F238E27FC236}">
                <a16:creationId xmlns:a16="http://schemas.microsoft.com/office/drawing/2014/main" id="{057CECC8-0876-41F1-9916-2ECCF1B884E2}"/>
              </a:ext>
            </a:extLst>
          </p:cNvPr>
          <p:cNvSpPr/>
          <p:nvPr/>
        </p:nvSpPr>
        <p:spPr>
          <a:xfrm>
            <a:off x="122854" y="1617716"/>
            <a:ext cx="531845" cy="531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2BFCF88-1ABB-4375-8BB1-E09C60D6EDBA}"/>
              </a:ext>
            </a:extLst>
          </p:cNvPr>
          <p:cNvSpPr/>
          <p:nvPr/>
        </p:nvSpPr>
        <p:spPr>
          <a:xfrm>
            <a:off x="1301621" y="1622381"/>
            <a:ext cx="531845" cy="531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176DC55-4220-4BA5-A9AA-F31640D90944}"/>
              </a:ext>
            </a:extLst>
          </p:cNvPr>
          <p:cNvCxnSpPr/>
          <p:nvPr/>
        </p:nvCxnSpPr>
        <p:spPr>
          <a:xfrm>
            <a:off x="757335" y="1883638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870D0A2-55FF-4D6A-BB0F-D0AE7E8BFCAE}"/>
              </a:ext>
            </a:extLst>
          </p:cNvPr>
          <p:cNvSpPr txBox="1"/>
          <p:nvPr/>
        </p:nvSpPr>
        <p:spPr>
          <a:xfrm>
            <a:off x="6578082" y="699795"/>
            <a:ext cx="1268963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master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9AA3329-6E49-42E8-A720-41D7E069CB4F}"/>
              </a:ext>
            </a:extLst>
          </p:cNvPr>
          <p:cNvCxnSpPr>
            <a:cxnSpLocks/>
          </p:cNvCxnSpPr>
          <p:nvPr/>
        </p:nvCxnSpPr>
        <p:spPr>
          <a:xfrm>
            <a:off x="1931437" y="2371549"/>
            <a:ext cx="485192" cy="524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E9AB8095-50C8-4309-A5F4-6D01EE9F68DA}"/>
              </a:ext>
            </a:extLst>
          </p:cNvPr>
          <p:cNvSpPr/>
          <p:nvPr/>
        </p:nvSpPr>
        <p:spPr>
          <a:xfrm>
            <a:off x="2455506" y="3043744"/>
            <a:ext cx="531845" cy="531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87D36D-CB21-4AC5-8F0C-9E6FAB1F512F}"/>
              </a:ext>
            </a:extLst>
          </p:cNvPr>
          <p:cNvSpPr txBox="1"/>
          <p:nvPr/>
        </p:nvSpPr>
        <p:spPr>
          <a:xfrm>
            <a:off x="468863" y="339794"/>
            <a:ext cx="221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병합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F391300-3A70-4BD9-B0BF-4307B7294FD4}"/>
              </a:ext>
            </a:extLst>
          </p:cNvPr>
          <p:cNvSpPr/>
          <p:nvPr/>
        </p:nvSpPr>
        <p:spPr>
          <a:xfrm>
            <a:off x="3677816" y="3043744"/>
            <a:ext cx="531845" cy="5318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h2</a:t>
            </a:r>
            <a:endParaRPr lang="ko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8B8FA15-6E34-4958-9AC4-0343CDB468EB}"/>
              </a:ext>
            </a:extLst>
          </p:cNvPr>
          <p:cNvCxnSpPr/>
          <p:nvPr/>
        </p:nvCxnSpPr>
        <p:spPr>
          <a:xfrm>
            <a:off x="3142862" y="3309667"/>
            <a:ext cx="438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986B490A-D6FD-438E-A521-D0B14538646E}"/>
              </a:ext>
            </a:extLst>
          </p:cNvPr>
          <p:cNvSpPr/>
          <p:nvPr/>
        </p:nvSpPr>
        <p:spPr>
          <a:xfrm>
            <a:off x="122854" y="1613050"/>
            <a:ext cx="531845" cy="5318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9235F00-C00C-4CA0-A12D-340E4306EEED}"/>
              </a:ext>
            </a:extLst>
          </p:cNvPr>
          <p:cNvSpPr/>
          <p:nvPr/>
        </p:nvSpPr>
        <p:spPr>
          <a:xfrm>
            <a:off x="1301621" y="1617715"/>
            <a:ext cx="531845" cy="5318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1D14E30-789B-4994-A501-979D2DB8C8A1}"/>
              </a:ext>
            </a:extLst>
          </p:cNvPr>
          <p:cNvSpPr/>
          <p:nvPr/>
        </p:nvSpPr>
        <p:spPr>
          <a:xfrm>
            <a:off x="2455506" y="3039078"/>
            <a:ext cx="531845" cy="5318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h1</a:t>
            </a:r>
            <a:endParaRPr lang="ko-KR" altLang="en-US" sz="1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8DDCB04-E382-4BFA-B3AE-D417256403D8}"/>
              </a:ext>
            </a:extLst>
          </p:cNvPr>
          <p:cNvCxnSpPr/>
          <p:nvPr/>
        </p:nvCxnSpPr>
        <p:spPr>
          <a:xfrm>
            <a:off x="6988628" y="1201230"/>
            <a:ext cx="0" cy="166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별: 꼭짓점 4개 35">
            <a:extLst>
              <a:ext uri="{FF2B5EF4-FFF2-40B4-BE49-F238E27FC236}">
                <a16:creationId xmlns:a16="http://schemas.microsoft.com/office/drawing/2014/main" id="{C482909E-11E2-4EE1-9062-98B1B358364D}"/>
              </a:ext>
            </a:extLst>
          </p:cNvPr>
          <p:cNvSpPr/>
          <p:nvPr/>
        </p:nvSpPr>
        <p:spPr>
          <a:xfrm>
            <a:off x="6259287" y="699795"/>
            <a:ext cx="373224" cy="373224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D83BE1-5593-441B-A1CA-BC86493B49A1}"/>
              </a:ext>
            </a:extLst>
          </p:cNvPr>
          <p:cNvSpPr txBox="1"/>
          <p:nvPr/>
        </p:nvSpPr>
        <p:spPr>
          <a:xfrm>
            <a:off x="7621554" y="731478"/>
            <a:ext cx="3545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$ switch master</a:t>
            </a:r>
          </a:p>
          <a:p>
            <a:r>
              <a:rPr lang="en-US" altLang="ko-KR" dirty="0"/>
              <a:t>$ commit –m ‘HOTFIX’</a:t>
            </a:r>
          </a:p>
          <a:p>
            <a:endParaRPr lang="en-US" altLang="ko-KR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BA6B77E-64B7-4489-9BE3-B7D8E26B20DC}"/>
              </a:ext>
            </a:extLst>
          </p:cNvPr>
          <p:cNvCxnSpPr/>
          <p:nvPr/>
        </p:nvCxnSpPr>
        <p:spPr>
          <a:xfrm>
            <a:off x="4114798" y="3570923"/>
            <a:ext cx="382555" cy="43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5BDBB2B1-13CF-4C88-AB72-E9488DE6C5C7}"/>
              </a:ext>
            </a:extLst>
          </p:cNvPr>
          <p:cNvSpPr/>
          <p:nvPr/>
        </p:nvSpPr>
        <p:spPr>
          <a:xfrm>
            <a:off x="4497353" y="4009462"/>
            <a:ext cx="531845" cy="53184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c1</a:t>
            </a:r>
            <a:endParaRPr lang="ko-KR" altLang="en-US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09880C5-E4DB-48AE-974B-2A2BDCAC4D5B}"/>
              </a:ext>
            </a:extLst>
          </p:cNvPr>
          <p:cNvCxnSpPr/>
          <p:nvPr/>
        </p:nvCxnSpPr>
        <p:spPr>
          <a:xfrm>
            <a:off x="5029198" y="4541307"/>
            <a:ext cx="382555" cy="43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D54CEFC4-A43D-44B6-B564-C31CDB36831A}"/>
              </a:ext>
            </a:extLst>
          </p:cNvPr>
          <p:cNvSpPr/>
          <p:nvPr/>
        </p:nvSpPr>
        <p:spPr>
          <a:xfrm>
            <a:off x="5411753" y="4979846"/>
            <a:ext cx="531845" cy="53184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c2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6CAAB7F-5631-4437-A992-6FC1807F1FA9}"/>
              </a:ext>
            </a:extLst>
          </p:cNvPr>
          <p:cNvCxnSpPr>
            <a:cxnSpLocks/>
          </p:cNvCxnSpPr>
          <p:nvPr/>
        </p:nvCxnSpPr>
        <p:spPr>
          <a:xfrm flipV="1">
            <a:off x="5719665" y="5691674"/>
            <a:ext cx="0" cy="31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EDFDDB9-4938-41AD-BCA5-5E61F7B5296E}"/>
              </a:ext>
            </a:extLst>
          </p:cNvPr>
          <p:cNvSpPr txBox="1"/>
          <p:nvPr/>
        </p:nvSpPr>
        <p:spPr>
          <a:xfrm>
            <a:off x="4926563" y="6080858"/>
            <a:ext cx="184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contact-page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C5DAC19-86F3-4150-86B5-76B3498D05B3}"/>
              </a:ext>
            </a:extLst>
          </p:cNvPr>
          <p:cNvCxnSpPr/>
          <p:nvPr/>
        </p:nvCxnSpPr>
        <p:spPr>
          <a:xfrm>
            <a:off x="4422710" y="3305000"/>
            <a:ext cx="2062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F6BEBB56-9732-4056-9977-F365BE1AFFAC}"/>
              </a:ext>
            </a:extLst>
          </p:cNvPr>
          <p:cNvSpPr/>
          <p:nvPr/>
        </p:nvSpPr>
        <p:spPr>
          <a:xfrm>
            <a:off x="6680719" y="3066664"/>
            <a:ext cx="531845" cy="5318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HF</a:t>
            </a:r>
            <a:endParaRPr lang="ko-KR" altLang="en-US" sz="1200" dirty="0"/>
          </a:p>
        </p:txBody>
      </p: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D6CA97C3-DEC3-4481-9592-FE674B4F5221}"/>
              </a:ext>
            </a:extLst>
          </p:cNvPr>
          <p:cNvSpPr/>
          <p:nvPr/>
        </p:nvSpPr>
        <p:spPr>
          <a:xfrm rot="10800000">
            <a:off x="7434163" y="2743199"/>
            <a:ext cx="531844" cy="3846949"/>
          </a:xfrm>
          <a:prstGeom prst="leftBrace">
            <a:avLst>
              <a:gd name="adj1" fmla="val 8333"/>
              <a:gd name="adj2" fmla="val 502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60A2138-4924-438C-B2E3-A26D224E290D}"/>
              </a:ext>
            </a:extLst>
          </p:cNvPr>
          <p:cNvSpPr/>
          <p:nvPr/>
        </p:nvSpPr>
        <p:spPr>
          <a:xfrm>
            <a:off x="8238931" y="4217437"/>
            <a:ext cx="2951577" cy="92333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어떻게 병합해야 하지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EF821F-6F7A-45CB-A15E-5A822AB4AB2A}"/>
              </a:ext>
            </a:extLst>
          </p:cNvPr>
          <p:cNvSpPr txBox="1"/>
          <p:nvPr/>
        </p:nvSpPr>
        <p:spPr>
          <a:xfrm>
            <a:off x="8215609" y="5274699"/>
            <a:ext cx="2951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branch</a:t>
            </a:r>
            <a:r>
              <a:rPr lang="ko-KR" altLang="en-US" dirty="0"/>
              <a:t>는 </a:t>
            </a:r>
            <a:endParaRPr lang="en-US" altLang="ko-KR" dirty="0"/>
          </a:p>
          <a:p>
            <a:r>
              <a:rPr lang="ko-KR" altLang="en-US" dirty="0"/>
              <a:t>자신이 걸어온 길만 </a:t>
            </a:r>
            <a:endParaRPr lang="en-US" altLang="ko-KR" dirty="0"/>
          </a:p>
          <a:p>
            <a:r>
              <a:rPr lang="ko-KR" altLang="en-US" dirty="0"/>
              <a:t>볼 수 있다</a:t>
            </a:r>
          </a:p>
        </p:txBody>
      </p:sp>
    </p:spTree>
    <p:extLst>
      <p:ext uri="{BB962C8B-B14F-4D97-AF65-F5344CB8AC3E}">
        <p14:creationId xmlns:p14="http://schemas.microsoft.com/office/powerpoint/2010/main" val="869422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>
            <a:extLst>
              <a:ext uri="{FF2B5EF4-FFF2-40B4-BE49-F238E27FC236}">
                <a16:creationId xmlns:a16="http://schemas.microsoft.com/office/drawing/2014/main" id="{057CECC8-0876-41F1-9916-2ECCF1B884E2}"/>
              </a:ext>
            </a:extLst>
          </p:cNvPr>
          <p:cNvSpPr/>
          <p:nvPr/>
        </p:nvSpPr>
        <p:spPr>
          <a:xfrm>
            <a:off x="122854" y="1617716"/>
            <a:ext cx="531845" cy="531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2BFCF88-1ABB-4375-8BB1-E09C60D6EDBA}"/>
              </a:ext>
            </a:extLst>
          </p:cNvPr>
          <p:cNvSpPr/>
          <p:nvPr/>
        </p:nvSpPr>
        <p:spPr>
          <a:xfrm>
            <a:off x="1301621" y="1622381"/>
            <a:ext cx="531845" cy="531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176DC55-4220-4BA5-A9AA-F31640D90944}"/>
              </a:ext>
            </a:extLst>
          </p:cNvPr>
          <p:cNvCxnSpPr/>
          <p:nvPr/>
        </p:nvCxnSpPr>
        <p:spPr>
          <a:xfrm>
            <a:off x="757335" y="1883638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870D0A2-55FF-4D6A-BB0F-D0AE7E8BFCAE}"/>
              </a:ext>
            </a:extLst>
          </p:cNvPr>
          <p:cNvSpPr txBox="1"/>
          <p:nvPr/>
        </p:nvSpPr>
        <p:spPr>
          <a:xfrm>
            <a:off x="7811276" y="2017528"/>
            <a:ext cx="1268963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master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9AA3329-6E49-42E8-A720-41D7E069CB4F}"/>
              </a:ext>
            </a:extLst>
          </p:cNvPr>
          <p:cNvCxnSpPr>
            <a:cxnSpLocks/>
          </p:cNvCxnSpPr>
          <p:nvPr/>
        </p:nvCxnSpPr>
        <p:spPr>
          <a:xfrm>
            <a:off x="1931437" y="2371549"/>
            <a:ext cx="485192" cy="524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E9AB8095-50C8-4309-A5F4-6D01EE9F68DA}"/>
              </a:ext>
            </a:extLst>
          </p:cNvPr>
          <p:cNvSpPr/>
          <p:nvPr/>
        </p:nvSpPr>
        <p:spPr>
          <a:xfrm>
            <a:off x="2455506" y="3043744"/>
            <a:ext cx="531845" cy="531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87D36D-CB21-4AC5-8F0C-9E6FAB1F512F}"/>
              </a:ext>
            </a:extLst>
          </p:cNvPr>
          <p:cNvSpPr txBox="1"/>
          <p:nvPr/>
        </p:nvSpPr>
        <p:spPr>
          <a:xfrm>
            <a:off x="468863" y="339794"/>
            <a:ext cx="221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병합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F391300-3A70-4BD9-B0BF-4307B7294FD4}"/>
              </a:ext>
            </a:extLst>
          </p:cNvPr>
          <p:cNvSpPr/>
          <p:nvPr/>
        </p:nvSpPr>
        <p:spPr>
          <a:xfrm>
            <a:off x="3677816" y="3043744"/>
            <a:ext cx="531845" cy="5318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h2</a:t>
            </a:r>
            <a:endParaRPr lang="ko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8B8FA15-6E34-4958-9AC4-0343CDB468EB}"/>
              </a:ext>
            </a:extLst>
          </p:cNvPr>
          <p:cNvCxnSpPr/>
          <p:nvPr/>
        </p:nvCxnSpPr>
        <p:spPr>
          <a:xfrm>
            <a:off x="3142862" y="3309667"/>
            <a:ext cx="438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986B490A-D6FD-438E-A521-D0B14538646E}"/>
              </a:ext>
            </a:extLst>
          </p:cNvPr>
          <p:cNvSpPr/>
          <p:nvPr/>
        </p:nvSpPr>
        <p:spPr>
          <a:xfrm>
            <a:off x="122854" y="1613050"/>
            <a:ext cx="531845" cy="5318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9235F00-C00C-4CA0-A12D-340E4306EEED}"/>
              </a:ext>
            </a:extLst>
          </p:cNvPr>
          <p:cNvSpPr/>
          <p:nvPr/>
        </p:nvSpPr>
        <p:spPr>
          <a:xfrm>
            <a:off x="1301621" y="1617715"/>
            <a:ext cx="531845" cy="5318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1D14E30-789B-4994-A501-979D2DB8C8A1}"/>
              </a:ext>
            </a:extLst>
          </p:cNvPr>
          <p:cNvSpPr/>
          <p:nvPr/>
        </p:nvSpPr>
        <p:spPr>
          <a:xfrm>
            <a:off x="2455506" y="3039078"/>
            <a:ext cx="531845" cy="5318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h1</a:t>
            </a:r>
            <a:endParaRPr lang="ko-KR" altLang="en-US" sz="1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8DDCB04-E382-4BFA-B3AE-D417256403D8}"/>
              </a:ext>
            </a:extLst>
          </p:cNvPr>
          <p:cNvCxnSpPr>
            <a:cxnSpLocks/>
          </p:cNvCxnSpPr>
          <p:nvPr/>
        </p:nvCxnSpPr>
        <p:spPr>
          <a:xfrm>
            <a:off x="8232704" y="2400083"/>
            <a:ext cx="0" cy="520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별: 꼭짓점 4개 35">
            <a:extLst>
              <a:ext uri="{FF2B5EF4-FFF2-40B4-BE49-F238E27FC236}">
                <a16:creationId xmlns:a16="http://schemas.microsoft.com/office/drawing/2014/main" id="{C482909E-11E2-4EE1-9062-98B1B358364D}"/>
              </a:ext>
            </a:extLst>
          </p:cNvPr>
          <p:cNvSpPr/>
          <p:nvPr/>
        </p:nvSpPr>
        <p:spPr>
          <a:xfrm>
            <a:off x="7492481" y="2017528"/>
            <a:ext cx="373224" cy="373224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D83BE1-5593-441B-A1CA-BC86493B49A1}"/>
              </a:ext>
            </a:extLst>
          </p:cNvPr>
          <p:cNvSpPr txBox="1"/>
          <p:nvPr/>
        </p:nvSpPr>
        <p:spPr>
          <a:xfrm>
            <a:off x="7621554" y="731478"/>
            <a:ext cx="3545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$ git switch master</a:t>
            </a:r>
          </a:p>
          <a:p>
            <a:r>
              <a:rPr lang="en-US" altLang="ko-KR" dirty="0"/>
              <a:t>$ git merge contact-page</a:t>
            </a:r>
          </a:p>
          <a:p>
            <a:r>
              <a:rPr lang="en-US" altLang="ko-KR" dirty="0"/>
              <a:t>$ add .</a:t>
            </a:r>
          </a:p>
          <a:p>
            <a:r>
              <a:rPr lang="en-US" altLang="ko-KR" dirty="0"/>
              <a:t>$ commit –m ‘’</a:t>
            </a:r>
          </a:p>
          <a:p>
            <a:endParaRPr lang="en-US" altLang="ko-KR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BA6B77E-64B7-4489-9BE3-B7D8E26B20DC}"/>
              </a:ext>
            </a:extLst>
          </p:cNvPr>
          <p:cNvCxnSpPr/>
          <p:nvPr/>
        </p:nvCxnSpPr>
        <p:spPr>
          <a:xfrm>
            <a:off x="4114798" y="3570923"/>
            <a:ext cx="382555" cy="43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5BDBB2B1-13CF-4C88-AB72-E9488DE6C5C7}"/>
              </a:ext>
            </a:extLst>
          </p:cNvPr>
          <p:cNvSpPr/>
          <p:nvPr/>
        </p:nvSpPr>
        <p:spPr>
          <a:xfrm>
            <a:off x="4497353" y="4009462"/>
            <a:ext cx="531845" cy="53184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c1</a:t>
            </a:r>
            <a:endParaRPr lang="ko-KR" altLang="en-US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09880C5-E4DB-48AE-974B-2A2BDCAC4D5B}"/>
              </a:ext>
            </a:extLst>
          </p:cNvPr>
          <p:cNvCxnSpPr/>
          <p:nvPr/>
        </p:nvCxnSpPr>
        <p:spPr>
          <a:xfrm>
            <a:off x="5029198" y="4541307"/>
            <a:ext cx="382555" cy="43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D54CEFC4-A43D-44B6-B564-C31CDB36831A}"/>
              </a:ext>
            </a:extLst>
          </p:cNvPr>
          <p:cNvSpPr/>
          <p:nvPr/>
        </p:nvSpPr>
        <p:spPr>
          <a:xfrm>
            <a:off x="5411753" y="4979846"/>
            <a:ext cx="531845" cy="53184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c2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6CAAB7F-5631-4437-A992-6FC1807F1FA9}"/>
              </a:ext>
            </a:extLst>
          </p:cNvPr>
          <p:cNvCxnSpPr>
            <a:cxnSpLocks/>
          </p:cNvCxnSpPr>
          <p:nvPr/>
        </p:nvCxnSpPr>
        <p:spPr>
          <a:xfrm flipV="1">
            <a:off x="5719665" y="5691674"/>
            <a:ext cx="0" cy="31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EDFDDB9-4938-41AD-BCA5-5E61F7B5296E}"/>
              </a:ext>
            </a:extLst>
          </p:cNvPr>
          <p:cNvSpPr txBox="1"/>
          <p:nvPr/>
        </p:nvSpPr>
        <p:spPr>
          <a:xfrm>
            <a:off x="4926563" y="6080858"/>
            <a:ext cx="184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contact-page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C5DAC19-86F3-4150-86B5-76B3498D05B3}"/>
              </a:ext>
            </a:extLst>
          </p:cNvPr>
          <p:cNvCxnSpPr/>
          <p:nvPr/>
        </p:nvCxnSpPr>
        <p:spPr>
          <a:xfrm>
            <a:off x="4422710" y="3305000"/>
            <a:ext cx="2062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F6BEBB56-9732-4056-9977-F365BE1AFFAC}"/>
              </a:ext>
            </a:extLst>
          </p:cNvPr>
          <p:cNvSpPr/>
          <p:nvPr/>
        </p:nvSpPr>
        <p:spPr>
          <a:xfrm>
            <a:off x="6680719" y="3066664"/>
            <a:ext cx="531845" cy="5318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HF</a:t>
            </a:r>
            <a:endParaRPr lang="ko-KR" altLang="en-US" sz="12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DD1A578-57FB-4B28-8EC1-F66136B02894}"/>
              </a:ext>
            </a:extLst>
          </p:cNvPr>
          <p:cNvCxnSpPr/>
          <p:nvPr/>
        </p:nvCxnSpPr>
        <p:spPr>
          <a:xfrm>
            <a:off x="7372737" y="3305000"/>
            <a:ext cx="438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5C028B4D-F995-43CF-A4FD-3E2F1EED7123}"/>
              </a:ext>
            </a:extLst>
          </p:cNvPr>
          <p:cNvSpPr/>
          <p:nvPr/>
        </p:nvSpPr>
        <p:spPr>
          <a:xfrm>
            <a:off x="7955899" y="3039078"/>
            <a:ext cx="531845" cy="5318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</a:t>
            </a:r>
            <a:endParaRPr lang="ko-KR" altLang="en-US" sz="12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24CE694-7B86-498B-836F-D3A6BABCE35B}"/>
              </a:ext>
            </a:extLst>
          </p:cNvPr>
          <p:cNvCxnSpPr/>
          <p:nvPr/>
        </p:nvCxnSpPr>
        <p:spPr>
          <a:xfrm flipV="1">
            <a:off x="6096000" y="3598509"/>
            <a:ext cx="1859899" cy="1551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D0A3D3-8447-4178-B1B7-C0A2BB190975}"/>
              </a:ext>
            </a:extLst>
          </p:cNvPr>
          <p:cNvSpPr txBox="1"/>
          <p:nvPr/>
        </p:nvSpPr>
        <p:spPr>
          <a:xfrm>
            <a:off x="7271652" y="4486983"/>
            <a:ext cx="3352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새로운 </a:t>
            </a:r>
            <a:r>
              <a:rPr lang="en-US" altLang="ko-KR" dirty="0"/>
              <a:t>commit</a:t>
            </a:r>
            <a:r>
              <a:rPr lang="ko-KR" altLang="en-US" dirty="0"/>
              <a:t>과 함께 병합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90C826-DB69-4D4A-AAFC-B791D33FF028}"/>
              </a:ext>
            </a:extLst>
          </p:cNvPr>
          <p:cNvSpPr txBox="1"/>
          <p:nvPr/>
        </p:nvSpPr>
        <p:spPr>
          <a:xfrm>
            <a:off x="9703837" y="6270171"/>
            <a:ext cx="240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불확실함 </a:t>
            </a:r>
            <a:r>
              <a:rPr lang="ko-KR" altLang="en-US" dirty="0" err="1"/>
              <a:t>ㅠㅠ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6CB1D2-B691-45E3-B8C7-143EADB344B1}"/>
              </a:ext>
            </a:extLst>
          </p:cNvPr>
          <p:cNvSpPr txBox="1"/>
          <p:nvPr/>
        </p:nvSpPr>
        <p:spPr>
          <a:xfrm>
            <a:off x="8487744" y="5134992"/>
            <a:ext cx="335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이런 방식 병합 </a:t>
            </a:r>
            <a:r>
              <a:rPr lang="en-US" altLang="ko-KR" dirty="0"/>
              <a:t>: auto-merge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8391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>
            <a:extLst>
              <a:ext uri="{FF2B5EF4-FFF2-40B4-BE49-F238E27FC236}">
                <a16:creationId xmlns:a16="http://schemas.microsoft.com/office/drawing/2014/main" id="{057CECC8-0876-41F1-9916-2ECCF1B884E2}"/>
              </a:ext>
            </a:extLst>
          </p:cNvPr>
          <p:cNvSpPr/>
          <p:nvPr/>
        </p:nvSpPr>
        <p:spPr>
          <a:xfrm>
            <a:off x="122854" y="1617716"/>
            <a:ext cx="531845" cy="531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2BFCF88-1ABB-4375-8BB1-E09C60D6EDBA}"/>
              </a:ext>
            </a:extLst>
          </p:cNvPr>
          <p:cNvSpPr/>
          <p:nvPr/>
        </p:nvSpPr>
        <p:spPr>
          <a:xfrm>
            <a:off x="1301621" y="1622381"/>
            <a:ext cx="531845" cy="531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176DC55-4220-4BA5-A9AA-F31640D90944}"/>
              </a:ext>
            </a:extLst>
          </p:cNvPr>
          <p:cNvCxnSpPr/>
          <p:nvPr/>
        </p:nvCxnSpPr>
        <p:spPr>
          <a:xfrm>
            <a:off x="757335" y="1883638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870D0A2-55FF-4D6A-BB0F-D0AE7E8BFCAE}"/>
              </a:ext>
            </a:extLst>
          </p:cNvPr>
          <p:cNvSpPr txBox="1"/>
          <p:nvPr/>
        </p:nvSpPr>
        <p:spPr>
          <a:xfrm>
            <a:off x="7811276" y="2017528"/>
            <a:ext cx="1268963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master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9AA3329-6E49-42E8-A720-41D7E069CB4F}"/>
              </a:ext>
            </a:extLst>
          </p:cNvPr>
          <p:cNvCxnSpPr>
            <a:cxnSpLocks/>
          </p:cNvCxnSpPr>
          <p:nvPr/>
        </p:nvCxnSpPr>
        <p:spPr>
          <a:xfrm>
            <a:off x="1931437" y="2371549"/>
            <a:ext cx="485192" cy="524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E9AB8095-50C8-4309-A5F4-6D01EE9F68DA}"/>
              </a:ext>
            </a:extLst>
          </p:cNvPr>
          <p:cNvSpPr/>
          <p:nvPr/>
        </p:nvSpPr>
        <p:spPr>
          <a:xfrm>
            <a:off x="2455506" y="3043744"/>
            <a:ext cx="531845" cy="531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87D36D-CB21-4AC5-8F0C-9E6FAB1F512F}"/>
              </a:ext>
            </a:extLst>
          </p:cNvPr>
          <p:cNvSpPr txBox="1"/>
          <p:nvPr/>
        </p:nvSpPr>
        <p:spPr>
          <a:xfrm>
            <a:off x="468863" y="339794"/>
            <a:ext cx="221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병합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F391300-3A70-4BD9-B0BF-4307B7294FD4}"/>
              </a:ext>
            </a:extLst>
          </p:cNvPr>
          <p:cNvSpPr/>
          <p:nvPr/>
        </p:nvSpPr>
        <p:spPr>
          <a:xfrm>
            <a:off x="3677816" y="3043744"/>
            <a:ext cx="531845" cy="5318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h2</a:t>
            </a:r>
            <a:endParaRPr lang="ko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8B8FA15-6E34-4958-9AC4-0343CDB468EB}"/>
              </a:ext>
            </a:extLst>
          </p:cNvPr>
          <p:cNvCxnSpPr/>
          <p:nvPr/>
        </p:nvCxnSpPr>
        <p:spPr>
          <a:xfrm>
            <a:off x="3142862" y="3309667"/>
            <a:ext cx="438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986B490A-D6FD-438E-A521-D0B14538646E}"/>
              </a:ext>
            </a:extLst>
          </p:cNvPr>
          <p:cNvSpPr/>
          <p:nvPr/>
        </p:nvSpPr>
        <p:spPr>
          <a:xfrm>
            <a:off x="122854" y="1613050"/>
            <a:ext cx="531845" cy="5318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9235F00-C00C-4CA0-A12D-340E4306EEED}"/>
              </a:ext>
            </a:extLst>
          </p:cNvPr>
          <p:cNvSpPr/>
          <p:nvPr/>
        </p:nvSpPr>
        <p:spPr>
          <a:xfrm>
            <a:off x="1301621" y="1617715"/>
            <a:ext cx="531845" cy="5318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1D14E30-789B-4994-A501-979D2DB8C8A1}"/>
              </a:ext>
            </a:extLst>
          </p:cNvPr>
          <p:cNvSpPr/>
          <p:nvPr/>
        </p:nvSpPr>
        <p:spPr>
          <a:xfrm>
            <a:off x="2455506" y="3039078"/>
            <a:ext cx="531845" cy="5318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h1</a:t>
            </a:r>
            <a:endParaRPr lang="ko-KR" altLang="en-US" sz="1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8DDCB04-E382-4BFA-B3AE-D417256403D8}"/>
              </a:ext>
            </a:extLst>
          </p:cNvPr>
          <p:cNvCxnSpPr>
            <a:cxnSpLocks/>
          </p:cNvCxnSpPr>
          <p:nvPr/>
        </p:nvCxnSpPr>
        <p:spPr>
          <a:xfrm>
            <a:off x="8232704" y="2400083"/>
            <a:ext cx="0" cy="520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별: 꼭짓점 4개 35">
            <a:extLst>
              <a:ext uri="{FF2B5EF4-FFF2-40B4-BE49-F238E27FC236}">
                <a16:creationId xmlns:a16="http://schemas.microsoft.com/office/drawing/2014/main" id="{C482909E-11E2-4EE1-9062-98B1B358364D}"/>
              </a:ext>
            </a:extLst>
          </p:cNvPr>
          <p:cNvSpPr/>
          <p:nvPr/>
        </p:nvSpPr>
        <p:spPr>
          <a:xfrm>
            <a:off x="7492481" y="2017528"/>
            <a:ext cx="373224" cy="373224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D83BE1-5593-441B-A1CA-BC86493B49A1}"/>
              </a:ext>
            </a:extLst>
          </p:cNvPr>
          <p:cNvSpPr txBox="1"/>
          <p:nvPr/>
        </p:nvSpPr>
        <p:spPr>
          <a:xfrm>
            <a:off x="8184500" y="547598"/>
            <a:ext cx="42267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$ git log </a:t>
            </a:r>
            <a:r>
              <a:rPr lang="ko-KR" altLang="en-US" dirty="0"/>
              <a:t>로 살펴보면</a:t>
            </a:r>
            <a:endParaRPr lang="en-US" altLang="ko-KR" dirty="0"/>
          </a:p>
          <a:p>
            <a:r>
              <a:rPr lang="en-US" altLang="ko-KR" dirty="0"/>
              <a:t>m1</a:t>
            </a:r>
            <a:r>
              <a:rPr lang="ko-KR" altLang="en-US" dirty="0"/>
              <a:t> </a:t>
            </a:r>
            <a:r>
              <a:rPr lang="en-US" altLang="ko-KR" dirty="0"/>
              <a:t>→ c2 → c1 </a:t>
            </a:r>
            <a:r>
              <a:rPr lang="ko-KR" altLang="en-US" dirty="0"/>
              <a:t>임을 확인할 수 있다</a:t>
            </a:r>
            <a:endParaRPr lang="en-US" altLang="ko-KR" dirty="0"/>
          </a:p>
          <a:p>
            <a:r>
              <a:rPr lang="ko-KR" altLang="en-US" dirty="0"/>
              <a:t>기준</a:t>
            </a:r>
            <a:r>
              <a:rPr lang="en-US" altLang="ko-KR" dirty="0"/>
              <a:t>: </a:t>
            </a:r>
            <a:r>
              <a:rPr lang="ko-KR" altLang="en-US" dirty="0"/>
              <a:t>무엇이 현재에 가장 가까운가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BA6B77E-64B7-4489-9BE3-B7D8E26B20DC}"/>
              </a:ext>
            </a:extLst>
          </p:cNvPr>
          <p:cNvCxnSpPr/>
          <p:nvPr/>
        </p:nvCxnSpPr>
        <p:spPr>
          <a:xfrm>
            <a:off x="4114798" y="3570923"/>
            <a:ext cx="382555" cy="43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5BDBB2B1-13CF-4C88-AB72-E9488DE6C5C7}"/>
              </a:ext>
            </a:extLst>
          </p:cNvPr>
          <p:cNvSpPr/>
          <p:nvPr/>
        </p:nvSpPr>
        <p:spPr>
          <a:xfrm>
            <a:off x="4497353" y="4009462"/>
            <a:ext cx="531845" cy="53184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c1</a:t>
            </a:r>
            <a:endParaRPr lang="ko-KR" altLang="en-US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09880C5-E4DB-48AE-974B-2A2BDCAC4D5B}"/>
              </a:ext>
            </a:extLst>
          </p:cNvPr>
          <p:cNvCxnSpPr/>
          <p:nvPr/>
        </p:nvCxnSpPr>
        <p:spPr>
          <a:xfrm>
            <a:off x="5029198" y="4541307"/>
            <a:ext cx="382555" cy="43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D54CEFC4-A43D-44B6-B564-C31CDB36831A}"/>
              </a:ext>
            </a:extLst>
          </p:cNvPr>
          <p:cNvSpPr/>
          <p:nvPr/>
        </p:nvSpPr>
        <p:spPr>
          <a:xfrm>
            <a:off x="5411753" y="4979846"/>
            <a:ext cx="531845" cy="53184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c2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6CAAB7F-5631-4437-A992-6FC1807F1FA9}"/>
              </a:ext>
            </a:extLst>
          </p:cNvPr>
          <p:cNvCxnSpPr>
            <a:cxnSpLocks/>
          </p:cNvCxnSpPr>
          <p:nvPr/>
        </p:nvCxnSpPr>
        <p:spPr>
          <a:xfrm flipV="1">
            <a:off x="5719665" y="5691674"/>
            <a:ext cx="0" cy="31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EDFDDB9-4938-41AD-BCA5-5E61F7B5296E}"/>
              </a:ext>
            </a:extLst>
          </p:cNvPr>
          <p:cNvSpPr txBox="1"/>
          <p:nvPr/>
        </p:nvSpPr>
        <p:spPr>
          <a:xfrm>
            <a:off x="4926563" y="6080858"/>
            <a:ext cx="184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contact-page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C5DAC19-86F3-4150-86B5-76B3498D05B3}"/>
              </a:ext>
            </a:extLst>
          </p:cNvPr>
          <p:cNvCxnSpPr/>
          <p:nvPr/>
        </p:nvCxnSpPr>
        <p:spPr>
          <a:xfrm>
            <a:off x="4422710" y="3305000"/>
            <a:ext cx="2062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F6BEBB56-9732-4056-9977-F365BE1AFFAC}"/>
              </a:ext>
            </a:extLst>
          </p:cNvPr>
          <p:cNvSpPr/>
          <p:nvPr/>
        </p:nvSpPr>
        <p:spPr>
          <a:xfrm>
            <a:off x="6680719" y="3066664"/>
            <a:ext cx="547395" cy="5318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HF</a:t>
            </a:r>
            <a:endParaRPr lang="ko-KR" altLang="en-US" sz="12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DD1A578-57FB-4B28-8EC1-F66136B02894}"/>
              </a:ext>
            </a:extLst>
          </p:cNvPr>
          <p:cNvCxnSpPr/>
          <p:nvPr/>
        </p:nvCxnSpPr>
        <p:spPr>
          <a:xfrm>
            <a:off x="7372737" y="3305000"/>
            <a:ext cx="438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5C028B4D-F995-43CF-A4FD-3E2F1EED7123}"/>
              </a:ext>
            </a:extLst>
          </p:cNvPr>
          <p:cNvSpPr/>
          <p:nvPr/>
        </p:nvSpPr>
        <p:spPr>
          <a:xfrm>
            <a:off x="7955899" y="3039078"/>
            <a:ext cx="531845" cy="5318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</a:t>
            </a:r>
            <a:endParaRPr lang="ko-KR" altLang="en-US" sz="12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24CE694-7B86-498B-836F-D3A6BABCE35B}"/>
              </a:ext>
            </a:extLst>
          </p:cNvPr>
          <p:cNvCxnSpPr/>
          <p:nvPr/>
        </p:nvCxnSpPr>
        <p:spPr>
          <a:xfrm flipV="1">
            <a:off x="6096000" y="3598509"/>
            <a:ext cx="1859899" cy="1551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90C826-DB69-4D4A-AAFC-B791D33FF028}"/>
              </a:ext>
            </a:extLst>
          </p:cNvPr>
          <p:cNvSpPr txBox="1"/>
          <p:nvPr/>
        </p:nvSpPr>
        <p:spPr>
          <a:xfrm>
            <a:off x="9703837" y="6270171"/>
            <a:ext cx="240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불확실함 </a:t>
            </a:r>
            <a:r>
              <a:rPr lang="ko-KR" altLang="en-US" dirty="0" err="1"/>
              <a:t>ㅠㅠ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6F7DD6B-7D19-4726-80A0-96F613C83FDD}"/>
              </a:ext>
            </a:extLst>
          </p:cNvPr>
          <p:cNvCxnSpPr/>
          <p:nvPr/>
        </p:nvCxnSpPr>
        <p:spPr>
          <a:xfrm flipH="1">
            <a:off x="122854" y="6612703"/>
            <a:ext cx="8871856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A0F35F-CDA0-47EE-941E-9141ACF43BD5}"/>
              </a:ext>
            </a:extLst>
          </p:cNvPr>
          <p:cNvSpPr txBox="1"/>
          <p:nvPr/>
        </p:nvSpPr>
        <p:spPr>
          <a:xfrm>
            <a:off x="7955899" y="6174164"/>
            <a:ext cx="126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Log </a:t>
            </a:r>
            <a:r>
              <a:rPr lang="ko-KR" altLang="en-US" dirty="0"/>
              <a:t>순서</a:t>
            </a:r>
          </a:p>
        </p:txBody>
      </p:sp>
    </p:spTree>
    <p:extLst>
      <p:ext uri="{BB962C8B-B14F-4D97-AF65-F5344CB8AC3E}">
        <p14:creationId xmlns:p14="http://schemas.microsoft.com/office/powerpoint/2010/main" val="716229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176DC55-4220-4BA5-A9AA-F31640D90944}"/>
              </a:ext>
            </a:extLst>
          </p:cNvPr>
          <p:cNvCxnSpPr>
            <a:cxnSpLocks/>
          </p:cNvCxnSpPr>
          <p:nvPr/>
        </p:nvCxnSpPr>
        <p:spPr>
          <a:xfrm>
            <a:off x="597581" y="2119276"/>
            <a:ext cx="159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870D0A2-55FF-4D6A-BB0F-D0AE7E8BFCAE}"/>
              </a:ext>
            </a:extLst>
          </p:cNvPr>
          <p:cNvSpPr txBox="1"/>
          <p:nvPr/>
        </p:nvSpPr>
        <p:spPr>
          <a:xfrm>
            <a:off x="5099292" y="2407053"/>
            <a:ext cx="133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master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9AA3329-6E49-42E8-A720-41D7E069CB4F}"/>
              </a:ext>
            </a:extLst>
          </p:cNvPr>
          <p:cNvCxnSpPr>
            <a:cxnSpLocks/>
          </p:cNvCxnSpPr>
          <p:nvPr/>
        </p:nvCxnSpPr>
        <p:spPr>
          <a:xfrm>
            <a:off x="1222315" y="2313119"/>
            <a:ext cx="336935" cy="364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87D36D-CB21-4AC5-8F0C-9E6FAB1F512F}"/>
              </a:ext>
            </a:extLst>
          </p:cNvPr>
          <p:cNvSpPr txBox="1"/>
          <p:nvPr/>
        </p:nvSpPr>
        <p:spPr>
          <a:xfrm>
            <a:off x="468863" y="339794"/>
            <a:ext cx="221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병합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F391300-3A70-4BD9-B0BF-4307B7294FD4}"/>
              </a:ext>
            </a:extLst>
          </p:cNvPr>
          <p:cNvSpPr/>
          <p:nvPr/>
        </p:nvSpPr>
        <p:spPr>
          <a:xfrm>
            <a:off x="2238016" y="2685356"/>
            <a:ext cx="369332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h2</a:t>
            </a:r>
            <a:endParaRPr lang="ko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8B8FA15-6E34-4958-9AC4-0343CDB468EB}"/>
              </a:ext>
            </a:extLst>
          </p:cNvPr>
          <p:cNvCxnSpPr>
            <a:cxnSpLocks/>
          </p:cNvCxnSpPr>
          <p:nvPr/>
        </p:nvCxnSpPr>
        <p:spPr>
          <a:xfrm>
            <a:off x="2009915" y="2870022"/>
            <a:ext cx="153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986B490A-D6FD-438E-A521-D0B14538646E}"/>
              </a:ext>
            </a:extLst>
          </p:cNvPr>
          <p:cNvSpPr/>
          <p:nvPr/>
        </p:nvSpPr>
        <p:spPr>
          <a:xfrm>
            <a:off x="100701" y="1935756"/>
            <a:ext cx="369332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9235F00-C00C-4CA0-A12D-340E4306EEED}"/>
              </a:ext>
            </a:extLst>
          </p:cNvPr>
          <p:cNvSpPr/>
          <p:nvPr/>
        </p:nvSpPr>
        <p:spPr>
          <a:xfrm>
            <a:off x="884883" y="1935756"/>
            <a:ext cx="369332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1D14E30-789B-4994-A501-979D2DB8C8A1}"/>
              </a:ext>
            </a:extLst>
          </p:cNvPr>
          <p:cNvSpPr/>
          <p:nvPr/>
        </p:nvSpPr>
        <p:spPr>
          <a:xfrm>
            <a:off x="1565715" y="2685356"/>
            <a:ext cx="369332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h1</a:t>
            </a:r>
            <a:endParaRPr lang="ko-KR" altLang="en-US" sz="1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8DDCB04-E382-4BFA-B3AE-D417256403D8}"/>
              </a:ext>
            </a:extLst>
          </p:cNvPr>
          <p:cNvCxnSpPr>
            <a:cxnSpLocks/>
          </p:cNvCxnSpPr>
          <p:nvPr/>
        </p:nvCxnSpPr>
        <p:spPr>
          <a:xfrm flipH="1">
            <a:off x="5287063" y="2898868"/>
            <a:ext cx="1" cy="361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별: 꼭짓점 4개 35">
            <a:extLst>
              <a:ext uri="{FF2B5EF4-FFF2-40B4-BE49-F238E27FC236}">
                <a16:creationId xmlns:a16="http://schemas.microsoft.com/office/drawing/2014/main" id="{C482909E-11E2-4EE1-9062-98B1B358364D}"/>
              </a:ext>
            </a:extLst>
          </p:cNvPr>
          <p:cNvSpPr/>
          <p:nvPr/>
        </p:nvSpPr>
        <p:spPr>
          <a:xfrm>
            <a:off x="6910723" y="5996736"/>
            <a:ext cx="259180" cy="259180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BA6B77E-64B7-4489-9BE3-B7D8E26B20DC}"/>
              </a:ext>
            </a:extLst>
          </p:cNvPr>
          <p:cNvCxnSpPr>
            <a:cxnSpLocks/>
          </p:cNvCxnSpPr>
          <p:nvPr/>
        </p:nvCxnSpPr>
        <p:spPr>
          <a:xfrm>
            <a:off x="2555164" y="3081720"/>
            <a:ext cx="265660" cy="30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5BDBB2B1-13CF-4C88-AB72-E9488DE6C5C7}"/>
              </a:ext>
            </a:extLst>
          </p:cNvPr>
          <p:cNvSpPr/>
          <p:nvPr/>
        </p:nvSpPr>
        <p:spPr>
          <a:xfrm>
            <a:off x="2820824" y="3429000"/>
            <a:ext cx="369332" cy="3693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c1</a:t>
            </a:r>
            <a:endParaRPr lang="ko-KR" altLang="en-US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09880C5-E4DB-48AE-974B-2A2BDCAC4D5B}"/>
              </a:ext>
            </a:extLst>
          </p:cNvPr>
          <p:cNvCxnSpPr>
            <a:cxnSpLocks/>
          </p:cNvCxnSpPr>
          <p:nvPr/>
        </p:nvCxnSpPr>
        <p:spPr>
          <a:xfrm>
            <a:off x="3190156" y="3835626"/>
            <a:ext cx="265660" cy="30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D54CEFC4-A43D-44B6-B564-C31CDB36831A}"/>
              </a:ext>
            </a:extLst>
          </p:cNvPr>
          <p:cNvSpPr/>
          <p:nvPr/>
        </p:nvSpPr>
        <p:spPr>
          <a:xfrm>
            <a:off x="3455816" y="4214025"/>
            <a:ext cx="369332" cy="3693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c2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6CAAB7F-5631-4437-A992-6FC1807F1FA9}"/>
              </a:ext>
            </a:extLst>
          </p:cNvPr>
          <p:cNvCxnSpPr>
            <a:cxnSpLocks/>
          </p:cNvCxnSpPr>
          <p:nvPr/>
        </p:nvCxnSpPr>
        <p:spPr>
          <a:xfrm flipV="1">
            <a:off x="3640482" y="4657219"/>
            <a:ext cx="1" cy="279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EDFDDB9-4938-41AD-BCA5-5E61F7B5296E}"/>
              </a:ext>
            </a:extLst>
          </p:cNvPr>
          <p:cNvSpPr txBox="1"/>
          <p:nvPr/>
        </p:nvSpPr>
        <p:spPr>
          <a:xfrm>
            <a:off x="2820824" y="5010998"/>
            <a:ext cx="185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contact-page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C5DAC19-86F3-4150-86B5-76B3498D05B3}"/>
              </a:ext>
            </a:extLst>
          </p:cNvPr>
          <p:cNvCxnSpPr>
            <a:cxnSpLocks/>
          </p:cNvCxnSpPr>
          <p:nvPr/>
        </p:nvCxnSpPr>
        <p:spPr>
          <a:xfrm>
            <a:off x="3365884" y="3570923"/>
            <a:ext cx="720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F6BEBB56-9732-4056-9977-F365BE1AFFAC}"/>
              </a:ext>
            </a:extLst>
          </p:cNvPr>
          <p:cNvSpPr/>
          <p:nvPr/>
        </p:nvSpPr>
        <p:spPr>
          <a:xfrm>
            <a:off x="4262134" y="3405673"/>
            <a:ext cx="380130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HF</a:t>
            </a:r>
            <a:endParaRPr lang="ko-KR" altLang="en-US" sz="12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DD1A578-57FB-4B28-8EC1-F66136B02894}"/>
              </a:ext>
            </a:extLst>
          </p:cNvPr>
          <p:cNvCxnSpPr>
            <a:cxnSpLocks/>
          </p:cNvCxnSpPr>
          <p:nvPr/>
        </p:nvCxnSpPr>
        <p:spPr>
          <a:xfrm>
            <a:off x="4774883" y="3570923"/>
            <a:ext cx="153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5C028B4D-F995-43CF-A4FD-3E2F1EED7123}"/>
              </a:ext>
            </a:extLst>
          </p:cNvPr>
          <p:cNvSpPr/>
          <p:nvPr/>
        </p:nvSpPr>
        <p:spPr>
          <a:xfrm>
            <a:off x="5099293" y="3386257"/>
            <a:ext cx="369332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</a:t>
            </a:r>
            <a:endParaRPr lang="ko-KR" altLang="en-US" sz="12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24CE694-7B86-498B-836F-D3A6BABCE35B}"/>
              </a:ext>
            </a:extLst>
          </p:cNvPr>
          <p:cNvCxnSpPr>
            <a:cxnSpLocks/>
          </p:cNvCxnSpPr>
          <p:nvPr/>
        </p:nvCxnSpPr>
        <p:spPr>
          <a:xfrm flipV="1">
            <a:off x="3944591" y="3775005"/>
            <a:ext cx="1154702" cy="551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105D7D9-6EC6-46D8-81BE-FC0D3A08B3F8}"/>
              </a:ext>
            </a:extLst>
          </p:cNvPr>
          <p:cNvSpPr txBox="1"/>
          <p:nvPr/>
        </p:nvSpPr>
        <p:spPr>
          <a:xfrm>
            <a:off x="2009915" y="429208"/>
            <a:ext cx="5006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그러면 병합할 때 같은 파일 내에서 서로 다른 수정이 일어난 채로 병합이 될 때는 어떤 일이 일어날까</a:t>
            </a:r>
            <a:r>
              <a:rPr lang="en-US" altLang="ko-KR" dirty="0"/>
              <a:t>? (like </a:t>
            </a:r>
            <a:r>
              <a:rPr lang="ko-KR" altLang="en-US" dirty="0"/>
              <a:t>협업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2BE23E6-D49F-41D2-AAC7-9F93DADDD7FD}"/>
              </a:ext>
            </a:extLst>
          </p:cNvPr>
          <p:cNvSpPr txBox="1"/>
          <p:nvPr/>
        </p:nvSpPr>
        <p:spPr>
          <a:xfrm>
            <a:off x="8210939" y="821094"/>
            <a:ext cx="29764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$ git switch –c about-page</a:t>
            </a:r>
          </a:p>
          <a:p>
            <a:r>
              <a:rPr lang="en-US" altLang="ko-KR" dirty="0"/>
              <a:t>$ touch pages/about.md</a:t>
            </a:r>
          </a:p>
          <a:p>
            <a:r>
              <a:rPr lang="en-US" altLang="ko-KR" dirty="0"/>
              <a:t>home.md </a:t>
            </a:r>
            <a:r>
              <a:rPr lang="ko-KR" altLang="en-US" dirty="0"/>
              <a:t>수정</a:t>
            </a:r>
            <a:endParaRPr lang="en-US" altLang="ko-KR" dirty="0"/>
          </a:p>
          <a:p>
            <a:r>
              <a:rPr lang="en-US" altLang="ko-KR" dirty="0"/>
              <a:t>$ git add .</a:t>
            </a:r>
          </a:p>
          <a:p>
            <a:r>
              <a:rPr lang="en-US" altLang="ko-KR" dirty="0"/>
              <a:t>$ git commit –m ‘’</a:t>
            </a:r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5F76C3D-4926-4CD0-A5C9-D4736C3D35F3}"/>
              </a:ext>
            </a:extLst>
          </p:cNvPr>
          <p:cNvCxnSpPr/>
          <p:nvPr/>
        </p:nvCxnSpPr>
        <p:spPr>
          <a:xfrm>
            <a:off x="5500081" y="3780952"/>
            <a:ext cx="428322" cy="369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4D969C8F-D7DB-4B54-95DF-FBA5C7828FCF}"/>
              </a:ext>
            </a:extLst>
          </p:cNvPr>
          <p:cNvSpPr/>
          <p:nvPr/>
        </p:nvSpPr>
        <p:spPr>
          <a:xfrm>
            <a:off x="5928403" y="4141401"/>
            <a:ext cx="369332" cy="3693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a1</a:t>
            </a:r>
            <a:endParaRPr lang="ko-KR" altLang="en-US" sz="12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05D1193-9FDE-4294-B75A-4DF9F7ABD2C4}"/>
              </a:ext>
            </a:extLst>
          </p:cNvPr>
          <p:cNvCxnSpPr/>
          <p:nvPr/>
        </p:nvCxnSpPr>
        <p:spPr>
          <a:xfrm>
            <a:off x="6297735" y="4510733"/>
            <a:ext cx="428322" cy="369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F137FDEB-C087-42DB-8AC8-0DF008B63E53}"/>
              </a:ext>
            </a:extLst>
          </p:cNvPr>
          <p:cNvSpPr/>
          <p:nvPr/>
        </p:nvSpPr>
        <p:spPr>
          <a:xfrm>
            <a:off x="6726057" y="4880620"/>
            <a:ext cx="369332" cy="3693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a2</a:t>
            </a:r>
            <a:endParaRPr lang="ko-KR" altLang="en-US" sz="12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AFE0219-275E-48F0-A192-7D4B79FE5447}"/>
              </a:ext>
            </a:extLst>
          </p:cNvPr>
          <p:cNvCxnSpPr/>
          <p:nvPr/>
        </p:nvCxnSpPr>
        <p:spPr>
          <a:xfrm flipV="1">
            <a:off x="7769137" y="5380330"/>
            <a:ext cx="0" cy="516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4B42067-67E8-4C26-8831-18877B8282BB}"/>
              </a:ext>
            </a:extLst>
          </p:cNvPr>
          <p:cNvSpPr txBox="1"/>
          <p:nvPr/>
        </p:nvSpPr>
        <p:spPr>
          <a:xfrm>
            <a:off x="7147704" y="5943356"/>
            <a:ext cx="184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about-page</a:t>
            </a:r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7FC28B70-D884-4FF5-9881-ABECEF1EB39A}"/>
              </a:ext>
            </a:extLst>
          </p:cNvPr>
          <p:cNvSpPr/>
          <p:nvPr/>
        </p:nvSpPr>
        <p:spPr>
          <a:xfrm>
            <a:off x="7577746" y="4880620"/>
            <a:ext cx="369332" cy="3693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a3</a:t>
            </a:r>
            <a:endParaRPr lang="ko-KR" altLang="en-US" sz="12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5B26F22-B31E-4CB2-9C97-BF33B54E1A21}"/>
              </a:ext>
            </a:extLst>
          </p:cNvPr>
          <p:cNvCxnSpPr/>
          <p:nvPr/>
        </p:nvCxnSpPr>
        <p:spPr>
          <a:xfrm>
            <a:off x="7166366" y="5066981"/>
            <a:ext cx="354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082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176DC55-4220-4BA5-A9AA-F31640D90944}"/>
              </a:ext>
            </a:extLst>
          </p:cNvPr>
          <p:cNvCxnSpPr>
            <a:cxnSpLocks/>
          </p:cNvCxnSpPr>
          <p:nvPr/>
        </p:nvCxnSpPr>
        <p:spPr>
          <a:xfrm>
            <a:off x="597581" y="2119276"/>
            <a:ext cx="159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870D0A2-55FF-4D6A-BB0F-D0AE7E8BFCAE}"/>
              </a:ext>
            </a:extLst>
          </p:cNvPr>
          <p:cNvSpPr txBox="1"/>
          <p:nvPr/>
        </p:nvSpPr>
        <p:spPr>
          <a:xfrm>
            <a:off x="7300251" y="2528465"/>
            <a:ext cx="133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master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9AA3329-6E49-42E8-A720-41D7E069CB4F}"/>
              </a:ext>
            </a:extLst>
          </p:cNvPr>
          <p:cNvCxnSpPr>
            <a:cxnSpLocks/>
          </p:cNvCxnSpPr>
          <p:nvPr/>
        </p:nvCxnSpPr>
        <p:spPr>
          <a:xfrm>
            <a:off x="1222315" y="2313119"/>
            <a:ext cx="336935" cy="364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87D36D-CB21-4AC5-8F0C-9E6FAB1F512F}"/>
              </a:ext>
            </a:extLst>
          </p:cNvPr>
          <p:cNvSpPr txBox="1"/>
          <p:nvPr/>
        </p:nvSpPr>
        <p:spPr>
          <a:xfrm>
            <a:off x="468863" y="339794"/>
            <a:ext cx="221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병합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F391300-3A70-4BD9-B0BF-4307B7294FD4}"/>
              </a:ext>
            </a:extLst>
          </p:cNvPr>
          <p:cNvSpPr/>
          <p:nvPr/>
        </p:nvSpPr>
        <p:spPr>
          <a:xfrm>
            <a:off x="2238016" y="2685356"/>
            <a:ext cx="369332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h2</a:t>
            </a:r>
            <a:endParaRPr lang="ko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8B8FA15-6E34-4958-9AC4-0343CDB468EB}"/>
              </a:ext>
            </a:extLst>
          </p:cNvPr>
          <p:cNvCxnSpPr>
            <a:cxnSpLocks/>
          </p:cNvCxnSpPr>
          <p:nvPr/>
        </p:nvCxnSpPr>
        <p:spPr>
          <a:xfrm>
            <a:off x="2009915" y="2870022"/>
            <a:ext cx="153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986B490A-D6FD-438E-A521-D0B14538646E}"/>
              </a:ext>
            </a:extLst>
          </p:cNvPr>
          <p:cNvSpPr/>
          <p:nvPr/>
        </p:nvSpPr>
        <p:spPr>
          <a:xfrm>
            <a:off x="100701" y="1935756"/>
            <a:ext cx="369332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9235F00-C00C-4CA0-A12D-340E4306EEED}"/>
              </a:ext>
            </a:extLst>
          </p:cNvPr>
          <p:cNvSpPr/>
          <p:nvPr/>
        </p:nvSpPr>
        <p:spPr>
          <a:xfrm>
            <a:off x="884883" y="1935756"/>
            <a:ext cx="369332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1D14E30-789B-4994-A501-979D2DB8C8A1}"/>
              </a:ext>
            </a:extLst>
          </p:cNvPr>
          <p:cNvSpPr/>
          <p:nvPr/>
        </p:nvSpPr>
        <p:spPr>
          <a:xfrm>
            <a:off x="1565715" y="2685356"/>
            <a:ext cx="369332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h1</a:t>
            </a:r>
            <a:endParaRPr lang="ko-KR" altLang="en-US" sz="1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8DDCB04-E382-4BFA-B3AE-D417256403D8}"/>
              </a:ext>
            </a:extLst>
          </p:cNvPr>
          <p:cNvCxnSpPr>
            <a:cxnSpLocks/>
          </p:cNvCxnSpPr>
          <p:nvPr/>
        </p:nvCxnSpPr>
        <p:spPr>
          <a:xfrm flipH="1">
            <a:off x="7740596" y="2931441"/>
            <a:ext cx="1" cy="361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BA6B77E-64B7-4489-9BE3-B7D8E26B20DC}"/>
              </a:ext>
            </a:extLst>
          </p:cNvPr>
          <p:cNvCxnSpPr>
            <a:cxnSpLocks/>
          </p:cNvCxnSpPr>
          <p:nvPr/>
        </p:nvCxnSpPr>
        <p:spPr>
          <a:xfrm>
            <a:off x="2555164" y="3081720"/>
            <a:ext cx="265660" cy="30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5BDBB2B1-13CF-4C88-AB72-E9488DE6C5C7}"/>
              </a:ext>
            </a:extLst>
          </p:cNvPr>
          <p:cNvSpPr/>
          <p:nvPr/>
        </p:nvSpPr>
        <p:spPr>
          <a:xfrm>
            <a:off x="2820824" y="3429000"/>
            <a:ext cx="369332" cy="3693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c1</a:t>
            </a:r>
            <a:endParaRPr lang="ko-KR" altLang="en-US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09880C5-E4DB-48AE-974B-2A2BDCAC4D5B}"/>
              </a:ext>
            </a:extLst>
          </p:cNvPr>
          <p:cNvCxnSpPr>
            <a:cxnSpLocks/>
          </p:cNvCxnSpPr>
          <p:nvPr/>
        </p:nvCxnSpPr>
        <p:spPr>
          <a:xfrm>
            <a:off x="3190156" y="3835626"/>
            <a:ext cx="265660" cy="30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D54CEFC4-A43D-44B6-B564-C31CDB36831A}"/>
              </a:ext>
            </a:extLst>
          </p:cNvPr>
          <p:cNvSpPr/>
          <p:nvPr/>
        </p:nvSpPr>
        <p:spPr>
          <a:xfrm>
            <a:off x="3455816" y="4214025"/>
            <a:ext cx="369332" cy="3693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c2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6CAAB7F-5631-4437-A992-6FC1807F1FA9}"/>
              </a:ext>
            </a:extLst>
          </p:cNvPr>
          <p:cNvCxnSpPr>
            <a:cxnSpLocks/>
          </p:cNvCxnSpPr>
          <p:nvPr/>
        </p:nvCxnSpPr>
        <p:spPr>
          <a:xfrm flipV="1">
            <a:off x="3640482" y="4657219"/>
            <a:ext cx="1" cy="279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EDFDDB9-4938-41AD-BCA5-5E61F7B5296E}"/>
              </a:ext>
            </a:extLst>
          </p:cNvPr>
          <p:cNvSpPr txBox="1"/>
          <p:nvPr/>
        </p:nvSpPr>
        <p:spPr>
          <a:xfrm>
            <a:off x="2820824" y="5010998"/>
            <a:ext cx="185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contact-page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C5DAC19-86F3-4150-86B5-76B3498D05B3}"/>
              </a:ext>
            </a:extLst>
          </p:cNvPr>
          <p:cNvCxnSpPr>
            <a:cxnSpLocks/>
          </p:cNvCxnSpPr>
          <p:nvPr/>
        </p:nvCxnSpPr>
        <p:spPr>
          <a:xfrm>
            <a:off x="3365884" y="3570923"/>
            <a:ext cx="720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F6BEBB56-9732-4056-9977-F365BE1AFFAC}"/>
              </a:ext>
            </a:extLst>
          </p:cNvPr>
          <p:cNvSpPr/>
          <p:nvPr/>
        </p:nvSpPr>
        <p:spPr>
          <a:xfrm>
            <a:off x="4262134" y="3405673"/>
            <a:ext cx="380130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HF</a:t>
            </a:r>
            <a:endParaRPr lang="ko-KR" altLang="en-US" sz="12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DD1A578-57FB-4B28-8EC1-F66136B02894}"/>
              </a:ext>
            </a:extLst>
          </p:cNvPr>
          <p:cNvCxnSpPr>
            <a:cxnSpLocks/>
          </p:cNvCxnSpPr>
          <p:nvPr/>
        </p:nvCxnSpPr>
        <p:spPr>
          <a:xfrm>
            <a:off x="4774883" y="3570923"/>
            <a:ext cx="153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5C028B4D-F995-43CF-A4FD-3E2F1EED7123}"/>
              </a:ext>
            </a:extLst>
          </p:cNvPr>
          <p:cNvSpPr/>
          <p:nvPr/>
        </p:nvSpPr>
        <p:spPr>
          <a:xfrm>
            <a:off x="5099293" y="3386257"/>
            <a:ext cx="369332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</a:t>
            </a:r>
            <a:endParaRPr lang="ko-KR" altLang="en-US" sz="12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24CE694-7B86-498B-836F-D3A6BABCE35B}"/>
              </a:ext>
            </a:extLst>
          </p:cNvPr>
          <p:cNvCxnSpPr>
            <a:cxnSpLocks/>
          </p:cNvCxnSpPr>
          <p:nvPr/>
        </p:nvCxnSpPr>
        <p:spPr>
          <a:xfrm flipV="1">
            <a:off x="3944591" y="3775005"/>
            <a:ext cx="1154702" cy="551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2BE23E6-D49F-41D2-AAC7-9F93DADDD7FD}"/>
              </a:ext>
            </a:extLst>
          </p:cNvPr>
          <p:cNvSpPr txBox="1"/>
          <p:nvPr/>
        </p:nvSpPr>
        <p:spPr>
          <a:xfrm>
            <a:off x="8210939" y="821094"/>
            <a:ext cx="2976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$ git switch master</a:t>
            </a:r>
          </a:p>
          <a:p>
            <a:r>
              <a:rPr lang="en-US" altLang="ko-KR" dirty="0"/>
              <a:t>home.md</a:t>
            </a:r>
            <a:r>
              <a:rPr lang="ko-KR" altLang="en-US" dirty="0"/>
              <a:t>수정</a:t>
            </a:r>
            <a:endParaRPr lang="en-US" altLang="ko-KR" dirty="0"/>
          </a:p>
          <a:p>
            <a:r>
              <a:rPr lang="en-US" altLang="ko-KR" dirty="0"/>
              <a:t>$ add .</a:t>
            </a:r>
          </a:p>
          <a:p>
            <a:r>
              <a:rPr lang="en-US" altLang="ko-KR" dirty="0"/>
              <a:t>$ commit –m ‘HOTFIX’</a:t>
            </a:r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5F76C3D-4926-4CD0-A5C9-D4736C3D35F3}"/>
              </a:ext>
            </a:extLst>
          </p:cNvPr>
          <p:cNvCxnSpPr/>
          <p:nvPr/>
        </p:nvCxnSpPr>
        <p:spPr>
          <a:xfrm>
            <a:off x="5500081" y="3780952"/>
            <a:ext cx="428322" cy="369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4D969C8F-D7DB-4B54-95DF-FBA5C7828FCF}"/>
              </a:ext>
            </a:extLst>
          </p:cNvPr>
          <p:cNvSpPr/>
          <p:nvPr/>
        </p:nvSpPr>
        <p:spPr>
          <a:xfrm>
            <a:off x="5928403" y="4141401"/>
            <a:ext cx="369332" cy="3693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a1</a:t>
            </a:r>
            <a:endParaRPr lang="ko-KR" altLang="en-US" sz="12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05D1193-9FDE-4294-B75A-4DF9F7ABD2C4}"/>
              </a:ext>
            </a:extLst>
          </p:cNvPr>
          <p:cNvCxnSpPr/>
          <p:nvPr/>
        </p:nvCxnSpPr>
        <p:spPr>
          <a:xfrm>
            <a:off x="6297735" y="4510733"/>
            <a:ext cx="428322" cy="369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F137FDEB-C087-42DB-8AC8-0DF008B63E53}"/>
              </a:ext>
            </a:extLst>
          </p:cNvPr>
          <p:cNvSpPr/>
          <p:nvPr/>
        </p:nvSpPr>
        <p:spPr>
          <a:xfrm>
            <a:off x="6726057" y="4880620"/>
            <a:ext cx="369332" cy="3693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a2</a:t>
            </a:r>
            <a:endParaRPr lang="ko-KR" altLang="en-US" sz="12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063D52D-7685-4143-A7EE-17FC8F0383B4}"/>
              </a:ext>
            </a:extLst>
          </p:cNvPr>
          <p:cNvSpPr/>
          <p:nvPr/>
        </p:nvSpPr>
        <p:spPr>
          <a:xfrm>
            <a:off x="7557029" y="3386257"/>
            <a:ext cx="380130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HF</a:t>
            </a:r>
            <a:endParaRPr lang="ko-KR" altLang="en-US" sz="1200" dirty="0"/>
          </a:p>
        </p:txBody>
      </p:sp>
      <p:sp>
        <p:nvSpPr>
          <p:cNvPr id="40" name="별: 꼭짓점 4개 39">
            <a:extLst>
              <a:ext uri="{FF2B5EF4-FFF2-40B4-BE49-F238E27FC236}">
                <a16:creationId xmlns:a16="http://schemas.microsoft.com/office/drawing/2014/main" id="{8AFD9BED-013B-4A93-80C0-4C02982D1EAD}"/>
              </a:ext>
            </a:extLst>
          </p:cNvPr>
          <p:cNvSpPr/>
          <p:nvPr/>
        </p:nvSpPr>
        <p:spPr>
          <a:xfrm>
            <a:off x="7084240" y="2583541"/>
            <a:ext cx="259180" cy="259180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AB7FAFA-2E17-454F-8317-7F3144BE2BFF}"/>
              </a:ext>
            </a:extLst>
          </p:cNvPr>
          <p:cNvCxnSpPr/>
          <p:nvPr/>
        </p:nvCxnSpPr>
        <p:spPr>
          <a:xfrm flipV="1">
            <a:off x="7769137" y="5380330"/>
            <a:ext cx="0" cy="516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2B12C8A-E017-46D2-B9D4-0ABA4B2A6713}"/>
              </a:ext>
            </a:extLst>
          </p:cNvPr>
          <p:cNvSpPr txBox="1"/>
          <p:nvPr/>
        </p:nvSpPr>
        <p:spPr>
          <a:xfrm>
            <a:off x="7147704" y="5943356"/>
            <a:ext cx="184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about-page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2DD7F44-8B8C-4470-BB36-E42D88B47D9A}"/>
              </a:ext>
            </a:extLst>
          </p:cNvPr>
          <p:cNvSpPr/>
          <p:nvPr/>
        </p:nvSpPr>
        <p:spPr>
          <a:xfrm>
            <a:off x="7577746" y="4880620"/>
            <a:ext cx="369332" cy="3693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a3</a:t>
            </a:r>
            <a:endParaRPr lang="ko-KR" altLang="en-US" sz="12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478F9FF-36D8-419D-8A27-3AE1F19C0320}"/>
              </a:ext>
            </a:extLst>
          </p:cNvPr>
          <p:cNvCxnSpPr/>
          <p:nvPr/>
        </p:nvCxnSpPr>
        <p:spPr>
          <a:xfrm>
            <a:off x="7166366" y="5066981"/>
            <a:ext cx="354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519A4B8-73A2-4C0F-A42F-65E784578B50}"/>
              </a:ext>
            </a:extLst>
          </p:cNvPr>
          <p:cNvCxnSpPr/>
          <p:nvPr/>
        </p:nvCxnSpPr>
        <p:spPr>
          <a:xfrm>
            <a:off x="5593388" y="3570923"/>
            <a:ext cx="1927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468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176DC55-4220-4BA5-A9AA-F31640D90944}"/>
              </a:ext>
            </a:extLst>
          </p:cNvPr>
          <p:cNvCxnSpPr>
            <a:cxnSpLocks/>
          </p:cNvCxnSpPr>
          <p:nvPr/>
        </p:nvCxnSpPr>
        <p:spPr>
          <a:xfrm>
            <a:off x="597581" y="2119276"/>
            <a:ext cx="159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870D0A2-55FF-4D6A-BB0F-D0AE7E8BFCAE}"/>
              </a:ext>
            </a:extLst>
          </p:cNvPr>
          <p:cNvSpPr txBox="1"/>
          <p:nvPr/>
        </p:nvSpPr>
        <p:spPr>
          <a:xfrm>
            <a:off x="7300251" y="2528465"/>
            <a:ext cx="133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master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9AA3329-6E49-42E8-A720-41D7E069CB4F}"/>
              </a:ext>
            </a:extLst>
          </p:cNvPr>
          <p:cNvCxnSpPr>
            <a:cxnSpLocks/>
          </p:cNvCxnSpPr>
          <p:nvPr/>
        </p:nvCxnSpPr>
        <p:spPr>
          <a:xfrm>
            <a:off x="1222315" y="2313119"/>
            <a:ext cx="336935" cy="364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87D36D-CB21-4AC5-8F0C-9E6FAB1F512F}"/>
              </a:ext>
            </a:extLst>
          </p:cNvPr>
          <p:cNvSpPr txBox="1"/>
          <p:nvPr/>
        </p:nvSpPr>
        <p:spPr>
          <a:xfrm>
            <a:off x="468863" y="339794"/>
            <a:ext cx="221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병합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F391300-3A70-4BD9-B0BF-4307B7294FD4}"/>
              </a:ext>
            </a:extLst>
          </p:cNvPr>
          <p:cNvSpPr/>
          <p:nvPr/>
        </p:nvSpPr>
        <p:spPr>
          <a:xfrm>
            <a:off x="2238016" y="2685356"/>
            <a:ext cx="369332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h2</a:t>
            </a:r>
            <a:endParaRPr lang="ko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8B8FA15-6E34-4958-9AC4-0343CDB468EB}"/>
              </a:ext>
            </a:extLst>
          </p:cNvPr>
          <p:cNvCxnSpPr>
            <a:cxnSpLocks/>
          </p:cNvCxnSpPr>
          <p:nvPr/>
        </p:nvCxnSpPr>
        <p:spPr>
          <a:xfrm>
            <a:off x="2009915" y="2870022"/>
            <a:ext cx="153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986B490A-D6FD-438E-A521-D0B14538646E}"/>
              </a:ext>
            </a:extLst>
          </p:cNvPr>
          <p:cNvSpPr/>
          <p:nvPr/>
        </p:nvSpPr>
        <p:spPr>
          <a:xfrm>
            <a:off x="100701" y="1935756"/>
            <a:ext cx="369332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9235F00-C00C-4CA0-A12D-340E4306EEED}"/>
              </a:ext>
            </a:extLst>
          </p:cNvPr>
          <p:cNvSpPr/>
          <p:nvPr/>
        </p:nvSpPr>
        <p:spPr>
          <a:xfrm>
            <a:off x="884883" y="1935756"/>
            <a:ext cx="369332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1D14E30-789B-4994-A501-979D2DB8C8A1}"/>
              </a:ext>
            </a:extLst>
          </p:cNvPr>
          <p:cNvSpPr/>
          <p:nvPr/>
        </p:nvSpPr>
        <p:spPr>
          <a:xfrm>
            <a:off x="1565715" y="2685356"/>
            <a:ext cx="369332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h1</a:t>
            </a:r>
            <a:endParaRPr lang="ko-KR" altLang="en-US" sz="1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8DDCB04-E382-4BFA-B3AE-D417256403D8}"/>
              </a:ext>
            </a:extLst>
          </p:cNvPr>
          <p:cNvCxnSpPr>
            <a:cxnSpLocks/>
          </p:cNvCxnSpPr>
          <p:nvPr/>
        </p:nvCxnSpPr>
        <p:spPr>
          <a:xfrm flipH="1">
            <a:off x="7740596" y="2931441"/>
            <a:ext cx="1" cy="361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BA6B77E-64B7-4489-9BE3-B7D8E26B20DC}"/>
              </a:ext>
            </a:extLst>
          </p:cNvPr>
          <p:cNvCxnSpPr>
            <a:cxnSpLocks/>
          </p:cNvCxnSpPr>
          <p:nvPr/>
        </p:nvCxnSpPr>
        <p:spPr>
          <a:xfrm>
            <a:off x="2555164" y="3081720"/>
            <a:ext cx="265660" cy="30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5BDBB2B1-13CF-4C88-AB72-E9488DE6C5C7}"/>
              </a:ext>
            </a:extLst>
          </p:cNvPr>
          <p:cNvSpPr/>
          <p:nvPr/>
        </p:nvSpPr>
        <p:spPr>
          <a:xfrm>
            <a:off x="2820824" y="3429000"/>
            <a:ext cx="369332" cy="3693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c1</a:t>
            </a:r>
            <a:endParaRPr lang="ko-KR" altLang="en-US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09880C5-E4DB-48AE-974B-2A2BDCAC4D5B}"/>
              </a:ext>
            </a:extLst>
          </p:cNvPr>
          <p:cNvCxnSpPr>
            <a:cxnSpLocks/>
          </p:cNvCxnSpPr>
          <p:nvPr/>
        </p:nvCxnSpPr>
        <p:spPr>
          <a:xfrm>
            <a:off x="3190156" y="3835626"/>
            <a:ext cx="265660" cy="30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D54CEFC4-A43D-44B6-B564-C31CDB36831A}"/>
              </a:ext>
            </a:extLst>
          </p:cNvPr>
          <p:cNvSpPr/>
          <p:nvPr/>
        </p:nvSpPr>
        <p:spPr>
          <a:xfrm>
            <a:off x="3455816" y="4214025"/>
            <a:ext cx="369332" cy="3693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c2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6CAAB7F-5631-4437-A992-6FC1807F1FA9}"/>
              </a:ext>
            </a:extLst>
          </p:cNvPr>
          <p:cNvCxnSpPr>
            <a:cxnSpLocks/>
          </p:cNvCxnSpPr>
          <p:nvPr/>
        </p:nvCxnSpPr>
        <p:spPr>
          <a:xfrm flipV="1">
            <a:off x="3640482" y="4657219"/>
            <a:ext cx="1" cy="279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EDFDDB9-4938-41AD-BCA5-5E61F7B5296E}"/>
              </a:ext>
            </a:extLst>
          </p:cNvPr>
          <p:cNvSpPr txBox="1"/>
          <p:nvPr/>
        </p:nvSpPr>
        <p:spPr>
          <a:xfrm>
            <a:off x="2820824" y="5010998"/>
            <a:ext cx="185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contact-page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C5DAC19-86F3-4150-86B5-76B3498D05B3}"/>
              </a:ext>
            </a:extLst>
          </p:cNvPr>
          <p:cNvCxnSpPr>
            <a:cxnSpLocks/>
          </p:cNvCxnSpPr>
          <p:nvPr/>
        </p:nvCxnSpPr>
        <p:spPr>
          <a:xfrm>
            <a:off x="3365884" y="3570923"/>
            <a:ext cx="720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F6BEBB56-9732-4056-9977-F365BE1AFFAC}"/>
              </a:ext>
            </a:extLst>
          </p:cNvPr>
          <p:cNvSpPr/>
          <p:nvPr/>
        </p:nvSpPr>
        <p:spPr>
          <a:xfrm>
            <a:off x="4262134" y="3405673"/>
            <a:ext cx="380130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HF</a:t>
            </a:r>
            <a:endParaRPr lang="ko-KR" altLang="en-US" sz="12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DD1A578-57FB-4B28-8EC1-F66136B02894}"/>
              </a:ext>
            </a:extLst>
          </p:cNvPr>
          <p:cNvCxnSpPr>
            <a:cxnSpLocks/>
          </p:cNvCxnSpPr>
          <p:nvPr/>
        </p:nvCxnSpPr>
        <p:spPr>
          <a:xfrm>
            <a:off x="4774883" y="3570923"/>
            <a:ext cx="153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5C028B4D-F995-43CF-A4FD-3E2F1EED7123}"/>
              </a:ext>
            </a:extLst>
          </p:cNvPr>
          <p:cNvSpPr/>
          <p:nvPr/>
        </p:nvSpPr>
        <p:spPr>
          <a:xfrm>
            <a:off x="5099293" y="3386257"/>
            <a:ext cx="369332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</a:t>
            </a:r>
            <a:endParaRPr lang="ko-KR" altLang="en-US" sz="12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24CE694-7B86-498B-836F-D3A6BABCE35B}"/>
              </a:ext>
            </a:extLst>
          </p:cNvPr>
          <p:cNvCxnSpPr>
            <a:cxnSpLocks/>
          </p:cNvCxnSpPr>
          <p:nvPr/>
        </p:nvCxnSpPr>
        <p:spPr>
          <a:xfrm flipV="1">
            <a:off x="3944591" y="3775005"/>
            <a:ext cx="1154702" cy="551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5F76C3D-4926-4CD0-A5C9-D4736C3D35F3}"/>
              </a:ext>
            </a:extLst>
          </p:cNvPr>
          <p:cNvCxnSpPr/>
          <p:nvPr/>
        </p:nvCxnSpPr>
        <p:spPr>
          <a:xfrm>
            <a:off x="5500081" y="3780952"/>
            <a:ext cx="428322" cy="369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4D969C8F-D7DB-4B54-95DF-FBA5C7828FCF}"/>
              </a:ext>
            </a:extLst>
          </p:cNvPr>
          <p:cNvSpPr/>
          <p:nvPr/>
        </p:nvSpPr>
        <p:spPr>
          <a:xfrm>
            <a:off x="5928403" y="4141401"/>
            <a:ext cx="369332" cy="3693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a1</a:t>
            </a:r>
            <a:endParaRPr lang="ko-KR" altLang="en-US" sz="12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05D1193-9FDE-4294-B75A-4DF9F7ABD2C4}"/>
              </a:ext>
            </a:extLst>
          </p:cNvPr>
          <p:cNvCxnSpPr/>
          <p:nvPr/>
        </p:nvCxnSpPr>
        <p:spPr>
          <a:xfrm>
            <a:off x="6297735" y="4510733"/>
            <a:ext cx="428322" cy="369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F137FDEB-C087-42DB-8AC8-0DF008B63E53}"/>
              </a:ext>
            </a:extLst>
          </p:cNvPr>
          <p:cNvSpPr/>
          <p:nvPr/>
        </p:nvSpPr>
        <p:spPr>
          <a:xfrm>
            <a:off x="6726057" y="4880620"/>
            <a:ext cx="369332" cy="3693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a2</a:t>
            </a:r>
            <a:endParaRPr lang="ko-KR" altLang="en-US" sz="12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063D52D-7685-4143-A7EE-17FC8F0383B4}"/>
              </a:ext>
            </a:extLst>
          </p:cNvPr>
          <p:cNvSpPr/>
          <p:nvPr/>
        </p:nvSpPr>
        <p:spPr>
          <a:xfrm>
            <a:off x="7557029" y="3386257"/>
            <a:ext cx="380130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HF</a:t>
            </a:r>
            <a:endParaRPr lang="ko-KR" altLang="en-US" sz="1200" dirty="0"/>
          </a:p>
        </p:txBody>
      </p:sp>
      <p:sp>
        <p:nvSpPr>
          <p:cNvPr id="40" name="별: 꼭짓점 4개 39">
            <a:extLst>
              <a:ext uri="{FF2B5EF4-FFF2-40B4-BE49-F238E27FC236}">
                <a16:creationId xmlns:a16="http://schemas.microsoft.com/office/drawing/2014/main" id="{8AFD9BED-013B-4A93-80C0-4C02982D1EAD}"/>
              </a:ext>
            </a:extLst>
          </p:cNvPr>
          <p:cNvSpPr/>
          <p:nvPr/>
        </p:nvSpPr>
        <p:spPr>
          <a:xfrm>
            <a:off x="7084240" y="2583541"/>
            <a:ext cx="259180" cy="259180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AB7FAFA-2E17-454F-8317-7F3144BE2BFF}"/>
              </a:ext>
            </a:extLst>
          </p:cNvPr>
          <p:cNvCxnSpPr/>
          <p:nvPr/>
        </p:nvCxnSpPr>
        <p:spPr>
          <a:xfrm flipV="1">
            <a:off x="7769137" y="5380330"/>
            <a:ext cx="0" cy="516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2B12C8A-E017-46D2-B9D4-0ABA4B2A6713}"/>
              </a:ext>
            </a:extLst>
          </p:cNvPr>
          <p:cNvSpPr txBox="1"/>
          <p:nvPr/>
        </p:nvSpPr>
        <p:spPr>
          <a:xfrm>
            <a:off x="7147704" y="5943356"/>
            <a:ext cx="184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about-page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2DD7F44-8B8C-4470-BB36-E42D88B47D9A}"/>
              </a:ext>
            </a:extLst>
          </p:cNvPr>
          <p:cNvSpPr/>
          <p:nvPr/>
        </p:nvSpPr>
        <p:spPr>
          <a:xfrm>
            <a:off x="7577746" y="4880620"/>
            <a:ext cx="369332" cy="3693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a3</a:t>
            </a:r>
            <a:endParaRPr lang="ko-KR" altLang="en-US" sz="12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478F9FF-36D8-419D-8A27-3AE1F19C0320}"/>
              </a:ext>
            </a:extLst>
          </p:cNvPr>
          <p:cNvCxnSpPr/>
          <p:nvPr/>
        </p:nvCxnSpPr>
        <p:spPr>
          <a:xfrm>
            <a:off x="7166366" y="5066981"/>
            <a:ext cx="354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519A4B8-73A2-4C0F-A42F-65E784578B50}"/>
              </a:ext>
            </a:extLst>
          </p:cNvPr>
          <p:cNvCxnSpPr/>
          <p:nvPr/>
        </p:nvCxnSpPr>
        <p:spPr>
          <a:xfrm>
            <a:off x="5593388" y="3570923"/>
            <a:ext cx="1927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D5A7922-3CA9-41A1-BEF5-8B3E7C020301}"/>
              </a:ext>
            </a:extLst>
          </p:cNvPr>
          <p:cNvSpPr txBox="1"/>
          <p:nvPr/>
        </p:nvSpPr>
        <p:spPr>
          <a:xfrm>
            <a:off x="8639080" y="709126"/>
            <a:ext cx="31812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병합 시도</a:t>
            </a:r>
            <a:endParaRPr lang="en-US" altLang="ko-KR" dirty="0"/>
          </a:p>
          <a:p>
            <a:r>
              <a:rPr lang="en-US" altLang="ko-KR" dirty="0"/>
              <a:t>$ git merge about-page</a:t>
            </a:r>
          </a:p>
          <a:p>
            <a:r>
              <a:rPr lang="en-US" altLang="ko-KR" dirty="0"/>
              <a:t> ⇒ auto-merging pages….</a:t>
            </a:r>
          </a:p>
          <a:p>
            <a:r>
              <a:rPr lang="en-US" altLang="ko-KR" dirty="0"/>
              <a:t>	CONFLICT!!!!</a:t>
            </a:r>
          </a:p>
          <a:p>
            <a:r>
              <a:rPr lang="ko-KR" altLang="en-US" dirty="0"/>
              <a:t>오류 발생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Why?</a:t>
            </a:r>
          </a:p>
          <a:p>
            <a:r>
              <a:rPr lang="en-US" altLang="ko-KR" dirty="0"/>
              <a:t>master branch</a:t>
            </a:r>
            <a:r>
              <a:rPr lang="ko-KR" altLang="en-US" dirty="0"/>
              <a:t>의 </a:t>
            </a:r>
            <a:r>
              <a:rPr lang="en-US" altLang="ko-KR" dirty="0"/>
              <a:t>home.md</a:t>
            </a:r>
          </a:p>
          <a:p>
            <a:r>
              <a:rPr lang="en-US" altLang="ko-KR" dirty="0"/>
              <a:t>about-page</a:t>
            </a:r>
            <a:r>
              <a:rPr lang="ko-KR" altLang="en-US" dirty="0"/>
              <a:t> </a:t>
            </a:r>
            <a:r>
              <a:rPr lang="en-US" altLang="ko-KR" dirty="0" err="1"/>
              <a:t>br</a:t>
            </a:r>
            <a:r>
              <a:rPr lang="ko-KR" altLang="en-US" dirty="0"/>
              <a:t>의 </a:t>
            </a:r>
            <a:r>
              <a:rPr lang="en-US" altLang="ko-KR" dirty="0"/>
              <a:t>home.md</a:t>
            </a:r>
          </a:p>
          <a:p>
            <a:endParaRPr lang="en-US" altLang="ko-KR" dirty="0"/>
          </a:p>
          <a:p>
            <a:r>
              <a:rPr lang="ko-KR" altLang="en-US" dirty="0"/>
              <a:t>딱 맞게 합쳐지지 않기 때문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78899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176DC55-4220-4BA5-A9AA-F31640D90944}"/>
              </a:ext>
            </a:extLst>
          </p:cNvPr>
          <p:cNvCxnSpPr>
            <a:cxnSpLocks/>
          </p:cNvCxnSpPr>
          <p:nvPr/>
        </p:nvCxnSpPr>
        <p:spPr>
          <a:xfrm>
            <a:off x="597581" y="2119276"/>
            <a:ext cx="159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870D0A2-55FF-4D6A-BB0F-D0AE7E8BFCAE}"/>
              </a:ext>
            </a:extLst>
          </p:cNvPr>
          <p:cNvSpPr txBox="1"/>
          <p:nvPr/>
        </p:nvSpPr>
        <p:spPr>
          <a:xfrm>
            <a:off x="7300251" y="2528465"/>
            <a:ext cx="133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master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9AA3329-6E49-42E8-A720-41D7E069CB4F}"/>
              </a:ext>
            </a:extLst>
          </p:cNvPr>
          <p:cNvCxnSpPr>
            <a:cxnSpLocks/>
          </p:cNvCxnSpPr>
          <p:nvPr/>
        </p:nvCxnSpPr>
        <p:spPr>
          <a:xfrm>
            <a:off x="1222315" y="2313119"/>
            <a:ext cx="336935" cy="364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87D36D-CB21-4AC5-8F0C-9E6FAB1F512F}"/>
              </a:ext>
            </a:extLst>
          </p:cNvPr>
          <p:cNvSpPr txBox="1"/>
          <p:nvPr/>
        </p:nvSpPr>
        <p:spPr>
          <a:xfrm>
            <a:off x="468863" y="339794"/>
            <a:ext cx="221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병합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F391300-3A70-4BD9-B0BF-4307B7294FD4}"/>
              </a:ext>
            </a:extLst>
          </p:cNvPr>
          <p:cNvSpPr/>
          <p:nvPr/>
        </p:nvSpPr>
        <p:spPr>
          <a:xfrm>
            <a:off x="2238016" y="2685356"/>
            <a:ext cx="369332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h2</a:t>
            </a:r>
            <a:endParaRPr lang="ko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8B8FA15-6E34-4958-9AC4-0343CDB468EB}"/>
              </a:ext>
            </a:extLst>
          </p:cNvPr>
          <p:cNvCxnSpPr>
            <a:cxnSpLocks/>
          </p:cNvCxnSpPr>
          <p:nvPr/>
        </p:nvCxnSpPr>
        <p:spPr>
          <a:xfrm>
            <a:off x="2009915" y="2870022"/>
            <a:ext cx="153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986B490A-D6FD-438E-A521-D0B14538646E}"/>
              </a:ext>
            </a:extLst>
          </p:cNvPr>
          <p:cNvSpPr/>
          <p:nvPr/>
        </p:nvSpPr>
        <p:spPr>
          <a:xfrm>
            <a:off x="100701" y="1935756"/>
            <a:ext cx="369332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9235F00-C00C-4CA0-A12D-340E4306EEED}"/>
              </a:ext>
            </a:extLst>
          </p:cNvPr>
          <p:cNvSpPr/>
          <p:nvPr/>
        </p:nvSpPr>
        <p:spPr>
          <a:xfrm>
            <a:off x="884883" y="1935756"/>
            <a:ext cx="369332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1D14E30-789B-4994-A501-979D2DB8C8A1}"/>
              </a:ext>
            </a:extLst>
          </p:cNvPr>
          <p:cNvSpPr/>
          <p:nvPr/>
        </p:nvSpPr>
        <p:spPr>
          <a:xfrm>
            <a:off x="1565715" y="2685356"/>
            <a:ext cx="369332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h1</a:t>
            </a:r>
            <a:endParaRPr lang="ko-KR" altLang="en-US" sz="1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8DDCB04-E382-4BFA-B3AE-D417256403D8}"/>
              </a:ext>
            </a:extLst>
          </p:cNvPr>
          <p:cNvCxnSpPr>
            <a:cxnSpLocks/>
          </p:cNvCxnSpPr>
          <p:nvPr/>
        </p:nvCxnSpPr>
        <p:spPr>
          <a:xfrm flipH="1">
            <a:off x="7740596" y="2931441"/>
            <a:ext cx="1" cy="361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BA6B77E-64B7-4489-9BE3-B7D8E26B20DC}"/>
              </a:ext>
            </a:extLst>
          </p:cNvPr>
          <p:cNvCxnSpPr>
            <a:cxnSpLocks/>
          </p:cNvCxnSpPr>
          <p:nvPr/>
        </p:nvCxnSpPr>
        <p:spPr>
          <a:xfrm>
            <a:off x="2555164" y="3081720"/>
            <a:ext cx="265660" cy="30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5BDBB2B1-13CF-4C88-AB72-E9488DE6C5C7}"/>
              </a:ext>
            </a:extLst>
          </p:cNvPr>
          <p:cNvSpPr/>
          <p:nvPr/>
        </p:nvSpPr>
        <p:spPr>
          <a:xfrm>
            <a:off x="2820824" y="3429000"/>
            <a:ext cx="369332" cy="3693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c1</a:t>
            </a:r>
            <a:endParaRPr lang="ko-KR" altLang="en-US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09880C5-E4DB-48AE-974B-2A2BDCAC4D5B}"/>
              </a:ext>
            </a:extLst>
          </p:cNvPr>
          <p:cNvCxnSpPr>
            <a:cxnSpLocks/>
          </p:cNvCxnSpPr>
          <p:nvPr/>
        </p:nvCxnSpPr>
        <p:spPr>
          <a:xfrm>
            <a:off x="3190156" y="3835626"/>
            <a:ext cx="265660" cy="30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D54CEFC4-A43D-44B6-B564-C31CDB36831A}"/>
              </a:ext>
            </a:extLst>
          </p:cNvPr>
          <p:cNvSpPr/>
          <p:nvPr/>
        </p:nvSpPr>
        <p:spPr>
          <a:xfrm>
            <a:off x="3455816" y="4214025"/>
            <a:ext cx="369332" cy="3693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c2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6CAAB7F-5631-4437-A992-6FC1807F1FA9}"/>
              </a:ext>
            </a:extLst>
          </p:cNvPr>
          <p:cNvCxnSpPr>
            <a:cxnSpLocks/>
          </p:cNvCxnSpPr>
          <p:nvPr/>
        </p:nvCxnSpPr>
        <p:spPr>
          <a:xfrm flipV="1">
            <a:off x="3640482" y="4657219"/>
            <a:ext cx="1" cy="279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EDFDDB9-4938-41AD-BCA5-5E61F7B5296E}"/>
              </a:ext>
            </a:extLst>
          </p:cNvPr>
          <p:cNvSpPr txBox="1"/>
          <p:nvPr/>
        </p:nvSpPr>
        <p:spPr>
          <a:xfrm>
            <a:off x="2820824" y="5010998"/>
            <a:ext cx="185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contact-page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C5DAC19-86F3-4150-86B5-76B3498D05B3}"/>
              </a:ext>
            </a:extLst>
          </p:cNvPr>
          <p:cNvCxnSpPr>
            <a:cxnSpLocks/>
          </p:cNvCxnSpPr>
          <p:nvPr/>
        </p:nvCxnSpPr>
        <p:spPr>
          <a:xfrm>
            <a:off x="3365884" y="3570923"/>
            <a:ext cx="720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F6BEBB56-9732-4056-9977-F365BE1AFFAC}"/>
              </a:ext>
            </a:extLst>
          </p:cNvPr>
          <p:cNvSpPr/>
          <p:nvPr/>
        </p:nvSpPr>
        <p:spPr>
          <a:xfrm>
            <a:off x="4262134" y="3405673"/>
            <a:ext cx="380130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HF</a:t>
            </a:r>
            <a:endParaRPr lang="ko-KR" altLang="en-US" sz="12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DD1A578-57FB-4B28-8EC1-F66136B02894}"/>
              </a:ext>
            </a:extLst>
          </p:cNvPr>
          <p:cNvCxnSpPr>
            <a:cxnSpLocks/>
          </p:cNvCxnSpPr>
          <p:nvPr/>
        </p:nvCxnSpPr>
        <p:spPr>
          <a:xfrm>
            <a:off x="4774883" y="3570923"/>
            <a:ext cx="153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5C028B4D-F995-43CF-A4FD-3E2F1EED7123}"/>
              </a:ext>
            </a:extLst>
          </p:cNvPr>
          <p:cNvSpPr/>
          <p:nvPr/>
        </p:nvSpPr>
        <p:spPr>
          <a:xfrm>
            <a:off x="5099293" y="3386257"/>
            <a:ext cx="369332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</a:t>
            </a:r>
            <a:endParaRPr lang="ko-KR" altLang="en-US" sz="12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24CE694-7B86-498B-836F-D3A6BABCE35B}"/>
              </a:ext>
            </a:extLst>
          </p:cNvPr>
          <p:cNvCxnSpPr>
            <a:cxnSpLocks/>
          </p:cNvCxnSpPr>
          <p:nvPr/>
        </p:nvCxnSpPr>
        <p:spPr>
          <a:xfrm flipV="1">
            <a:off x="3944591" y="3775005"/>
            <a:ext cx="1154702" cy="551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5F76C3D-4926-4CD0-A5C9-D4736C3D35F3}"/>
              </a:ext>
            </a:extLst>
          </p:cNvPr>
          <p:cNvCxnSpPr/>
          <p:nvPr/>
        </p:nvCxnSpPr>
        <p:spPr>
          <a:xfrm>
            <a:off x="5500081" y="3780952"/>
            <a:ext cx="428322" cy="369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4D969C8F-D7DB-4B54-95DF-FBA5C7828FCF}"/>
              </a:ext>
            </a:extLst>
          </p:cNvPr>
          <p:cNvSpPr/>
          <p:nvPr/>
        </p:nvSpPr>
        <p:spPr>
          <a:xfrm>
            <a:off x="5928403" y="4141401"/>
            <a:ext cx="369332" cy="3693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a1</a:t>
            </a:r>
            <a:endParaRPr lang="ko-KR" altLang="en-US" sz="12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05D1193-9FDE-4294-B75A-4DF9F7ABD2C4}"/>
              </a:ext>
            </a:extLst>
          </p:cNvPr>
          <p:cNvCxnSpPr/>
          <p:nvPr/>
        </p:nvCxnSpPr>
        <p:spPr>
          <a:xfrm>
            <a:off x="6297735" y="4510733"/>
            <a:ext cx="428322" cy="369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F137FDEB-C087-42DB-8AC8-0DF008B63E53}"/>
              </a:ext>
            </a:extLst>
          </p:cNvPr>
          <p:cNvSpPr/>
          <p:nvPr/>
        </p:nvSpPr>
        <p:spPr>
          <a:xfrm>
            <a:off x="6726057" y="4880620"/>
            <a:ext cx="369332" cy="3693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a2</a:t>
            </a:r>
            <a:endParaRPr lang="ko-KR" altLang="en-US" sz="12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063D52D-7685-4143-A7EE-17FC8F0383B4}"/>
              </a:ext>
            </a:extLst>
          </p:cNvPr>
          <p:cNvSpPr/>
          <p:nvPr/>
        </p:nvSpPr>
        <p:spPr>
          <a:xfrm>
            <a:off x="7557029" y="3386257"/>
            <a:ext cx="380130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HF</a:t>
            </a:r>
            <a:endParaRPr lang="ko-KR" altLang="en-US" sz="1200" dirty="0"/>
          </a:p>
        </p:txBody>
      </p:sp>
      <p:sp>
        <p:nvSpPr>
          <p:cNvPr id="40" name="별: 꼭짓점 4개 39">
            <a:extLst>
              <a:ext uri="{FF2B5EF4-FFF2-40B4-BE49-F238E27FC236}">
                <a16:creationId xmlns:a16="http://schemas.microsoft.com/office/drawing/2014/main" id="{8AFD9BED-013B-4A93-80C0-4C02982D1EAD}"/>
              </a:ext>
            </a:extLst>
          </p:cNvPr>
          <p:cNvSpPr/>
          <p:nvPr/>
        </p:nvSpPr>
        <p:spPr>
          <a:xfrm>
            <a:off x="7084240" y="2583541"/>
            <a:ext cx="259180" cy="259180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AB7FAFA-2E17-454F-8317-7F3144BE2BFF}"/>
              </a:ext>
            </a:extLst>
          </p:cNvPr>
          <p:cNvCxnSpPr/>
          <p:nvPr/>
        </p:nvCxnSpPr>
        <p:spPr>
          <a:xfrm flipV="1">
            <a:off x="7769137" y="5380330"/>
            <a:ext cx="0" cy="516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2B12C8A-E017-46D2-B9D4-0ABA4B2A6713}"/>
              </a:ext>
            </a:extLst>
          </p:cNvPr>
          <p:cNvSpPr txBox="1"/>
          <p:nvPr/>
        </p:nvSpPr>
        <p:spPr>
          <a:xfrm>
            <a:off x="6726057" y="5943356"/>
            <a:ext cx="184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about-page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2DD7F44-8B8C-4470-BB36-E42D88B47D9A}"/>
              </a:ext>
            </a:extLst>
          </p:cNvPr>
          <p:cNvSpPr/>
          <p:nvPr/>
        </p:nvSpPr>
        <p:spPr>
          <a:xfrm>
            <a:off x="7577746" y="4880620"/>
            <a:ext cx="369332" cy="3693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a3</a:t>
            </a:r>
            <a:endParaRPr lang="ko-KR" altLang="en-US" sz="12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478F9FF-36D8-419D-8A27-3AE1F19C0320}"/>
              </a:ext>
            </a:extLst>
          </p:cNvPr>
          <p:cNvCxnSpPr/>
          <p:nvPr/>
        </p:nvCxnSpPr>
        <p:spPr>
          <a:xfrm>
            <a:off x="7166366" y="5066981"/>
            <a:ext cx="354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519A4B8-73A2-4C0F-A42F-65E784578B50}"/>
              </a:ext>
            </a:extLst>
          </p:cNvPr>
          <p:cNvCxnSpPr/>
          <p:nvPr/>
        </p:nvCxnSpPr>
        <p:spPr>
          <a:xfrm>
            <a:off x="5593388" y="3570923"/>
            <a:ext cx="1927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B3F4827-BCB6-407B-BBF2-5B5C99038FDB}"/>
              </a:ext>
            </a:extLst>
          </p:cNvPr>
          <p:cNvSpPr txBox="1"/>
          <p:nvPr/>
        </p:nvSpPr>
        <p:spPr>
          <a:xfrm>
            <a:off x="8164285" y="339794"/>
            <a:ext cx="24259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&lt;&lt;&lt;&lt;HEAD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========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&gt;&gt;&gt;&gt;&gt;&gt;about-page</a:t>
            </a:r>
            <a:endParaRPr lang="ko-KR" altLang="en-US" dirty="0"/>
          </a:p>
        </p:txBody>
      </p: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16F9AF66-71D0-4619-B751-FBC45929CBAD}"/>
              </a:ext>
            </a:extLst>
          </p:cNvPr>
          <p:cNvSpPr/>
          <p:nvPr/>
        </p:nvSpPr>
        <p:spPr>
          <a:xfrm rot="10800000">
            <a:off x="10487608" y="259663"/>
            <a:ext cx="205272" cy="14105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왼쪽 중괄호 42">
            <a:extLst>
              <a:ext uri="{FF2B5EF4-FFF2-40B4-BE49-F238E27FC236}">
                <a16:creationId xmlns:a16="http://schemas.microsoft.com/office/drawing/2014/main" id="{880771F5-A701-4C71-A42B-2E2D406AFA44}"/>
              </a:ext>
            </a:extLst>
          </p:cNvPr>
          <p:cNvSpPr/>
          <p:nvPr/>
        </p:nvSpPr>
        <p:spPr>
          <a:xfrm rot="10800000">
            <a:off x="10496414" y="1790295"/>
            <a:ext cx="205273" cy="15959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CE611F-AF29-4DF4-829F-C82A5A06FF97}"/>
              </a:ext>
            </a:extLst>
          </p:cNvPr>
          <p:cNvSpPr txBox="1"/>
          <p:nvPr/>
        </p:nvSpPr>
        <p:spPr>
          <a:xfrm>
            <a:off x="10757672" y="734088"/>
            <a:ext cx="1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master </a:t>
            </a:r>
          </a:p>
          <a:p>
            <a:r>
              <a:rPr lang="ko-KR" altLang="en-US" sz="1200" dirty="0"/>
              <a:t>변경사항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3EC9C87-663E-4669-B99E-CB276AE5442B}"/>
              </a:ext>
            </a:extLst>
          </p:cNvPr>
          <p:cNvSpPr txBox="1"/>
          <p:nvPr/>
        </p:nvSpPr>
        <p:spPr>
          <a:xfrm>
            <a:off x="10739010" y="2352708"/>
            <a:ext cx="1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about-page </a:t>
            </a:r>
          </a:p>
          <a:p>
            <a:r>
              <a:rPr lang="ko-KR" altLang="en-US" sz="1200" dirty="0"/>
              <a:t>변경사항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C4565D4-9196-4543-AC1C-7BD0B8DA931E}"/>
              </a:ext>
            </a:extLst>
          </p:cNvPr>
          <p:cNvCxnSpPr>
            <a:cxnSpLocks/>
          </p:cNvCxnSpPr>
          <p:nvPr/>
        </p:nvCxnSpPr>
        <p:spPr>
          <a:xfrm>
            <a:off x="8140070" y="167951"/>
            <a:ext cx="67384" cy="655009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416C33B-B5C0-4381-8BB7-37031B5D312A}"/>
              </a:ext>
            </a:extLst>
          </p:cNvPr>
          <p:cNvCxnSpPr/>
          <p:nvPr/>
        </p:nvCxnSpPr>
        <p:spPr>
          <a:xfrm flipV="1">
            <a:off x="5928403" y="709126"/>
            <a:ext cx="2008756" cy="24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E194BB0-DD6B-4572-BEB3-A497A51FF877}"/>
              </a:ext>
            </a:extLst>
          </p:cNvPr>
          <p:cNvSpPr txBox="1"/>
          <p:nvPr/>
        </p:nvSpPr>
        <p:spPr>
          <a:xfrm>
            <a:off x="3650319" y="524460"/>
            <a:ext cx="253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이런 창 마주하게 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4F3B59-0255-4442-8A09-A581392A63A3}"/>
              </a:ext>
            </a:extLst>
          </p:cNvPr>
          <p:cNvSpPr txBox="1"/>
          <p:nvPr/>
        </p:nvSpPr>
        <p:spPr>
          <a:xfrm>
            <a:off x="8369559" y="3987894"/>
            <a:ext cx="3460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여기서 어떤 수정사항을 </a:t>
            </a:r>
            <a:endParaRPr lang="en-US" altLang="ko-KR" dirty="0"/>
          </a:p>
          <a:p>
            <a:r>
              <a:rPr lang="ko-KR" altLang="en-US" dirty="0"/>
              <a:t>병합본에 넣을지 정한다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vs.code</a:t>
            </a:r>
            <a:r>
              <a:rPr lang="ko-KR" altLang="en-US" dirty="0"/>
              <a:t>에서는 </a:t>
            </a:r>
            <a:r>
              <a:rPr lang="en-US" altLang="ko-KR" dirty="0"/>
              <a:t>option</a:t>
            </a:r>
            <a:r>
              <a:rPr lang="ko-KR" altLang="en-US" dirty="0"/>
              <a:t>제공</a:t>
            </a:r>
          </a:p>
        </p:txBody>
      </p:sp>
    </p:spTree>
    <p:extLst>
      <p:ext uri="{BB962C8B-B14F-4D97-AF65-F5344CB8AC3E}">
        <p14:creationId xmlns:p14="http://schemas.microsoft.com/office/powerpoint/2010/main" val="1325172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176DC55-4220-4BA5-A9AA-F31640D90944}"/>
              </a:ext>
            </a:extLst>
          </p:cNvPr>
          <p:cNvCxnSpPr>
            <a:cxnSpLocks/>
          </p:cNvCxnSpPr>
          <p:nvPr/>
        </p:nvCxnSpPr>
        <p:spPr>
          <a:xfrm>
            <a:off x="597581" y="2119276"/>
            <a:ext cx="159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870D0A2-55FF-4D6A-BB0F-D0AE7E8BFCAE}"/>
              </a:ext>
            </a:extLst>
          </p:cNvPr>
          <p:cNvSpPr txBox="1"/>
          <p:nvPr/>
        </p:nvSpPr>
        <p:spPr>
          <a:xfrm>
            <a:off x="9624358" y="1947603"/>
            <a:ext cx="133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master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9AA3329-6E49-42E8-A720-41D7E069CB4F}"/>
              </a:ext>
            </a:extLst>
          </p:cNvPr>
          <p:cNvCxnSpPr>
            <a:cxnSpLocks/>
          </p:cNvCxnSpPr>
          <p:nvPr/>
        </p:nvCxnSpPr>
        <p:spPr>
          <a:xfrm>
            <a:off x="1222315" y="2313119"/>
            <a:ext cx="336935" cy="364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87D36D-CB21-4AC5-8F0C-9E6FAB1F512F}"/>
              </a:ext>
            </a:extLst>
          </p:cNvPr>
          <p:cNvSpPr txBox="1"/>
          <p:nvPr/>
        </p:nvSpPr>
        <p:spPr>
          <a:xfrm>
            <a:off x="468863" y="339794"/>
            <a:ext cx="221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병합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F391300-3A70-4BD9-B0BF-4307B7294FD4}"/>
              </a:ext>
            </a:extLst>
          </p:cNvPr>
          <p:cNvSpPr/>
          <p:nvPr/>
        </p:nvSpPr>
        <p:spPr>
          <a:xfrm>
            <a:off x="2238016" y="2685356"/>
            <a:ext cx="369332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h2</a:t>
            </a:r>
            <a:endParaRPr lang="ko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8B8FA15-6E34-4958-9AC4-0343CDB468EB}"/>
              </a:ext>
            </a:extLst>
          </p:cNvPr>
          <p:cNvCxnSpPr>
            <a:cxnSpLocks/>
          </p:cNvCxnSpPr>
          <p:nvPr/>
        </p:nvCxnSpPr>
        <p:spPr>
          <a:xfrm>
            <a:off x="2009915" y="2870022"/>
            <a:ext cx="153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986B490A-D6FD-438E-A521-D0B14538646E}"/>
              </a:ext>
            </a:extLst>
          </p:cNvPr>
          <p:cNvSpPr/>
          <p:nvPr/>
        </p:nvSpPr>
        <p:spPr>
          <a:xfrm>
            <a:off x="100701" y="1935756"/>
            <a:ext cx="369332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9235F00-C00C-4CA0-A12D-340E4306EEED}"/>
              </a:ext>
            </a:extLst>
          </p:cNvPr>
          <p:cNvSpPr/>
          <p:nvPr/>
        </p:nvSpPr>
        <p:spPr>
          <a:xfrm>
            <a:off x="884883" y="1935756"/>
            <a:ext cx="369332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1D14E30-789B-4994-A501-979D2DB8C8A1}"/>
              </a:ext>
            </a:extLst>
          </p:cNvPr>
          <p:cNvSpPr/>
          <p:nvPr/>
        </p:nvSpPr>
        <p:spPr>
          <a:xfrm>
            <a:off x="1565715" y="2685356"/>
            <a:ext cx="369332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h1</a:t>
            </a:r>
            <a:endParaRPr lang="ko-KR" altLang="en-US" sz="1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8DDCB04-E382-4BFA-B3AE-D417256403D8}"/>
              </a:ext>
            </a:extLst>
          </p:cNvPr>
          <p:cNvCxnSpPr>
            <a:cxnSpLocks/>
          </p:cNvCxnSpPr>
          <p:nvPr/>
        </p:nvCxnSpPr>
        <p:spPr>
          <a:xfrm flipH="1">
            <a:off x="10064703" y="2350579"/>
            <a:ext cx="1" cy="361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BA6B77E-64B7-4489-9BE3-B7D8E26B20DC}"/>
              </a:ext>
            </a:extLst>
          </p:cNvPr>
          <p:cNvCxnSpPr>
            <a:cxnSpLocks/>
          </p:cNvCxnSpPr>
          <p:nvPr/>
        </p:nvCxnSpPr>
        <p:spPr>
          <a:xfrm>
            <a:off x="2555164" y="3081720"/>
            <a:ext cx="265660" cy="30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5BDBB2B1-13CF-4C88-AB72-E9488DE6C5C7}"/>
              </a:ext>
            </a:extLst>
          </p:cNvPr>
          <p:cNvSpPr/>
          <p:nvPr/>
        </p:nvSpPr>
        <p:spPr>
          <a:xfrm>
            <a:off x="2820824" y="3429000"/>
            <a:ext cx="369332" cy="3693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c1</a:t>
            </a:r>
            <a:endParaRPr lang="ko-KR" altLang="en-US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09880C5-E4DB-48AE-974B-2A2BDCAC4D5B}"/>
              </a:ext>
            </a:extLst>
          </p:cNvPr>
          <p:cNvCxnSpPr>
            <a:cxnSpLocks/>
          </p:cNvCxnSpPr>
          <p:nvPr/>
        </p:nvCxnSpPr>
        <p:spPr>
          <a:xfrm>
            <a:off x="3190156" y="3835626"/>
            <a:ext cx="265660" cy="30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D54CEFC4-A43D-44B6-B564-C31CDB36831A}"/>
              </a:ext>
            </a:extLst>
          </p:cNvPr>
          <p:cNvSpPr/>
          <p:nvPr/>
        </p:nvSpPr>
        <p:spPr>
          <a:xfrm>
            <a:off x="3455816" y="4214025"/>
            <a:ext cx="369332" cy="3693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c2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6CAAB7F-5631-4437-A992-6FC1807F1FA9}"/>
              </a:ext>
            </a:extLst>
          </p:cNvPr>
          <p:cNvCxnSpPr>
            <a:cxnSpLocks/>
          </p:cNvCxnSpPr>
          <p:nvPr/>
        </p:nvCxnSpPr>
        <p:spPr>
          <a:xfrm flipV="1">
            <a:off x="3640482" y="4657219"/>
            <a:ext cx="1" cy="279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EDFDDB9-4938-41AD-BCA5-5E61F7B5296E}"/>
              </a:ext>
            </a:extLst>
          </p:cNvPr>
          <p:cNvSpPr txBox="1"/>
          <p:nvPr/>
        </p:nvSpPr>
        <p:spPr>
          <a:xfrm>
            <a:off x="2820824" y="5010998"/>
            <a:ext cx="185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contact-page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C5DAC19-86F3-4150-86B5-76B3498D05B3}"/>
              </a:ext>
            </a:extLst>
          </p:cNvPr>
          <p:cNvCxnSpPr>
            <a:cxnSpLocks/>
          </p:cNvCxnSpPr>
          <p:nvPr/>
        </p:nvCxnSpPr>
        <p:spPr>
          <a:xfrm>
            <a:off x="3365884" y="3570923"/>
            <a:ext cx="720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F6BEBB56-9732-4056-9977-F365BE1AFFAC}"/>
              </a:ext>
            </a:extLst>
          </p:cNvPr>
          <p:cNvSpPr/>
          <p:nvPr/>
        </p:nvSpPr>
        <p:spPr>
          <a:xfrm>
            <a:off x="4262134" y="3405673"/>
            <a:ext cx="380130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HF</a:t>
            </a:r>
            <a:endParaRPr lang="ko-KR" altLang="en-US" sz="12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DD1A578-57FB-4B28-8EC1-F66136B02894}"/>
              </a:ext>
            </a:extLst>
          </p:cNvPr>
          <p:cNvCxnSpPr>
            <a:cxnSpLocks/>
          </p:cNvCxnSpPr>
          <p:nvPr/>
        </p:nvCxnSpPr>
        <p:spPr>
          <a:xfrm>
            <a:off x="4774883" y="3570923"/>
            <a:ext cx="153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5C028B4D-F995-43CF-A4FD-3E2F1EED7123}"/>
              </a:ext>
            </a:extLst>
          </p:cNvPr>
          <p:cNvSpPr/>
          <p:nvPr/>
        </p:nvSpPr>
        <p:spPr>
          <a:xfrm>
            <a:off x="5099293" y="3386257"/>
            <a:ext cx="369332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</a:t>
            </a:r>
            <a:endParaRPr lang="ko-KR" altLang="en-US" sz="12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24CE694-7B86-498B-836F-D3A6BABCE35B}"/>
              </a:ext>
            </a:extLst>
          </p:cNvPr>
          <p:cNvCxnSpPr>
            <a:cxnSpLocks/>
          </p:cNvCxnSpPr>
          <p:nvPr/>
        </p:nvCxnSpPr>
        <p:spPr>
          <a:xfrm flipV="1">
            <a:off x="3944591" y="3775005"/>
            <a:ext cx="1154702" cy="551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5F76C3D-4926-4CD0-A5C9-D4736C3D35F3}"/>
              </a:ext>
            </a:extLst>
          </p:cNvPr>
          <p:cNvCxnSpPr/>
          <p:nvPr/>
        </p:nvCxnSpPr>
        <p:spPr>
          <a:xfrm>
            <a:off x="5500081" y="3780952"/>
            <a:ext cx="428322" cy="369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4D969C8F-D7DB-4B54-95DF-FBA5C7828FCF}"/>
              </a:ext>
            </a:extLst>
          </p:cNvPr>
          <p:cNvSpPr/>
          <p:nvPr/>
        </p:nvSpPr>
        <p:spPr>
          <a:xfrm>
            <a:off x="5928403" y="4141401"/>
            <a:ext cx="369332" cy="3693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a1</a:t>
            </a:r>
            <a:endParaRPr lang="ko-KR" altLang="en-US" sz="12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05D1193-9FDE-4294-B75A-4DF9F7ABD2C4}"/>
              </a:ext>
            </a:extLst>
          </p:cNvPr>
          <p:cNvCxnSpPr/>
          <p:nvPr/>
        </p:nvCxnSpPr>
        <p:spPr>
          <a:xfrm>
            <a:off x="6297735" y="4510733"/>
            <a:ext cx="428322" cy="369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F137FDEB-C087-42DB-8AC8-0DF008B63E53}"/>
              </a:ext>
            </a:extLst>
          </p:cNvPr>
          <p:cNvSpPr/>
          <p:nvPr/>
        </p:nvSpPr>
        <p:spPr>
          <a:xfrm>
            <a:off x="6726057" y="4880620"/>
            <a:ext cx="369332" cy="3693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a2</a:t>
            </a:r>
            <a:endParaRPr lang="ko-KR" altLang="en-US" sz="12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063D52D-7685-4143-A7EE-17FC8F0383B4}"/>
              </a:ext>
            </a:extLst>
          </p:cNvPr>
          <p:cNvSpPr/>
          <p:nvPr/>
        </p:nvSpPr>
        <p:spPr>
          <a:xfrm>
            <a:off x="7557029" y="3386257"/>
            <a:ext cx="380130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HF</a:t>
            </a:r>
            <a:endParaRPr lang="ko-KR" altLang="en-US" sz="1200" dirty="0"/>
          </a:p>
        </p:txBody>
      </p:sp>
      <p:sp>
        <p:nvSpPr>
          <p:cNvPr id="40" name="별: 꼭짓점 4개 39">
            <a:extLst>
              <a:ext uri="{FF2B5EF4-FFF2-40B4-BE49-F238E27FC236}">
                <a16:creationId xmlns:a16="http://schemas.microsoft.com/office/drawing/2014/main" id="{8AFD9BED-013B-4A93-80C0-4C02982D1EAD}"/>
              </a:ext>
            </a:extLst>
          </p:cNvPr>
          <p:cNvSpPr/>
          <p:nvPr/>
        </p:nvSpPr>
        <p:spPr>
          <a:xfrm>
            <a:off x="9408347" y="2002679"/>
            <a:ext cx="259180" cy="259180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AB7FAFA-2E17-454F-8317-7F3144BE2BFF}"/>
              </a:ext>
            </a:extLst>
          </p:cNvPr>
          <p:cNvCxnSpPr/>
          <p:nvPr/>
        </p:nvCxnSpPr>
        <p:spPr>
          <a:xfrm flipV="1">
            <a:off x="7769137" y="5380330"/>
            <a:ext cx="0" cy="516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2B12C8A-E017-46D2-B9D4-0ABA4B2A6713}"/>
              </a:ext>
            </a:extLst>
          </p:cNvPr>
          <p:cNvSpPr txBox="1"/>
          <p:nvPr/>
        </p:nvSpPr>
        <p:spPr>
          <a:xfrm>
            <a:off x="7147704" y="5943356"/>
            <a:ext cx="184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about-page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2DD7F44-8B8C-4470-BB36-E42D88B47D9A}"/>
              </a:ext>
            </a:extLst>
          </p:cNvPr>
          <p:cNvSpPr/>
          <p:nvPr/>
        </p:nvSpPr>
        <p:spPr>
          <a:xfrm>
            <a:off x="7577746" y="4880620"/>
            <a:ext cx="369332" cy="3693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a3</a:t>
            </a:r>
            <a:endParaRPr lang="ko-KR" altLang="en-US" sz="12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478F9FF-36D8-419D-8A27-3AE1F19C0320}"/>
              </a:ext>
            </a:extLst>
          </p:cNvPr>
          <p:cNvCxnSpPr/>
          <p:nvPr/>
        </p:nvCxnSpPr>
        <p:spPr>
          <a:xfrm>
            <a:off x="7166366" y="5066981"/>
            <a:ext cx="354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519A4B8-73A2-4C0F-A42F-65E784578B50}"/>
              </a:ext>
            </a:extLst>
          </p:cNvPr>
          <p:cNvCxnSpPr/>
          <p:nvPr/>
        </p:nvCxnSpPr>
        <p:spPr>
          <a:xfrm>
            <a:off x="5593388" y="3570923"/>
            <a:ext cx="1927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24C3C3C-6FF3-4AE2-8C10-F1C5ED0C9DAD}"/>
              </a:ext>
            </a:extLst>
          </p:cNvPr>
          <p:cNvCxnSpPr/>
          <p:nvPr/>
        </p:nvCxnSpPr>
        <p:spPr>
          <a:xfrm>
            <a:off x="8070980" y="3570923"/>
            <a:ext cx="1026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E507C66A-8EC5-4D28-A473-FFB89B0B57B3}"/>
              </a:ext>
            </a:extLst>
          </p:cNvPr>
          <p:cNvSpPr/>
          <p:nvPr/>
        </p:nvSpPr>
        <p:spPr>
          <a:xfrm>
            <a:off x="9512668" y="3027031"/>
            <a:ext cx="1089205" cy="108920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^^/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35757B4-0E1E-4D54-9758-2EAA0D24B4E2}"/>
              </a:ext>
            </a:extLst>
          </p:cNvPr>
          <p:cNvCxnSpPr/>
          <p:nvPr/>
        </p:nvCxnSpPr>
        <p:spPr>
          <a:xfrm flipV="1">
            <a:off x="8220269" y="4050536"/>
            <a:ext cx="1341767" cy="96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023A59-6DBA-42CA-B032-42AD2FCDB2C0}"/>
              </a:ext>
            </a:extLst>
          </p:cNvPr>
          <p:cNvSpPr txBox="1"/>
          <p:nvPr/>
        </p:nvSpPr>
        <p:spPr>
          <a:xfrm>
            <a:off x="4928116" y="339794"/>
            <a:ext cx="3009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수정사항 변경 후 저장</a:t>
            </a:r>
            <a:endParaRPr lang="en-US" altLang="ko-KR" dirty="0"/>
          </a:p>
          <a:p>
            <a:r>
              <a:rPr lang="en-US" altLang="ko-KR" dirty="0"/>
              <a:t>$ git add .</a:t>
            </a:r>
          </a:p>
          <a:p>
            <a:r>
              <a:rPr lang="en-US" altLang="ko-KR" dirty="0"/>
              <a:t>$ git commit –m ‘’</a:t>
            </a:r>
          </a:p>
          <a:p>
            <a:r>
              <a:rPr lang="ko-KR" altLang="en-US" dirty="0"/>
              <a:t>병합 완료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05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620867-2EFB-4ECD-904A-3C866EE85828}"/>
              </a:ext>
            </a:extLst>
          </p:cNvPr>
          <p:cNvSpPr/>
          <p:nvPr/>
        </p:nvSpPr>
        <p:spPr>
          <a:xfrm>
            <a:off x="872454" y="1711354"/>
            <a:ext cx="2583809" cy="3045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CC2119-8BB9-4A0F-BCD8-D7CFAC650F9E}"/>
              </a:ext>
            </a:extLst>
          </p:cNvPr>
          <p:cNvSpPr/>
          <p:nvPr/>
        </p:nvSpPr>
        <p:spPr>
          <a:xfrm>
            <a:off x="4804096" y="1711352"/>
            <a:ext cx="2583809" cy="3045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0FB527-16C6-490C-821D-B869E0A0F6F5}"/>
              </a:ext>
            </a:extLst>
          </p:cNvPr>
          <p:cNvSpPr/>
          <p:nvPr/>
        </p:nvSpPr>
        <p:spPr>
          <a:xfrm>
            <a:off x="8735739" y="1711352"/>
            <a:ext cx="2583809" cy="3045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DF916-F953-4D0A-9EC5-765633B0B1A2}"/>
              </a:ext>
            </a:extLst>
          </p:cNvPr>
          <p:cNvSpPr txBox="1"/>
          <p:nvPr/>
        </p:nvSpPr>
        <p:spPr>
          <a:xfrm>
            <a:off x="1922189" y="1134061"/>
            <a:ext cx="105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폴더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BD51D3-6A1B-429E-9176-F85C9FFDE84A}"/>
              </a:ext>
            </a:extLst>
          </p:cNvPr>
          <p:cNvSpPr txBox="1"/>
          <p:nvPr/>
        </p:nvSpPr>
        <p:spPr>
          <a:xfrm>
            <a:off x="5488925" y="1134061"/>
            <a:ext cx="12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스테이지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DF9C5E-1918-4D6D-A593-8C4E8AA2D38E}"/>
              </a:ext>
            </a:extLst>
          </p:cNvPr>
          <p:cNvSpPr txBox="1"/>
          <p:nvPr/>
        </p:nvSpPr>
        <p:spPr>
          <a:xfrm>
            <a:off x="9547502" y="1134061"/>
            <a:ext cx="12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commit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F1697B6-2EF2-4234-9DF5-8131BA2A1E7E}"/>
              </a:ext>
            </a:extLst>
          </p:cNvPr>
          <p:cNvCxnSpPr/>
          <p:nvPr/>
        </p:nvCxnSpPr>
        <p:spPr>
          <a:xfrm>
            <a:off x="3060441" y="1318727"/>
            <a:ext cx="2118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F6A9A52-533B-4EDE-B1FD-B4CB7B62D3BE}"/>
              </a:ext>
            </a:extLst>
          </p:cNvPr>
          <p:cNvCxnSpPr/>
          <p:nvPr/>
        </p:nvCxnSpPr>
        <p:spPr>
          <a:xfrm>
            <a:off x="7066384" y="1306287"/>
            <a:ext cx="2118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CE91F9-EFE8-486E-B564-95891BC8ACA2}"/>
              </a:ext>
            </a:extLst>
          </p:cNvPr>
          <p:cNvSpPr txBox="1"/>
          <p:nvPr/>
        </p:nvSpPr>
        <p:spPr>
          <a:xfrm>
            <a:off x="3879436" y="811764"/>
            <a:ext cx="1134398" cy="378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add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CE2012-3BAF-40AF-917F-C59701FA2DBC}"/>
              </a:ext>
            </a:extLst>
          </p:cNvPr>
          <p:cNvSpPr txBox="1"/>
          <p:nvPr/>
        </p:nvSpPr>
        <p:spPr>
          <a:xfrm>
            <a:off x="9184433" y="4918323"/>
            <a:ext cx="1134398" cy="378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DA8BBA-033D-4629-A472-A7407FD66D4A}"/>
              </a:ext>
            </a:extLst>
          </p:cNvPr>
          <p:cNvSpPr txBox="1"/>
          <p:nvPr/>
        </p:nvSpPr>
        <p:spPr>
          <a:xfrm>
            <a:off x="1222310" y="2286000"/>
            <a:ext cx="15955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수정</a:t>
            </a:r>
            <a:endParaRPr lang="en-US" altLang="ko-KR" dirty="0"/>
          </a:p>
          <a:p>
            <a:r>
              <a:rPr lang="en-US" altLang="ko-KR" dirty="0"/>
              <a:t>1.</a:t>
            </a:r>
          </a:p>
          <a:p>
            <a:r>
              <a:rPr lang="en-US" altLang="ko-KR" dirty="0"/>
              <a:t>2.</a:t>
            </a:r>
          </a:p>
          <a:p>
            <a:r>
              <a:rPr lang="en-US" altLang="ko-KR" dirty="0"/>
              <a:t>3.</a:t>
            </a:r>
          </a:p>
          <a:p>
            <a:r>
              <a:rPr lang="en-US" altLang="ko-KR" dirty="0"/>
              <a:t>4.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7D17EC-3595-471C-8048-30809B40D238}"/>
              </a:ext>
            </a:extLst>
          </p:cNvPr>
          <p:cNvSpPr txBox="1"/>
          <p:nvPr/>
        </p:nvSpPr>
        <p:spPr>
          <a:xfrm>
            <a:off x="5298233" y="2286000"/>
            <a:ext cx="15955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수정</a:t>
            </a:r>
            <a:endParaRPr lang="en-US" altLang="ko-KR" dirty="0"/>
          </a:p>
          <a:p>
            <a:r>
              <a:rPr lang="en-US" altLang="ko-KR" dirty="0"/>
              <a:t>1.</a:t>
            </a:r>
          </a:p>
          <a:p>
            <a:r>
              <a:rPr lang="en-US" altLang="ko-KR" dirty="0"/>
              <a:t>2.</a:t>
            </a:r>
          </a:p>
          <a:p>
            <a:r>
              <a:rPr lang="en-US" altLang="ko-KR" dirty="0"/>
              <a:t>3.</a:t>
            </a:r>
          </a:p>
          <a:p>
            <a:r>
              <a:rPr lang="en-US" altLang="ko-KR" dirty="0"/>
              <a:t>4.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35DD04-495C-450D-9F3C-4BD458E52E99}"/>
              </a:ext>
            </a:extLst>
          </p:cNvPr>
          <p:cNvSpPr txBox="1"/>
          <p:nvPr/>
        </p:nvSpPr>
        <p:spPr>
          <a:xfrm>
            <a:off x="4570831" y="4964514"/>
            <a:ext cx="3397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무조건 스테이지 </a:t>
            </a:r>
            <a:r>
              <a:rPr lang="en-US" altLang="ko-KR" dirty="0"/>
              <a:t>‘</a:t>
            </a:r>
            <a:r>
              <a:rPr lang="ko-KR" altLang="en-US" dirty="0"/>
              <a:t>전체</a:t>
            </a:r>
            <a:r>
              <a:rPr lang="en-US" altLang="ko-KR" dirty="0"/>
              <a:t>’</a:t>
            </a:r>
            <a:r>
              <a:rPr lang="ko-KR" altLang="en-US" dirty="0"/>
              <a:t>를 찍음</a:t>
            </a:r>
            <a:endParaRPr lang="en-US" altLang="ko-KR" dirty="0"/>
          </a:p>
          <a:p>
            <a:r>
              <a:rPr lang="en-US" altLang="ko-KR" dirty="0"/>
              <a:t>Message </a:t>
            </a:r>
            <a:r>
              <a:rPr lang="ko-KR" altLang="en-US" dirty="0"/>
              <a:t>필수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8B65A2D-46BA-4CF1-89F7-CB8051C288FA}"/>
              </a:ext>
            </a:extLst>
          </p:cNvPr>
          <p:cNvSpPr/>
          <p:nvPr/>
        </p:nvSpPr>
        <p:spPr>
          <a:xfrm>
            <a:off x="9657184" y="5610845"/>
            <a:ext cx="2183363" cy="11538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1CCA397-AFC8-4594-A86A-9E442F5E50CD}"/>
              </a:ext>
            </a:extLst>
          </p:cNvPr>
          <p:cNvCxnSpPr/>
          <p:nvPr/>
        </p:nvCxnSpPr>
        <p:spPr>
          <a:xfrm>
            <a:off x="9974424" y="4861249"/>
            <a:ext cx="0" cy="625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02A686D-A4D4-4644-A441-4E3FBFB58D3B}"/>
              </a:ext>
            </a:extLst>
          </p:cNvPr>
          <p:cNvSpPr txBox="1"/>
          <p:nvPr/>
        </p:nvSpPr>
        <p:spPr>
          <a:xfrm>
            <a:off x="10394302" y="5230581"/>
            <a:ext cx="122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remote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12C33A-FD48-4633-9221-2A0D1C5AAB22}"/>
              </a:ext>
            </a:extLst>
          </p:cNvPr>
          <p:cNvSpPr txBox="1"/>
          <p:nvPr/>
        </p:nvSpPr>
        <p:spPr>
          <a:xfrm>
            <a:off x="7632440" y="811764"/>
            <a:ext cx="129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2A6B195-F51E-4AAA-B6F7-86065BEAB930}"/>
              </a:ext>
            </a:extLst>
          </p:cNvPr>
          <p:cNvSpPr/>
          <p:nvPr/>
        </p:nvSpPr>
        <p:spPr>
          <a:xfrm>
            <a:off x="9116008" y="2146041"/>
            <a:ext cx="765110" cy="634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FEAF48-E374-458D-B60D-4D448CFFAFEE}"/>
              </a:ext>
            </a:extLst>
          </p:cNvPr>
          <p:cNvSpPr/>
          <p:nvPr/>
        </p:nvSpPr>
        <p:spPr>
          <a:xfrm>
            <a:off x="9255967" y="2286000"/>
            <a:ext cx="513184" cy="35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6B5C947-FA5E-4C90-850B-03277F325E47}"/>
              </a:ext>
            </a:extLst>
          </p:cNvPr>
          <p:cNvSpPr/>
          <p:nvPr/>
        </p:nvSpPr>
        <p:spPr>
          <a:xfrm>
            <a:off x="10328162" y="2150753"/>
            <a:ext cx="765110" cy="634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965D2C8-BD00-457F-9BCA-14055731D581}"/>
              </a:ext>
            </a:extLst>
          </p:cNvPr>
          <p:cNvSpPr/>
          <p:nvPr/>
        </p:nvSpPr>
        <p:spPr>
          <a:xfrm>
            <a:off x="10468121" y="2290712"/>
            <a:ext cx="513184" cy="35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5913B4C-A310-4166-86CF-279ABC0D63C3}"/>
              </a:ext>
            </a:extLst>
          </p:cNvPr>
          <p:cNvSpPr/>
          <p:nvPr/>
        </p:nvSpPr>
        <p:spPr>
          <a:xfrm>
            <a:off x="9116008" y="3289041"/>
            <a:ext cx="765110" cy="634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E59A19-4327-4F96-A7F7-7D503C308460}"/>
              </a:ext>
            </a:extLst>
          </p:cNvPr>
          <p:cNvSpPr/>
          <p:nvPr/>
        </p:nvSpPr>
        <p:spPr>
          <a:xfrm>
            <a:off x="9255967" y="3429000"/>
            <a:ext cx="513184" cy="35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71174D9-3B77-48C1-9390-CF4C7E01E3D0}"/>
              </a:ext>
            </a:extLst>
          </p:cNvPr>
          <p:cNvSpPr/>
          <p:nvPr/>
        </p:nvSpPr>
        <p:spPr>
          <a:xfrm>
            <a:off x="10328162" y="3289041"/>
            <a:ext cx="765110" cy="634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10D22C5-833F-48DD-86B2-5D086F57106B}"/>
              </a:ext>
            </a:extLst>
          </p:cNvPr>
          <p:cNvSpPr/>
          <p:nvPr/>
        </p:nvSpPr>
        <p:spPr>
          <a:xfrm>
            <a:off x="10468121" y="3429000"/>
            <a:ext cx="513184" cy="35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28D453-AC1A-4F41-9D2D-E19782FBB239}"/>
              </a:ext>
            </a:extLst>
          </p:cNvPr>
          <p:cNvSpPr txBox="1"/>
          <p:nvPr/>
        </p:nvSpPr>
        <p:spPr>
          <a:xfrm>
            <a:off x="205273" y="5486400"/>
            <a:ext cx="4198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$ git status</a:t>
            </a:r>
          </a:p>
          <a:p>
            <a:r>
              <a:rPr lang="en-US" altLang="ko-KR" dirty="0">
                <a:solidFill>
                  <a:schemeClr val="accent6"/>
                </a:solidFill>
              </a:rPr>
              <a:t>(</a:t>
            </a:r>
            <a:r>
              <a:rPr lang="ko-KR" altLang="en-US" dirty="0">
                <a:solidFill>
                  <a:schemeClr val="accent6"/>
                </a:solidFill>
              </a:rPr>
              <a:t>초록색</a:t>
            </a:r>
            <a:r>
              <a:rPr lang="en-US" altLang="ko-KR" dirty="0">
                <a:solidFill>
                  <a:schemeClr val="accent6"/>
                </a:solidFill>
              </a:rPr>
              <a:t>) : </a:t>
            </a:r>
            <a:r>
              <a:rPr lang="ko-KR" altLang="en-US" dirty="0">
                <a:solidFill>
                  <a:schemeClr val="accent6"/>
                </a:solidFill>
              </a:rPr>
              <a:t>사진에 나와요</a:t>
            </a:r>
            <a:r>
              <a:rPr lang="en-US" altLang="ko-KR" dirty="0">
                <a:solidFill>
                  <a:schemeClr val="accent6"/>
                </a:solidFill>
              </a:rPr>
              <a:t> 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빨간색</a:t>
            </a:r>
            <a:r>
              <a:rPr lang="en-US" altLang="ko-KR" dirty="0">
                <a:solidFill>
                  <a:srgbClr val="FF0000"/>
                </a:solidFill>
              </a:rPr>
              <a:t>) : </a:t>
            </a:r>
            <a:r>
              <a:rPr lang="ko-KR" altLang="en-US" dirty="0">
                <a:solidFill>
                  <a:srgbClr val="FF0000"/>
                </a:solidFill>
              </a:rPr>
              <a:t>사진에 </a:t>
            </a:r>
            <a:r>
              <a:rPr lang="ko-KR" altLang="en-US" dirty="0" err="1">
                <a:solidFill>
                  <a:srgbClr val="FF0000"/>
                </a:solidFill>
              </a:rPr>
              <a:t>안나와요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66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40489C-36DD-464E-BC95-10EECDA57D3E}"/>
              </a:ext>
            </a:extLst>
          </p:cNvPr>
          <p:cNvSpPr txBox="1"/>
          <p:nvPr/>
        </p:nvSpPr>
        <p:spPr>
          <a:xfrm>
            <a:off x="634482" y="625151"/>
            <a:ext cx="376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Commit </a:t>
            </a:r>
            <a:r>
              <a:rPr lang="ko-KR" altLang="en-US" dirty="0"/>
              <a:t>개괄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EF92574-380F-4E4C-AA39-A27037BB849C}"/>
              </a:ext>
            </a:extLst>
          </p:cNvPr>
          <p:cNvSpPr/>
          <p:nvPr/>
        </p:nvSpPr>
        <p:spPr>
          <a:xfrm>
            <a:off x="746449" y="3149081"/>
            <a:ext cx="559837" cy="559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127711F-0570-46FA-9103-D8D6650B98ED}"/>
              </a:ext>
            </a:extLst>
          </p:cNvPr>
          <p:cNvSpPr/>
          <p:nvPr/>
        </p:nvSpPr>
        <p:spPr>
          <a:xfrm>
            <a:off x="1936101" y="3163076"/>
            <a:ext cx="559837" cy="559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34E350D-C0C8-4CDF-B471-EC297D270EFA}"/>
              </a:ext>
            </a:extLst>
          </p:cNvPr>
          <p:cNvSpPr/>
          <p:nvPr/>
        </p:nvSpPr>
        <p:spPr>
          <a:xfrm>
            <a:off x="3153744" y="3167740"/>
            <a:ext cx="559837" cy="559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4B68CC4-A9F6-43EA-964E-E8E8C3C31E1D}"/>
              </a:ext>
            </a:extLst>
          </p:cNvPr>
          <p:cNvSpPr/>
          <p:nvPr/>
        </p:nvSpPr>
        <p:spPr>
          <a:xfrm>
            <a:off x="4394718" y="3163076"/>
            <a:ext cx="559837" cy="559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E633C97-ACC8-4F20-8767-B085429533D1}"/>
              </a:ext>
            </a:extLst>
          </p:cNvPr>
          <p:cNvSpPr/>
          <p:nvPr/>
        </p:nvSpPr>
        <p:spPr>
          <a:xfrm>
            <a:off x="5635692" y="3153743"/>
            <a:ext cx="559837" cy="559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08F51A7-780A-4C91-9B0D-48C1681EC13D}"/>
              </a:ext>
            </a:extLst>
          </p:cNvPr>
          <p:cNvSpPr/>
          <p:nvPr/>
        </p:nvSpPr>
        <p:spPr>
          <a:xfrm>
            <a:off x="6876666" y="3158410"/>
            <a:ext cx="559837" cy="559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89EC956-8A1A-4BB9-AED5-B9479694858E}"/>
              </a:ext>
            </a:extLst>
          </p:cNvPr>
          <p:cNvSpPr/>
          <p:nvPr/>
        </p:nvSpPr>
        <p:spPr>
          <a:xfrm>
            <a:off x="8117640" y="3149080"/>
            <a:ext cx="559837" cy="559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17E1C39-3C2B-49A0-9D5F-CD8CBED98075}"/>
              </a:ext>
            </a:extLst>
          </p:cNvPr>
          <p:cNvSpPr/>
          <p:nvPr/>
        </p:nvSpPr>
        <p:spPr>
          <a:xfrm>
            <a:off x="9358614" y="3149079"/>
            <a:ext cx="559837" cy="559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0AD362A-C10A-4E08-BF1C-285FDA265720}"/>
              </a:ext>
            </a:extLst>
          </p:cNvPr>
          <p:cNvSpPr/>
          <p:nvPr/>
        </p:nvSpPr>
        <p:spPr>
          <a:xfrm>
            <a:off x="4954555" y="4497356"/>
            <a:ext cx="559837" cy="559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BB1530E-4A8D-4CB0-B0B2-0B2B7D5D345E}"/>
              </a:ext>
            </a:extLst>
          </p:cNvPr>
          <p:cNvSpPr/>
          <p:nvPr/>
        </p:nvSpPr>
        <p:spPr>
          <a:xfrm>
            <a:off x="6316829" y="5122507"/>
            <a:ext cx="559837" cy="559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381547-1A25-4234-B6CD-AE63DFFACB0C}"/>
              </a:ext>
            </a:extLst>
          </p:cNvPr>
          <p:cNvSpPr/>
          <p:nvPr/>
        </p:nvSpPr>
        <p:spPr>
          <a:xfrm>
            <a:off x="5514392" y="1926766"/>
            <a:ext cx="559837" cy="559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83938DD-A4DD-42B2-A8EA-8B7B56ABAFEC}"/>
              </a:ext>
            </a:extLst>
          </p:cNvPr>
          <p:cNvSpPr/>
          <p:nvPr/>
        </p:nvSpPr>
        <p:spPr>
          <a:xfrm>
            <a:off x="6634069" y="1366929"/>
            <a:ext cx="559837" cy="559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874747D-91D6-45D4-9087-3F05E1F6B32B}"/>
              </a:ext>
            </a:extLst>
          </p:cNvPr>
          <p:cNvSpPr/>
          <p:nvPr/>
        </p:nvSpPr>
        <p:spPr>
          <a:xfrm>
            <a:off x="7931021" y="1828800"/>
            <a:ext cx="559837" cy="559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C97D655-149D-46AA-9CCE-A823B3DDF708}"/>
              </a:ext>
            </a:extLst>
          </p:cNvPr>
          <p:cNvCxnSpPr/>
          <p:nvPr/>
        </p:nvCxnSpPr>
        <p:spPr>
          <a:xfrm>
            <a:off x="1390261" y="3428997"/>
            <a:ext cx="447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390ED5D-3AC4-446B-A806-144FB3F109C7}"/>
              </a:ext>
            </a:extLst>
          </p:cNvPr>
          <p:cNvCxnSpPr/>
          <p:nvPr/>
        </p:nvCxnSpPr>
        <p:spPr>
          <a:xfrm>
            <a:off x="2625012" y="3438328"/>
            <a:ext cx="447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35CBF50-74D4-4987-B353-4CAE157AE6CE}"/>
              </a:ext>
            </a:extLst>
          </p:cNvPr>
          <p:cNvCxnSpPr/>
          <p:nvPr/>
        </p:nvCxnSpPr>
        <p:spPr>
          <a:xfrm>
            <a:off x="3837992" y="3428997"/>
            <a:ext cx="447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6017A58-BE97-41E7-9B6C-172C8FA29C76}"/>
              </a:ext>
            </a:extLst>
          </p:cNvPr>
          <p:cNvCxnSpPr/>
          <p:nvPr/>
        </p:nvCxnSpPr>
        <p:spPr>
          <a:xfrm>
            <a:off x="5066522" y="3427439"/>
            <a:ext cx="447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C2E8471-13B5-40E9-B040-6511E90914B5}"/>
              </a:ext>
            </a:extLst>
          </p:cNvPr>
          <p:cNvCxnSpPr/>
          <p:nvPr/>
        </p:nvCxnSpPr>
        <p:spPr>
          <a:xfrm>
            <a:off x="6316829" y="3427439"/>
            <a:ext cx="447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5C6E39F-FCBF-4141-BB89-745499E1B1A8}"/>
              </a:ext>
            </a:extLst>
          </p:cNvPr>
          <p:cNvCxnSpPr/>
          <p:nvPr/>
        </p:nvCxnSpPr>
        <p:spPr>
          <a:xfrm>
            <a:off x="7570237" y="3416550"/>
            <a:ext cx="447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F04A6AC-F684-4113-98F8-50516557FBBB}"/>
              </a:ext>
            </a:extLst>
          </p:cNvPr>
          <p:cNvCxnSpPr/>
          <p:nvPr/>
        </p:nvCxnSpPr>
        <p:spPr>
          <a:xfrm>
            <a:off x="8811208" y="3427439"/>
            <a:ext cx="447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63F038C-EEE8-4659-B4BE-7C663980BACF}"/>
              </a:ext>
            </a:extLst>
          </p:cNvPr>
          <p:cNvCxnSpPr/>
          <p:nvPr/>
        </p:nvCxnSpPr>
        <p:spPr>
          <a:xfrm flipV="1">
            <a:off x="4889241" y="2486603"/>
            <a:ext cx="541175" cy="59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EDE8216-A6FF-4E9D-8C81-8AAA1113A1AF}"/>
              </a:ext>
            </a:extLst>
          </p:cNvPr>
          <p:cNvCxnSpPr/>
          <p:nvPr/>
        </p:nvCxnSpPr>
        <p:spPr>
          <a:xfrm flipV="1">
            <a:off x="6195529" y="1782530"/>
            <a:ext cx="251924" cy="46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7A636D6-1DF1-40CE-BA93-B57625C4849F}"/>
              </a:ext>
            </a:extLst>
          </p:cNvPr>
          <p:cNvCxnSpPr/>
          <p:nvPr/>
        </p:nvCxnSpPr>
        <p:spPr>
          <a:xfrm>
            <a:off x="7371184" y="1732372"/>
            <a:ext cx="422988" cy="19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00E873C-DCF0-4705-872C-B3E2EE5F4C49}"/>
              </a:ext>
            </a:extLst>
          </p:cNvPr>
          <p:cNvCxnSpPr/>
          <p:nvPr/>
        </p:nvCxnSpPr>
        <p:spPr>
          <a:xfrm>
            <a:off x="8304245" y="2486603"/>
            <a:ext cx="93313" cy="471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01902AD-2026-4D84-8BDA-9BC014E8F2D8}"/>
              </a:ext>
            </a:extLst>
          </p:cNvPr>
          <p:cNvCxnSpPr/>
          <p:nvPr/>
        </p:nvCxnSpPr>
        <p:spPr>
          <a:xfrm>
            <a:off x="4800597" y="3993502"/>
            <a:ext cx="153955" cy="29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F09D04C-F050-48B0-809C-ED88F096BA10}"/>
              </a:ext>
            </a:extLst>
          </p:cNvPr>
          <p:cNvCxnSpPr/>
          <p:nvPr/>
        </p:nvCxnSpPr>
        <p:spPr>
          <a:xfrm>
            <a:off x="5635692" y="5057193"/>
            <a:ext cx="559837" cy="19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3DAD49D-C2D0-4D4E-9929-9197097A7089}"/>
              </a:ext>
            </a:extLst>
          </p:cNvPr>
          <p:cNvCxnSpPr/>
          <p:nvPr/>
        </p:nvCxnSpPr>
        <p:spPr>
          <a:xfrm flipV="1">
            <a:off x="7072604" y="3727577"/>
            <a:ext cx="2286010" cy="1674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67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C5B506EA-E10A-4EDA-9BD0-F2D66AD517AC}"/>
              </a:ext>
            </a:extLst>
          </p:cNvPr>
          <p:cNvSpPr/>
          <p:nvPr/>
        </p:nvSpPr>
        <p:spPr>
          <a:xfrm>
            <a:off x="923731" y="2967135"/>
            <a:ext cx="531845" cy="531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E173215-CA29-464D-B11A-CF348A684819}"/>
              </a:ext>
            </a:extLst>
          </p:cNvPr>
          <p:cNvSpPr/>
          <p:nvPr/>
        </p:nvSpPr>
        <p:spPr>
          <a:xfrm>
            <a:off x="2102498" y="2971800"/>
            <a:ext cx="531845" cy="531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764092F-BBE6-4586-AAF4-FADC808601CB}"/>
              </a:ext>
            </a:extLst>
          </p:cNvPr>
          <p:cNvCxnSpPr/>
          <p:nvPr/>
        </p:nvCxnSpPr>
        <p:spPr>
          <a:xfrm>
            <a:off x="1558212" y="323305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E7ACFF0-CCFB-4919-A1C7-8C8FE95D2F16}"/>
              </a:ext>
            </a:extLst>
          </p:cNvPr>
          <p:cNvCxnSpPr/>
          <p:nvPr/>
        </p:nvCxnSpPr>
        <p:spPr>
          <a:xfrm flipH="1">
            <a:off x="2565918" y="2407298"/>
            <a:ext cx="373225" cy="48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29217F-D80B-4DC2-838F-47D889E27A59}"/>
              </a:ext>
            </a:extLst>
          </p:cNvPr>
          <p:cNvSpPr txBox="1"/>
          <p:nvPr/>
        </p:nvSpPr>
        <p:spPr>
          <a:xfrm>
            <a:off x="2873829" y="1847461"/>
            <a:ext cx="1268963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master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20C0BCF-162F-4366-8A84-7046CB9148CA}"/>
              </a:ext>
            </a:extLst>
          </p:cNvPr>
          <p:cNvCxnSpPr/>
          <p:nvPr/>
        </p:nvCxnSpPr>
        <p:spPr>
          <a:xfrm>
            <a:off x="1782147" y="3498980"/>
            <a:ext cx="0" cy="961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8A4AA4-31E8-4E01-9A0A-C1647443EDBF}"/>
              </a:ext>
            </a:extLst>
          </p:cNvPr>
          <p:cNvSpPr txBox="1"/>
          <p:nvPr/>
        </p:nvSpPr>
        <p:spPr>
          <a:xfrm>
            <a:off x="1286069" y="4541289"/>
            <a:ext cx="163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F4CC08-7A08-43E9-A67A-70CD4F42A8E8}"/>
              </a:ext>
            </a:extLst>
          </p:cNvPr>
          <p:cNvSpPr txBox="1"/>
          <p:nvPr/>
        </p:nvSpPr>
        <p:spPr>
          <a:xfrm>
            <a:off x="3744686" y="3048391"/>
            <a:ext cx="345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$ git branch home-page</a:t>
            </a:r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6517C617-97D8-4249-A642-00CFC2A5C821}"/>
              </a:ext>
            </a:extLst>
          </p:cNvPr>
          <p:cNvSpPr/>
          <p:nvPr/>
        </p:nvSpPr>
        <p:spPr>
          <a:xfrm>
            <a:off x="2954693" y="3107094"/>
            <a:ext cx="531845" cy="223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C770E873-7147-451A-B76B-7A79EAB85AFA}"/>
              </a:ext>
            </a:extLst>
          </p:cNvPr>
          <p:cNvSpPr/>
          <p:nvPr/>
        </p:nvSpPr>
        <p:spPr>
          <a:xfrm>
            <a:off x="6551644" y="3150441"/>
            <a:ext cx="774439" cy="223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7CECC8-0876-41F1-9916-2ECCF1B884E2}"/>
              </a:ext>
            </a:extLst>
          </p:cNvPr>
          <p:cNvSpPr/>
          <p:nvPr/>
        </p:nvSpPr>
        <p:spPr>
          <a:xfrm>
            <a:off x="7792617" y="3043726"/>
            <a:ext cx="531845" cy="531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2BFCF88-1ABB-4375-8BB1-E09C60D6EDBA}"/>
              </a:ext>
            </a:extLst>
          </p:cNvPr>
          <p:cNvSpPr/>
          <p:nvPr/>
        </p:nvSpPr>
        <p:spPr>
          <a:xfrm>
            <a:off x="8971384" y="3048391"/>
            <a:ext cx="531845" cy="531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176DC55-4220-4BA5-A9AA-F31640D90944}"/>
              </a:ext>
            </a:extLst>
          </p:cNvPr>
          <p:cNvCxnSpPr/>
          <p:nvPr/>
        </p:nvCxnSpPr>
        <p:spPr>
          <a:xfrm>
            <a:off x="8427098" y="3309648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31AF836-FDF8-468D-A55B-0218928C8163}"/>
              </a:ext>
            </a:extLst>
          </p:cNvPr>
          <p:cNvCxnSpPr/>
          <p:nvPr/>
        </p:nvCxnSpPr>
        <p:spPr>
          <a:xfrm flipH="1">
            <a:off x="9434804" y="2483889"/>
            <a:ext cx="373225" cy="48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870D0A2-55FF-4D6A-BB0F-D0AE7E8BFCAE}"/>
              </a:ext>
            </a:extLst>
          </p:cNvPr>
          <p:cNvSpPr txBox="1"/>
          <p:nvPr/>
        </p:nvSpPr>
        <p:spPr>
          <a:xfrm>
            <a:off x="9742715" y="1924052"/>
            <a:ext cx="1268963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master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9AA3329-6E49-42E8-A720-41D7E069CB4F}"/>
              </a:ext>
            </a:extLst>
          </p:cNvPr>
          <p:cNvCxnSpPr/>
          <p:nvPr/>
        </p:nvCxnSpPr>
        <p:spPr>
          <a:xfrm>
            <a:off x="9601200" y="3797559"/>
            <a:ext cx="961053" cy="942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B978740-0D8F-4C7F-A040-9E75EA89B18D}"/>
              </a:ext>
            </a:extLst>
          </p:cNvPr>
          <p:cNvSpPr txBox="1"/>
          <p:nvPr/>
        </p:nvSpPr>
        <p:spPr>
          <a:xfrm>
            <a:off x="8324462" y="4204640"/>
            <a:ext cx="213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가지만 친 것</a:t>
            </a:r>
            <a:endParaRPr lang="en-US" altLang="ko-KR" dirty="0"/>
          </a:p>
          <a:p>
            <a:r>
              <a:rPr lang="en-US" altLang="ko-KR" dirty="0"/>
              <a:t>(commit </a:t>
            </a:r>
            <a:r>
              <a:rPr lang="ko-KR" altLang="en-US" dirty="0"/>
              <a:t>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6" name="별: 꼭짓점 4개 25">
            <a:extLst>
              <a:ext uri="{FF2B5EF4-FFF2-40B4-BE49-F238E27FC236}">
                <a16:creationId xmlns:a16="http://schemas.microsoft.com/office/drawing/2014/main" id="{A7E9C0D5-F9AE-436F-A1F5-D1B9CC6D4C7B}"/>
              </a:ext>
            </a:extLst>
          </p:cNvPr>
          <p:cNvSpPr/>
          <p:nvPr/>
        </p:nvSpPr>
        <p:spPr>
          <a:xfrm>
            <a:off x="279919" y="220844"/>
            <a:ext cx="373224" cy="373224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258937-871D-4FBF-A017-9CA9CB5D1800}"/>
              </a:ext>
            </a:extLst>
          </p:cNvPr>
          <p:cNvSpPr txBox="1"/>
          <p:nvPr/>
        </p:nvSpPr>
        <p:spPr>
          <a:xfrm>
            <a:off x="706016" y="224736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HEAD (=</a:t>
            </a:r>
            <a:r>
              <a:rPr lang="ko-KR" altLang="en-US" dirty="0"/>
              <a:t>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0" name="별: 꼭짓점 4개 29">
            <a:extLst>
              <a:ext uri="{FF2B5EF4-FFF2-40B4-BE49-F238E27FC236}">
                <a16:creationId xmlns:a16="http://schemas.microsoft.com/office/drawing/2014/main" id="{A3FAE9DA-5C09-4866-A802-B37D26502DF8}"/>
              </a:ext>
            </a:extLst>
          </p:cNvPr>
          <p:cNvSpPr/>
          <p:nvPr/>
        </p:nvSpPr>
        <p:spPr>
          <a:xfrm>
            <a:off x="2565918" y="1856792"/>
            <a:ext cx="373224" cy="373224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별: 꼭짓점 4개 30">
            <a:extLst>
              <a:ext uri="{FF2B5EF4-FFF2-40B4-BE49-F238E27FC236}">
                <a16:creationId xmlns:a16="http://schemas.microsoft.com/office/drawing/2014/main" id="{C6EC1A8C-2A3D-4DF6-B042-60934D202988}"/>
              </a:ext>
            </a:extLst>
          </p:cNvPr>
          <p:cNvSpPr/>
          <p:nvPr/>
        </p:nvSpPr>
        <p:spPr>
          <a:xfrm>
            <a:off x="9434804" y="1933383"/>
            <a:ext cx="373224" cy="373224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59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>
            <a:extLst>
              <a:ext uri="{FF2B5EF4-FFF2-40B4-BE49-F238E27FC236}">
                <a16:creationId xmlns:a16="http://schemas.microsoft.com/office/drawing/2014/main" id="{057CECC8-0876-41F1-9916-2ECCF1B884E2}"/>
              </a:ext>
            </a:extLst>
          </p:cNvPr>
          <p:cNvSpPr/>
          <p:nvPr/>
        </p:nvSpPr>
        <p:spPr>
          <a:xfrm>
            <a:off x="1046584" y="3158412"/>
            <a:ext cx="531845" cy="531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2BFCF88-1ABB-4375-8BB1-E09C60D6EDBA}"/>
              </a:ext>
            </a:extLst>
          </p:cNvPr>
          <p:cNvSpPr/>
          <p:nvPr/>
        </p:nvSpPr>
        <p:spPr>
          <a:xfrm>
            <a:off x="2225351" y="3163077"/>
            <a:ext cx="531845" cy="531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176DC55-4220-4BA5-A9AA-F31640D90944}"/>
              </a:ext>
            </a:extLst>
          </p:cNvPr>
          <p:cNvCxnSpPr/>
          <p:nvPr/>
        </p:nvCxnSpPr>
        <p:spPr>
          <a:xfrm>
            <a:off x="1681065" y="342433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31AF836-FDF8-468D-A55B-0218928C8163}"/>
              </a:ext>
            </a:extLst>
          </p:cNvPr>
          <p:cNvCxnSpPr/>
          <p:nvPr/>
        </p:nvCxnSpPr>
        <p:spPr>
          <a:xfrm flipH="1">
            <a:off x="2688771" y="2598575"/>
            <a:ext cx="373225" cy="48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870D0A2-55FF-4D6A-BB0F-D0AE7E8BFCAE}"/>
              </a:ext>
            </a:extLst>
          </p:cNvPr>
          <p:cNvSpPr txBox="1"/>
          <p:nvPr/>
        </p:nvSpPr>
        <p:spPr>
          <a:xfrm>
            <a:off x="2996682" y="2038738"/>
            <a:ext cx="1268963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master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9AA3329-6E49-42E8-A720-41D7E069CB4F}"/>
              </a:ext>
            </a:extLst>
          </p:cNvPr>
          <p:cNvCxnSpPr>
            <a:cxnSpLocks/>
          </p:cNvCxnSpPr>
          <p:nvPr/>
        </p:nvCxnSpPr>
        <p:spPr>
          <a:xfrm>
            <a:off x="2855167" y="3912245"/>
            <a:ext cx="485192" cy="524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E9AB8095-50C8-4309-A5F4-6D01EE9F68DA}"/>
              </a:ext>
            </a:extLst>
          </p:cNvPr>
          <p:cNvSpPr/>
          <p:nvPr/>
        </p:nvSpPr>
        <p:spPr>
          <a:xfrm>
            <a:off x="3379236" y="4584440"/>
            <a:ext cx="531845" cy="531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FCEC4B7-F457-4755-846F-045D99E01190}"/>
              </a:ext>
            </a:extLst>
          </p:cNvPr>
          <p:cNvCxnSpPr/>
          <p:nvPr/>
        </p:nvCxnSpPr>
        <p:spPr>
          <a:xfrm flipH="1">
            <a:off x="2138265" y="4301412"/>
            <a:ext cx="550506" cy="671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8FC3BD7-9D36-4416-A047-4594152E9E7C}"/>
              </a:ext>
            </a:extLst>
          </p:cNvPr>
          <p:cNvSpPr txBox="1"/>
          <p:nvPr/>
        </p:nvSpPr>
        <p:spPr>
          <a:xfrm>
            <a:off x="289249" y="4973216"/>
            <a:ext cx="3051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$ git</a:t>
            </a:r>
            <a:r>
              <a:rPr lang="ko-KR" altLang="en-US" dirty="0"/>
              <a:t> </a:t>
            </a:r>
            <a:r>
              <a:rPr lang="en-US" altLang="ko-KR" dirty="0"/>
              <a:t>switch</a:t>
            </a:r>
            <a:r>
              <a:rPr lang="ko-KR" altLang="en-US" dirty="0"/>
              <a:t> </a:t>
            </a:r>
            <a:r>
              <a:rPr lang="en-US" altLang="ko-KR" dirty="0"/>
              <a:t>home-page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mkdir</a:t>
            </a:r>
            <a:r>
              <a:rPr lang="en-US" altLang="ko-KR" dirty="0"/>
              <a:t> pages</a:t>
            </a:r>
          </a:p>
          <a:p>
            <a:r>
              <a:rPr lang="en-US" altLang="ko-KR" dirty="0"/>
              <a:t>$ touch pages/home.md</a:t>
            </a:r>
          </a:p>
          <a:p>
            <a:r>
              <a:rPr lang="en-US" altLang="ko-KR" dirty="0"/>
              <a:t>$ add .</a:t>
            </a:r>
          </a:p>
          <a:p>
            <a:r>
              <a:rPr lang="en-US" altLang="ko-KR" dirty="0"/>
              <a:t>$ commit –m ‘’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99AD361-EC24-41E7-9375-5DA3E9104E42}"/>
              </a:ext>
            </a:extLst>
          </p:cNvPr>
          <p:cNvCxnSpPr/>
          <p:nvPr/>
        </p:nvCxnSpPr>
        <p:spPr>
          <a:xfrm flipV="1">
            <a:off x="3666931" y="5318449"/>
            <a:ext cx="0" cy="60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28038A-B120-4523-A6E9-9BD1239E0514}"/>
              </a:ext>
            </a:extLst>
          </p:cNvPr>
          <p:cNvSpPr txBox="1"/>
          <p:nvPr/>
        </p:nvSpPr>
        <p:spPr>
          <a:xfrm>
            <a:off x="3043334" y="5978976"/>
            <a:ext cx="199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Home-page</a:t>
            </a:r>
            <a:endParaRPr lang="ko-KR" altLang="en-US" dirty="0"/>
          </a:p>
        </p:txBody>
      </p:sp>
      <p:sp>
        <p:nvSpPr>
          <p:cNvPr id="27" name="별: 꼭짓점 4개 26">
            <a:extLst>
              <a:ext uri="{FF2B5EF4-FFF2-40B4-BE49-F238E27FC236}">
                <a16:creationId xmlns:a16="http://schemas.microsoft.com/office/drawing/2014/main" id="{CA8D1B89-223A-4A11-AB20-8F713234F978}"/>
              </a:ext>
            </a:extLst>
          </p:cNvPr>
          <p:cNvSpPr/>
          <p:nvPr/>
        </p:nvSpPr>
        <p:spPr>
          <a:xfrm>
            <a:off x="279919" y="220844"/>
            <a:ext cx="373224" cy="373224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A05EE4-7E75-40EE-9AC4-BA8D588CA9E9}"/>
              </a:ext>
            </a:extLst>
          </p:cNvPr>
          <p:cNvSpPr txBox="1"/>
          <p:nvPr/>
        </p:nvSpPr>
        <p:spPr>
          <a:xfrm>
            <a:off x="706016" y="224736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HEAD (=</a:t>
            </a:r>
            <a:r>
              <a:rPr lang="ko-KR" altLang="en-US" dirty="0"/>
              <a:t>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9" name="별: 꼭짓점 4개 28">
            <a:extLst>
              <a:ext uri="{FF2B5EF4-FFF2-40B4-BE49-F238E27FC236}">
                <a16:creationId xmlns:a16="http://schemas.microsoft.com/office/drawing/2014/main" id="{8114191D-C0FD-4A49-A540-CB80ED10E438}"/>
              </a:ext>
            </a:extLst>
          </p:cNvPr>
          <p:cNvSpPr/>
          <p:nvPr/>
        </p:nvSpPr>
        <p:spPr>
          <a:xfrm>
            <a:off x="2688772" y="5975084"/>
            <a:ext cx="373224" cy="373224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297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>
            <a:extLst>
              <a:ext uri="{FF2B5EF4-FFF2-40B4-BE49-F238E27FC236}">
                <a16:creationId xmlns:a16="http://schemas.microsoft.com/office/drawing/2014/main" id="{057CECC8-0876-41F1-9916-2ECCF1B884E2}"/>
              </a:ext>
            </a:extLst>
          </p:cNvPr>
          <p:cNvSpPr/>
          <p:nvPr/>
        </p:nvSpPr>
        <p:spPr>
          <a:xfrm>
            <a:off x="1046584" y="3158412"/>
            <a:ext cx="531845" cy="5318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2BFCF88-1ABB-4375-8BB1-E09C60D6EDBA}"/>
              </a:ext>
            </a:extLst>
          </p:cNvPr>
          <p:cNvSpPr/>
          <p:nvPr/>
        </p:nvSpPr>
        <p:spPr>
          <a:xfrm>
            <a:off x="2225351" y="3163077"/>
            <a:ext cx="531845" cy="5318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176DC55-4220-4BA5-A9AA-F31640D90944}"/>
              </a:ext>
            </a:extLst>
          </p:cNvPr>
          <p:cNvCxnSpPr/>
          <p:nvPr/>
        </p:nvCxnSpPr>
        <p:spPr>
          <a:xfrm>
            <a:off x="1681065" y="342433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31AF836-FDF8-468D-A55B-0218928C8163}"/>
              </a:ext>
            </a:extLst>
          </p:cNvPr>
          <p:cNvCxnSpPr/>
          <p:nvPr/>
        </p:nvCxnSpPr>
        <p:spPr>
          <a:xfrm flipH="1">
            <a:off x="2688771" y="2598575"/>
            <a:ext cx="373225" cy="48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870D0A2-55FF-4D6A-BB0F-D0AE7E8BFCAE}"/>
              </a:ext>
            </a:extLst>
          </p:cNvPr>
          <p:cNvSpPr txBox="1"/>
          <p:nvPr/>
        </p:nvSpPr>
        <p:spPr>
          <a:xfrm>
            <a:off x="2996682" y="2038738"/>
            <a:ext cx="1268963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master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9AA3329-6E49-42E8-A720-41D7E069CB4F}"/>
              </a:ext>
            </a:extLst>
          </p:cNvPr>
          <p:cNvCxnSpPr>
            <a:cxnSpLocks/>
          </p:cNvCxnSpPr>
          <p:nvPr/>
        </p:nvCxnSpPr>
        <p:spPr>
          <a:xfrm>
            <a:off x="2855167" y="3912245"/>
            <a:ext cx="485192" cy="524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E9AB8095-50C8-4309-A5F4-6D01EE9F68DA}"/>
              </a:ext>
            </a:extLst>
          </p:cNvPr>
          <p:cNvSpPr/>
          <p:nvPr/>
        </p:nvSpPr>
        <p:spPr>
          <a:xfrm>
            <a:off x="3379236" y="4584440"/>
            <a:ext cx="531845" cy="5318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h1</a:t>
            </a:r>
            <a:endParaRPr lang="ko-KR" altLang="en-US" sz="12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99AD361-EC24-41E7-9375-5DA3E9104E42}"/>
              </a:ext>
            </a:extLst>
          </p:cNvPr>
          <p:cNvCxnSpPr/>
          <p:nvPr/>
        </p:nvCxnSpPr>
        <p:spPr>
          <a:xfrm flipV="1">
            <a:off x="4889240" y="5309119"/>
            <a:ext cx="0" cy="60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28038A-B120-4523-A6E9-9BD1239E0514}"/>
              </a:ext>
            </a:extLst>
          </p:cNvPr>
          <p:cNvSpPr txBox="1"/>
          <p:nvPr/>
        </p:nvSpPr>
        <p:spPr>
          <a:xfrm>
            <a:off x="4265643" y="5969646"/>
            <a:ext cx="199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Home-page</a:t>
            </a:r>
            <a:endParaRPr lang="ko-KR" altLang="en-US" dirty="0"/>
          </a:p>
        </p:txBody>
      </p:sp>
      <p:sp>
        <p:nvSpPr>
          <p:cNvPr id="27" name="별: 꼭짓점 4개 26">
            <a:extLst>
              <a:ext uri="{FF2B5EF4-FFF2-40B4-BE49-F238E27FC236}">
                <a16:creationId xmlns:a16="http://schemas.microsoft.com/office/drawing/2014/main" id="{CA8D1B89-223A-4A11-AB20-8F713234F978}"/>
              </a:ext>
            </a:extLst>
          </p:cNvPr>
          <p:cNvSpPr/>
          <p:nvPr/>
        </p:nvSpPr>
        <p:spPr>
          <a:xfrm>
            <a:off x="279919" y="220844"/>
            <a:ext cx="373224" cy="373224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A05EE4-7E75-40EE-9AC4-BA8D588CA9E9}"/>
              </a:ext>
            </a:extLst>
          </p:cNvPr>
          <p:cNvSpPr txBox="1"/>
          <p:nvPr/>
        </p:nvSpPr>
        <p:spPr>
          <a:xfrm>
            <a:off x="706016" y="224736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HEAD (=</a:t>
            </a:r>
            <a:r>
              <a:rPr lang="ko-KR" altLang="en-US" dirty="0"/>
              <a:t>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9" name="별: 꼭짓점 4개 28">
            <a:extLst>
              <a:ext uri="{FF2B5EF4-FFF2-40B4-BE49-F238E27FC236}">
                <a16:creationId xmlns:a16="http://schemas.microsoft.com/office/drawing/2014/main" id="{8114191D-C0FD-4A49-A540-CB80ED10E438}"/>
              </a:ext>
            </a:extLst>
          </p:cNvPr>
          <p:cNvSpPr/>
          <p:nvPr/>
        </p:nvSpPr>
        <p:spPr>
          <a:xfrm>
            <a:off x="3911081" y="5965754"/>
            <a:ext cx="373224" cy="373224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ABA9701-268C-4E5C-9040-4EA6BDDBD3A2}"/>
              </a:ext>
            </a:extLst>
          </p:cNvPr>
          <p:cNvSpPr/>
          <p:nvPr/>
        </p:nvSpPr>
        <p:spPr>
          <a:xfrm>
            <a:off x="4601546" y="4584440"/>
            <a:ext cx="531845" cy="5318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h2</a:t>
            </a:r>
            <a:endParaRPr lang="ko-KR" altLang="en-US" sz="12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922B9E7-974E-4883-9D43-AE0BDB7EF5D2}"/>
              </a:ext>
            </a:extLst>
          </p:cNvPr>
          <p:cNvCxnSpPr/>
          <p:nvPr/>
        </p:nvCxnSpPr>
        <p:spPr>
          <a:xfrm>
            <a:off x="4066592" y="4850363"/>
            <a:ext cx="438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2DFB7C8-95CB-4D76-A5A2-3790F0E7CDCC}"/>
              </a:ext>
            </a:extLst>
          </p:cNvPr>
          <p:cNvCxnSpPr/>
          <p:nvPr/>
        </p:nvCxnSpPr>
        <p:spPr>
          <a:xfrm flipV="1">
            <a:off x="6096000" y="594068"/>
            <a:ext cx="0" cy="5856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29E6D27-27E1-45FA-B292-207C810E959E}"/>
              </a:ext>
            </a:extLst>
          </p:cNvPr>
          <p:cNvCxnSpPr/>
          <p:nvPr/>
        </p:nvCxnSpPr>
        <p:spPr>
          <a:xfrm flipH="1">
            <a:off x="1046584" y="2248678"/>
            <a:ext cx="1808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646B556-537A-412B-816D-2C0E8E90F427}"/>
              </a:ext>
            </a:extLst>
          </p:cNvPr>
          <p:cNvCxnSpPr/>
          <p:nvPr/>
        </p:nvCxnSpPr>
        <p:spPr>
          <a:xfrm flipH="1">
            <a:off x="1046584" y="6167535"/>
            <a:ext cx="2685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433DEE5-3D55-4B2D-B000-F1F1E9E4CEBC}"/>
              </a:ext>
            </a:extLst>
          </p:cNvPr>
          <p:cNvCxnSpPr/>
          <p:nvPr/>
        </p:nvCxnSpPr>
        <p:spPr>
          <a:xfrm flipV="1">
            <a:off x="905069" y="1147665"/>
            <a:ext cx="0" cy="530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6029BA-AC7E-487C-8004-9619753F59C7}"/>
              </a:ext>
            </a:extLst>
          </p:cNvPr>
          <p:cNvSpPr txBox="1"/>
          <p:nvPr/>
        </p:nvSpPr>
        <p:spPr>
          <a:xfrm>
            <a:off x="6652727" y="1586204"/>
            <a:ext cx="46341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$ git log </a:t>
            </a:r>
            <a:r>
              <a:rPr lang="ko-KR" altLang="en-US" dirty="0"/>
              <a:t>하면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HEAD </a:t>
            </a:r>
            <a:r>
              <a:rPr lang="ko-KR" altLang="en-US" dirty="0"/>
              <a:t>에 따라</a:t>
            </a:r>
            <a:endParaRPr lang="en-US" altLang="ko-KR" dirty="0"/>
          </a:p>
          <a:p>
            <a:r>
              <a:rPr lang="en-US" altLang="ko-KR" dirty="0"/>
              <a:t>	master : 2 → 1</a:t>
            </a:r>
          </a:p>
          <a:p>
            <a:r>
              <a:rPr lang="en-US" altLang="ko-KR" dirty="0"/>
              <a:t>	H-P : h2 → h1 → 2 → 1</a:t>
            </a:r>
          </a:p>
          <a:p>
            <a:r>
              <a:rPr lang="ko-KR" altLang="en-US" dirty="0"/>
              <a:t>이 나타남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Branch </a:t>
            </a:r>
            <a:r>
              <a:rPr lang="ko-KR" altLang="en-US" dirty="0"/>
              <a:t>현재 기준 </a:t>
            </a:r>
            <a:r>
              <a:rPr lang="en-US" altLang="ko-KR" dirty="0"/>
              <a:t>→ </a:t>
            </a:r>
            <a:r>
              <a:rPr lang="ko-KR" altLang="en-US" dirty="0"/>
              <a:t>과거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0723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>
            <a:extLst>
              <a:ext uri="{FF2B5EF4-FFF2-40B4-BE49-F238E27FC236}">
                <a16:creationId xmlns:a16="http://schemas.microsoft.com/office/drawing/2014/main" id="{057CECC8-0876-41F1-9916-2ECCF1B884E2}"/>
              </a:ext>
            </a:extLst>
          </p:cNvPr>
          <p:cNvSpPr/>
          <p:nvPr/>
        </p:nvSpPr>
        <p:spPr>
          <a:xfrm>
            <a:off x="1046584" y="3158412"/>
            <a:ext cx="531845" cy="531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2BFCF88-1ABB-4375-8BB1-E09C60D6EDBA}"/>
              </a:ext>
            </a:extLst>
          </p:cNvPr>
          <p:cNvSpPr/>
          <p:nvPr/>
        </p:nvSpPr>
        <p:spPr>
          <a:xfrm>
            <a:off x="2225351" y="3163077"/>
            <a:ext cx="531845" cy="531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176DC55-4220-4BA5-A9AA-F31640D90944}"/>
              </a:ext>
            </a:extLst>
          </p:cNvPr>
          <p:cNvCxnSpPr/>
          <p:nvPr/>
        </p:nvCxnSpPr>
        <p:spPr>
          <a:xfrm>
            <a:off x="1681065" y="342433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31AF836-FDF8-468D-A55B-0218928C8163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2688772" y="2463452"/>
            <a:ext cx="1789922" cy="62031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870D0A2-55FF-4D6A-BB0F-D0AE7E8BFCAE}"/>
              </a:ext>
            </a:extLst>
          </p:cNvPr>
          <p:cNvSpPr txBox="1"/>
          <p:nvPr/>
        </p:nvSpPr>
        <p:spPr>
          <a:xfrm>
            <a:off x="4478694" y="2272174"/>
            <a:ext cx="1268963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master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9AA3329-6E49-42E8-A720-41D7E069CB4F}"/>
              </a:ext>
            </a:extLst>
          </p:cNvPr>
          <p:cNvCxnSpPr>
            <a:cxnSpLocks/>
          </p:cNvCxnSpPr>
          <p:nvPr/>
        </p:nvCxnSpPr>
        <p:spPr>
          <a:xfrm>
            <a:off x="2855167" y="3912245"/>
            <a:ext cx="485192" cy="524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E9AB8095-50C8-4309-A5F4-6D01EE9F68DA}"/>
              </a:ext>
            </a:extLst>
          </p:cNvPr>
          <p:cNvSpPr/>
          <p:nvPr/>
        </p:nvSpPr>
        <p:spPr>
          <a:xfrm>
            <a:off x="3379236" y="4584440"/>
            <a:ext cx="531845" cy="531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99AD361-EC24-41E7-9375-5DA3E9104E42}"/>
              </a:ext>
            </a:extLst>
          </p:cNvPr>
          <p:cNvCxnSpPr/>
          <p:nvPr/>
        </p:nvCxnSpPr>
        <p:spPr>
          <a:xfrm flipV="1">
            <a:off x="4889240" y="5299788"/>
            <a:ext cx="0" cy="60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28038A-B120-4523-A6E9-9BD1239E0514}"/>
              </a:ext>
            </a:extLst>
          </p:cNvPr>
          <p:cNvSpPr txBox="1"/>
          <p:nvPr/>
        </p:nvSpPr>
        <p:spPr>
          <a:xfrm>
            <a:off x="4265643" y="5960315"/>
            <a:ext cx="199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Home-page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87D36D-CB21-4AC5-8F0C-9E6FAB1F512F}"/>
              </a:ext>
            </a:extLst>
          </p:cNvPr>
          <p:cNvSpPr txBox="1"/>
          <p:nvPr/>
        </p:nvSpPr>
        <p:spPr>
          <a:xfrm>
            <a:off x="468863" y="339794"/>
            <a:ext cx="221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병합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F391300-3A70-4BD9-B0BF-4307B7294FD4}"/>
              </a:ext>
            </a:extLst>
          </p:cNvPr>
          <p:cNvSpPr/>
          <p:nvPr/>
        </p:nvSpPr>
        <p:spPr>
          <a:xfrm>
            <a:off x="4601546" y="4584440"/>
            <a:ext cx="531845" cy="5318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h2</a:t>
            </a:r>
            <a:endParaRPr lang="ko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8B8FA15-6E34-4958-9AC4-0343CDB468EB}"/>
              </a:ext>
            </a:extLst>
          </p:cNvPr>
          <p:cNvCxnSpPr/>
          <p:nvPr/>
        </p:nvCxnSpPr>
        <p:spPr>
          <a:xfrm>
            <a:off x="4066592" y="4850363"/>
            <a:ext cx="438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B70678E-0C1B-44ED-A4AA-76A89B6E247E}"/>
              </a:ext>
            </a:extLst>
          </p:cNvPr>
          <p:cNvSpPr txBox="1"/>
          <p:nvPr/>
        </p:nvSpPr>
        <p:spPr>
          <a:xfrm>
            <a:off x="7221894" y="709126"/>
            <a:ext cx="42454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$ switch master</a:t>
            </a:r>
          </a:p>
          <a:p>
            <a:r>
              <a:rPr lang="en-US" altLang="ko-KR" dirty="0"/>
              <a:t>    (merge</a:t>
            </a:r>
            <a:r>
              <a:rPr lang="ko-KR" altLang="en-US" dirty="0"/>
              <a:t>는 </a:t>
            </a:r>
            <a:r>
              <a:rPr lang="en-US" altLang="ko-KR" dirty="0"/>
              <a:t>master </a:t>
            </a:r>
            <a:r>
              <a:rPr lang="ko-KR" altLang="en-US" dirty="0"/>
              <a:t>기준으로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(switch = checkout)</a:t>
            </a:r>
          </a:p>
          <a:p>
            <a:r>
              <a:rPr lang="en-US" altLang="ko-KR" dirty="0"/>
              <a:t>$ git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 </a:t>
            </a:r>
            <a:r>
              <a:rPr lang="en-US" altLang="ko-KR" dirty="0"/>
              <a:t>home-page</a:t>
            </a:r>
          </a:p>
          <a:p>
            <a:r>
              <a:rPr lang="en-US" altLang="ko-KR" dirty="0"/>
              <a:t>$ git log </a:t>
            </a:r>
            <a:r>
              <a:rPr lang="ko-KR" altLang="en-US" dirty="0"/>
              <a:t>시 </a:t>
            </a:r>
            <a:endParaRPr lang="en-US" altLang="ko-KR" dirty="0"/>
          </a:p>
          <a:p>
            <a:r>
              <a:rPr lang="en-US" altLang="ko-KR" dirty="0"/>
              <a:t>    h2, h1 </a:t>
            </a:r>
            <a:r>
              <a:rPr lang="ko-KR" altLang="en-US" dirty="0"/>
              <a:t>추가</a:t>
            </a:r>
            <a:endParaRPr lang="en-US" altLang="ko-KR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86B490A-D6FD-438E-A521-D0B14538646E}"/>
              </a:ext>
            </a:extLst>
          </p:cNvPr>
          <p:cNvSpPr/>
          <p:nvPr/>
        </p:nvSpPr>
        <p:spPr>
          <a:xfrm>
            <a:off x="1046584" y="3153746"/>
            <a:ext cx="531845" cy="5318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9235F00-C00C-4CA0-A12D-340E4306EEED}"/>
              </a:ext>
            </a:extLst>
          </p:cNvPr>
          <p:cNvSpPr/>
          <p:nvPr/>
        </p:nvSpPr>
        <p:spPr>
          <a:xfrm>
            <a:off x="2225351" y="3158411"/>
            <a:ext cx="531845" cy="5318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1D14E30-789B-4994-A501-979D2DB8C8A1}"/>
              </a:ext>
            </a:extLst>
          </p:cNvPr>
          <p:cNvSpPr/>
          <p:nvPr/>
        </p:nvSpPr>
        <p:spPr>
          <a:xfrm>
            <a:off x="3379236" y="4579774"/>
            <a:ext cx="531845" cy="5318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h1</a:t>
            </a:r>
            <a:endParaRPr lang="ko-KR" altLang="en-US" sz="1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8DDCB04-E382-4BFA-B3AE-D417256403D8}"/>
              </a:ext>
            </a:extLst>
          </p:cNvPr>
          <p:cNvCxnSpPr/>
          <p:nvPr/>
        </p:nvCxnSpPr>
        <p:spPr>
          <a:xfrm>
            <a:off x="4889240" y="2773609"/>
            <a:ext cx="0" cy="166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별: 꼭짓점 4개 35">
            <a:extLst>
              <a:ext uri="{FF2B5EF4-FFF2-40B4-BE49-F238E27FC236}">
                <a16:creationId xmlns:a16="http://schemas.microsoft.com/office/drawing/2014/main" id="{C482909E-11E2-4EE1-9062-98B1B358364D}"/>
              </a:ext>
            </a:extLst>
          </p:cNvPr>
          <p:cNvSpPr/>
          <p:nvPr/>
        </p:nvSpPr>
        <p:spPr>
          <a:xfrm>
            <a:off x="4208106" y="2249822"/>
            <a:ext cx="373224" cy="373224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A430436B-32B4-4E77-86D5-F4B12D24B17C}"/>
              </a:ext>
            </a:extLst>
          </p:cNvPr>
          <p:cNvSpPr/>
          <p:nvPr/>
        </p:nvSpPr>
        <p:spPr>
          <a:xfrm rot="3340107">
            <a:off x="6170650" y="1290237"/>
            <a:ext cx="166394" cy="11198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004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>
            <a:extLst>
              <a:ext uri="{FF2B5EF4-FFF2-40B4-BE49-F238E27FC236}">
                <a16:creationId xmlns:a16="http://schemas.microsoft.com/office/drawing/2014/main" id="{057CECC8-0876-41F1-9916-2ECCF1B884E2}"/>
              </a:ext>
            </a:extLst>
          </p:cNvPr>
          <p:cNvSpPr/>
          <p:nvPr/>
        </p:nvSpPr>
        <p:spPr>
          <a:xfrm>
            <a:off x="1046584" y="3158412"/>
            <a:ext cx="531845" cy="531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2BFCF88-1ABB-4375-8BB1-E09C60D6EDBA}"/>
              </a:ext>
            </a:extLst>
          </p:cNvPr>
          <p:cNvSpPr/>
          <p:nvPr/>
        </p:nvSpPr>
        <p:spPr>
          <a:xfrm>
            <a:off x="2225351" y="3163077"/>
            <a:ext cx="531845" cy="531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176DC55-4220-4BA5-A9AA-F31640D90944}"/>
              </a:ext>
            </a:extLst>
          </p:cNvPr>
          <p:cNvCxnSpPr/>
          <p:nvPr/>
        </p:nvCxnSpPr>
        <p:spPr>
          <a:xfrm>
            <a:off x="1681065" y="342433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31AF836-FDF8-468D-A55B-0218928C8163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2688772" y="2463452"/>
            <a:ext cx="1789922" cy="62031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870D0A2-55FF-4D6A-BB0F-D0AE7E8BFCAE}"/>
              </a:ext>
            </a:extLst>
          </p:cNvPr>
          <p:cNvSpPr txBox="1"/>
          <p:nvPr/>
        </p:nvSpPr>
        <p:spPr>
          <a:xfrm>
            <a:off x="4478694" y="2272174"/>
            <a:ext cx="1268963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master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9AA3329-6E49-42E8-A720-41D7E069CB4F}"/>
              </a:ext>
            </a:extLst>
          </p:cNvPr>
          <p:cNvCxnSpPr>
            <a:cxnSpLocks/>
          </p:cNvCxnSpPr>
          <p:nvPr/>
        </p:nvCxnSpPr>
        <p:spPr>
          <a:xfrm>
            <a:off x="2855167" y="3912245"/>
            <a:ext cx="485192" cy="524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E9AB8095-50C8-4309-A5F4-6D01EE9F68DA}"/>
              </a:ext>
            </a:extLst>
          </p:cNvPr>
          <p:cNvSpPr/>
          <p:nvPr/>
        </p:nvSpPr>
        <p:spPr>
          <a:xfrm>
            <a:off x="3379236" y="4584440"/>
            <a:ext cx="531845" cy="531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99AD361-EC24-41E7-9375-5DA3E9104E42}"/>
              </a:ext>
            </a:extLst>
          </p:cNvPr>
          <p:cNvCxnSpPr/>
          <p:nvPr/>
        </p:nvCxnSpPr>
        <p:spPr>
          <a:xfrm flipV="1">
            <a:off x="4889240" y="5299788"/>
            <a:ext cx="0" cy="60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28038A-B120-4523-A6E9-9BD1239E0514}"/>
              </a:ext>
            </a:extLst>
          </p:cNvPr>
          <p:cNvSpPr txBox="1"/>
          <p:nvPr/>
        </p:nvSpPr>
        <p:spPr>
          <a:xfrm>
            <a:off x="4265643" y="5960315"/>
            <a:ext cx="199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Home-page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87D36D-CB21-4AC5-8F0C-9E6FAB1F512F}"/>
              </a:ext>
            </a:extLst>
          </p:cNvPr>
          <p:cNvSpPr txBox="1"/>
          <p:nvPr/>
        </p:nvSpPr>
        <p:spPr>
          <a:xfrm>
            <a:off x="468863" y="339794"/>
            <a:ext cx="221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병합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F391300-3A70-4BD9-B0BF-4307B7294FD4}"/>
              </a:ext>
            </a:extLst>
          </p:cNvPr>
          <p:cNvSpPr/>
          <p:nvPr/>
        </p:nvSpPr>
        <p:spPr>
          <a:xfrm>
            <a:off x="4601546" y="4584440"/>
            <a:ext cx="531845" cy="5318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h2</a:t>
            </a:r>
            <a:endParaRPr lang="ko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8B8FA15-6E34-4958-9AC4-0343CDB468EB}"/>
              </a:ext>
            </a:extLst>
          </p:cNvPr>
          <p:cNvCxnSpPr/>
          <p:nvPr/>
        </p:nvCxnSpPr>
        <p:spPr>
          <a:xfrm>
            <a:off x="4066592" y="4850363"/>
            <a:ext cx="438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B70678E-0C1B-44ED-A4AA-76A89B6E247E}"/>
              </a:ext>
            </a:extLst>
          </p:cNvPr>
          <p:cNvSpPr txBox="1"/>
          <p:nvPr/>
        </p:nvSpPr>
        <p:spPr>
          <a:xfrm>
            <a:off x="6811347" y="4522530"/>
            <a:ext cx="4245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$ git branch –d home-page</a:t>
            </a:r>
          </a:p>
          <a:p>
            <a:r>
              <a:rPr lang="en-US" altLang="ko-KR" dirty="0"/>
              <a:t>    : home-page branch </a:t>
            </a:r>
            <a:r>
              <a:rPr lang="ko-KR" altLang="en-US" dirty="0"/>
              <a:t>삭제</a:t>
            </a:r>
            <a:endParaRPr lang="en-US" altLang="ko-KR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86B490A-D6FD-438E-A521-D0B14538646E}"/>
              </a:ext>
            </a:extLst>
          </p:cNvPr>
          <p:cNvSpPr/>
          <p:nvPr/>
        </p:nvSpPr>
        <p:spPr>
          <a:xfrm>
            <a:off x="1046584" y="3153746"/>
            <a:ext cx="531845" cy="5318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9235F00-C00C-4CA0-A12D-340E4306EEED}"/>
              </a:ext>
            </a:extLst>
          </p:cNvPr>
          <p:cNvSpPr/>
          <p:nvPr/>
        </p:nvSpPr>
        <p:spPr>
          <a:xfrm>
            <a:off x="2225351" y="3158411"/>
            <a:ext cx="531845" cy="5318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1D14E30-789B-4994-A501-979D2DB8C8A1}"/>
              </a:ext>
            </a:extLst>
          </p:cNvPr>
          <p:cNvSpPr/>
          <p:nvPr/>
        </p:nvSpPr>
        <p:spPr>
          <a:xfrm>
            <a:off x="3379236" y="4579774"/>
            <a:ext cx="531845" cy="5318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h1</a:t>
            </a:r>
            <a:endParaRPr lang="ko-KR" altLang="en-US" sz="1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8DDCB04-E382-4BFA-B3AE-D417256403D8}"/>
              </a:ext>
            </a:extLst>
          </p:cNvPr>
          <p:cNvCxnSpPr/>
          <p:nvPr/>
        </p:nvCxnSpPr>
        <p:spPr>
          <a:xfrm>
            <a:off x="4889240" y="2773609"/>
            <a:ext cx="0" cy="166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별: 꼭짓점 4개 35">
            <a:extLst>
              <a:ext uri="{FF2B5EF4-FFF2-40B4-BE49-F238E27FC236}">
                <a16:creationId xmlns:a16="http://schemas.microsoft.com/office/drawing/2014/main" id="{C482909E-11E2-4EE1-9062-98B1B358364D}"/>
              </a:ext>
            </a:extLst>
          </p:cNvPr>
          <p:cNvSpPr/>
          <p:nvPr/>
        </p:nvSpPr>
        <p:spPr>
          <a:xfrm>
            <a:off x="4208106" y="2249822"/>
            <a:ext cx="373224" cy="373224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AA8FD2C-6448-4037-857A-16CAADD60FD5}"/>
              </a:ext>
            </a:extLst>
          </p:cNvPr>
          <p:cNvCxnSpPr/>
          <p:nvPr/>
        </p:nvCxnSpPr>
        <p:spPr>
          <a:xfrm>
            <a:off x="4066592" y="6144981"/>
            <a:ext cx="191433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2FFECA4-787F-4016-ACA8-E4787C2D1339}"/>
              </a:ext>
            </a:extLst>
          </p:cNvPr>
          <p:cNvCxnSpPr/>
          <p:nvPr/>
        </p:nvCxnSpPr>
        <p:spPr>
          <a:xfrm flipV="1">
            <a:off x="4601546" y="5449078"/>
            <a:ext cx="531845" cy="3825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21D8E215-40B6-403C-A3EB-5A5FD6931289}"/>
              </a:ext>
            </a:extLst>
          </p:cNvPr>
          <p:cNvSpPr/>
          <p:nvPr/>
        </p:nvSpPr>
        <p:spPr>
          <a:xfrm rot="2998507">
            <a:off x="6096000" y="5168861"/>
            <a:ext cx="407437" cy="5228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01BD26-594D-40B8-88C0-73F9034A924A}"/>
              </a:ext>
            </a:extLst>
          </p:cNvPr>
          <p:cNvSpPr txBox="1"/>
          <p:nvPr/>
        </p:nvSpPr>
        <p:spPr>
          <a:xfrm>
            <a:off x="8406881" y="3325590"/>
            <a:ext cx="335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이런 방식 병합 </a:t>
            </a:r>
            <a:r>
              <a:rPr lang="en-US" altLang="ko-KR" dirty="0"/>
              <a:t>: fast - </a:t>
            </a:r>
            <a:r>
              <a:rPr lang="en-US" altLang="ko-KR" dirty="0" err="1"/>
              <a:t>foward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512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>
            <a:extLst>
              <a:ext uri="{FF2B5EF4-FFF2-40B4-BE49-F238E27FC236}">
                <a16:creationId xmlns:a16="http://schemas.microsoft.com/office/drawing/2014/main" id="{057CECC8-0876-41F1-9916-2ECCF1B884E2}"/>
              </a:ext>
            </a:extLst>
          </p:cNvPr>
          <p:cNvSpPr/>
          <p:nvPr/>
        </p:nvSpPr>
        <p:spPr>
          <a:xfrm>
            <a:off x="122854" y="1617716"/>
            <a:ext cx="531845" cy="531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2BFCF88-1ABB-4375-8BB1-E09C60D6EDBA}"/>
              </a:ext>
            </a:extLst>
          </p:cNvPr>
          <p:cNvSpPr/>
          <p:nvPr/>
        </p:nvSpPr>
        <p:spPr>
          <a:xfrm>
            <a:off x="1301621" y="1622381"/>
            <a:ext cx="531845" cy="531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176DC55-4220-4BA5-A9AA-F31640D90944}"/>
              </a:ext>
            </a:extLst>
          </p:cNvPr>
          <p:cNvCxnSpPr/>
          <p:nvPr/>
        </p:nvCxnSpPr>
        <p:spPr>
          <a:xfrm>
            <a:off x="757335" y="1883638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870D0A2-55FF-4D6A-BB0F-D0AE7E8BFCAE}"/>
              </a:ext>
            </a:extLst>
          </p:cNvPr>
          <p:cNvSpPr txBox="1"/>
          <p:nvPr/>
        </p:nvSpPr>
        <p:spPr>
          <a:xfrm>
            <a:off x="3554964" y="731478"/>
            <a:ext cx="1268963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master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9AA3329-6E49-42E8-A720-41D7E069CB4F}"/>
              </a:ext>
            </a:extLst>
          </p:cNvPr>
          <p:cNvCxnSpPr>
            <a:cxnSpLocks/>
          </p:cNvCxnSpPr>
          <p:nvPr/>
        </p:nvCxnSpPr>
        <p:spPr>
          <a:xfrm>
            <a:off x="1931437" y="2371549"/>
            <a:ext cx="485192" cy="524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E9AB8095-50C8-4309-A5F4-6D01EE9F68DA}"/>
              </a:ext>
            </a:extLst>
          </p:cNvPr>
          <p:cNvSpPr/>
          <p:nvPr/>
        </p:nvSpPr>
        <p:spPr>
          <a:xfrm>
            <a:off x="2455506" y="3043744"/>
            <a:ext cx="531845" cy="531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87D36D-CB21-4AC5-8F0C-9E6FAB1F512F}"/>
              </a:ext>
            </a:extLst>
          </p:cNvPr>
          <p:cNvSpPr txBox="1"/>
          <p:nvPr/>
        </p:nvSpPr>
        <p:spPr>
          <a:xfrm>
            <a:off x="468863" y="339794"/>
            <a:ext cx="221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병합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F391300-3A70-4BD9-B0BF-4307B7294FD4}"/>
              </a:ext>
            </a:extLst>
          </p:cNvPr>
          <p:cNvSpPr/>
          <p:nvPr/>
        </p:nvSpPr>
        <p:spPr>
          <a:xfrm>
            <a:off x="3677816" y="3043744"/>
            <a:ext cx="531845" cy="5318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h2</a:t>
            </a:r>
            <a:endParaRPr lang="ko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8B8FA15-6E34-4958-9AC4-0343CDB468EB}"/>
              </a:ext>
            </a:extLst>
          </p:cNvPr>
          <p:cNvCxnSpPr/>
          <p:nvPr/>
        </p:nvCxnSpPr>
        <p:spPr>
          <a:xfrm>
            <a:off x="3142862" y="3309667"/>
            <a:ext cx="438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986B490A-D6FD-438E-A521-D0B14538646E}"/>
              </a:ext>
            </a:extLst>
          </p:cNvPr>
          <p:cNvSpPr/>
          <p:nvPr/>
        </p:nvSpPr>
        <p:spPr>
          <a:xfrm>
            <a:off x="122854" y="1613050"/>
            <a:ext cx="531845" cy="5318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9235F00-C00C-4CA0-A12D-340E4306EEED}"/>
              </a:ext>
            </a:extLst>
          </p:cNvPr>
          <p:cNvSpPr/>
          <p:nvPr/>
        </p:nvSpPr>
        <p:spPr>
          <a:xfrm>
            <a:off x="1301621" y="1617715"/>
            <a:ext cx="531845" cy="5318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1D14E30-789B-4994-A501-979D2DB8C8A1}"/>
              </a:ext>
            </a:extLst>
          </p:cNvPr>
          <p:cNvSpPr/>
          <p:nvPr/>
        </p:nvSpPr>
        <p:spPr>
          <a:xfrm>
            <a:off x="2455506" y="3039078"/>
            <a:ext cx="531845" cy="5318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h1</a:t>
            </a:r>
            <a:endParaRPr lang="ko-KR" altLang="en-US" sz="1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8DDCB04-E382-4BFA-B3AE-D417256403D8}"/>
              </a:ext>
            </a:extLst>
          </p:cNvPr>
          <p:cNvCxnSpPr/>
          <p:nvPr/>
        </p:nvCxnSpPr>
        <p:spPr>
          <a:xfrm>
            <a:off x="3965510" y="1232913"/>
            <a:ext cx="0" cy="166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별: 꼭짓점 4개 35">
            <a:extLst>
              <a:ext uri="{FF2B5EF4-FFF2-40B4-BE49-F238E27FC236}">
                <a16:creationId xmlns:a16="http://schemas.microsoft.com/office/drawing/2014/main" id="{C482909E-11E2-4EE1-9062-98B1B358364D}"/>
              </a:ext>
            </a:extLst>
          </p:cNvPr>
          <p:cNvSpPr/>
          <p:nvPr/>
        </p:nvSpPr>
        <p:spPr>
          <a:xfrm>
            <a:off x="4576663" y="6089200"/>
            <a:ext cx="373224" cy="373224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D83BE1-5593-441B-A1CA-BC86493B49A1}"/>
              </a:ext>
            </a:extLst>
          </p:cNvPr>
          <p:cNvSpPr txBox="1"/>
          <p:nvPr/>
        </p:nvSpPr>
        <p:spPr>
          <a:xfrm>
            <a:off x="6770915" y="4483361"/>
            <a:ext cx="3545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$ switch -c contact-page</a:t>
            </a:r>
          </a:p>
          <a:p>
            <a:r>
              <a:rPr lang="en-US" altLang="ko-KR" dirty="0"/>
              <a:t>    : branch</a:t>
            </a:r>
            <a:r>
              <a:rPr lang="ko-KR" altLang="en-US" dirty="0"/>
              <a:t> 생성과 동시에 전환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개 </a:t>
            </a:r>
            <a:r>
              <a:rPr lang="ko-KR" altLang="en-US" dirty="0" err="1"/>
              <a:t>커밋</a:t>
            </a:r>
            <a:r>
              <a:rPr lang="ko-KR" altLang="en-US" dirty="0"/>
              <a:t> </a:t>
            </a:r>
            <a:r>
              <a:rPr lang="en-US" altLang="ko-KR" dirty="0"/>
              <a:t>(c1, c2)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BA6B77E-64B7-4489-9BE3-B7D8E26B20DC}"/>
              </a:ext>
            </a:extLst>
          </p:cNvPr>
          <p:cNvCxnSpPr/>
          <p:nvPr/>
        </p:nvCxnSpPr>
        <p:spPr>
          <a:xfrm>
            <a:off x="4114798" y="3570923"/>
            <a:ext cx="382555" cy="43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5BDBB2B1-13CF-4C88-AB72-E9488DE6C5C7}"/>
              </a:ext>
            </a:extLst>
          </p:cNvPr>
          <p:cNvSpPr/>
          <p:nvPr/>
        </p:nvSpPr>
        <p:spPr>
          <a:xfrm>
            <a:off x="4497353" y="4009462"/>
            <a:ext cx="531845" cy="53184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c1</a:t>
            </a:r>
            <a:endParaRPr lang="ko-KR" altLang="en-US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09880C5-E4DB-48AE-974B-2A2BDCAC4D5B}"/>
              </a:ext>
            </a:extLst>
          </p:cNvPr>
          <p:cNvCxnSpPr/>
          <p:nvPr/>
        </p:nvCxnSpPr>
        <p:spPr>
          <a:xfrm>
            <a:off x="5029198" y="4541307"/>
            <a:ext cx="382555" cy="43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D54CEFC4-A43D-44B6-B564-C31CDB36831A}"/>
              </a:ext>
            </a:extLst>
          </p:cNvPr>
          <p:cNvSpPr/>
          <p:nvPr/>
        </p:nvSpPr>
        <p:spPr>
          <a:xfrm>
            <a:off x="5411753" y="4979846"/>
            <a:ext cx="531845" cy="53184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c2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6CAAB7F-5631-4437-A992-6FC1807F1FA9}"/>
              </a:ext>
            </a:extLst>
          </p:cNvPr>
          <p:cNvCxnSpPr>
            <a:cxnSpLocks/>
          </p:cNvCxnSpPr>
          <p:nvPr/>
        </p:nvCxnSpPr>
        <p:spPr>
          <a:xfrm flipV="1">
            <a:off x="5719665" y="5691674"/>
            <a:ext cx="0" cy="31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EDFDDB9-4938-41AD-BCA5-5E61F7B5296E}"/>
              </a:ext>
            </a:extLst>
          </p:cNvPr>
          <p:cNvSpPr txBox="1"/>
          <p:nvPr/>
        </p:nvSpPr>
        <p:spPr>
          <a:xfrm>
            <a:off x="4926563" y="6080858"/>
            <a:ext cx="184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contact-page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957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565</Words>
  <Application>Microsoft Office PowerPoint</Application>
  <PresentationFormat>와이드스크린</PresentationFormat>
  <Paragraphs>267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Git hub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hub</dc:title>
  <dc:creator>nocturne9no1</dc:creator>
  <cp:lastModifiedBy>nocturne9no1</cp:lastModifiedBy>
  <cp:revision>7</cp:revision>
  <dcterms:created xsi:type="dcterms:W3CDTF">2021-01-26T09:22:00Z</dcterms:created>
  <dcterms:modified xsi:type="dcterms:W3CDTF">2021-01-26T10:11:00Z</dcterms:modified>
</cp:coreProperties>
</file>