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6" r:id="rId6"/>
    <p:sldId id="271" r:id="rId7"/>
    <p:sldId id="282" r:id="rId8"/>
    <p:sldId id="283" r:id="rId9"/>
    <p:sldId id="277" r:id="rId10"/>
    <p:sldId id="278" r:id="rId11"/>
    <p:sldId id="281" r:id="rId12"/>
    <p:sldId id="280" r:id="rId13"/>
    <p:sldId id="279" r:id="rId14"/>
    <p:sldId id="274" r:id="rId15"/>
    <p:sldId id="275" r:id="rId16"/>
    <p:sldId id="272" r:id="rId17"/>
    <p:sldId id="273" r:id="rId18"/>
    <p:sldId id="269" r:id="rId19"/>
    <p:sldId id="270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C6C"/>
    <a:srgbClr val="C1C8E4"/>
    <a:srgbClr val="FBE8A6"/>
    <a:srgbClr val="B4DFE5"/>
    <a:srgbClr val="F4976C"/>
    <a:srgbClr val="D2FCFD"/>
    <a:srgbClr val="5580E9"/>
    <a:srgbClr val="8860D0"/>
    <a:srgbClr val="5AB8EC"/>
    <a:srgbClr val="84C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4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8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1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9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3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7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6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FFA5-62A0-45EC-99FA-B875B259B12B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93631" y="3805958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86655" y="1262102"/>
            <a:ext cx="2821350" cy="1584763"/>
            <a:chOff x="4917248" y="2967335"/>
            <a:chExt cx="2821350" cy="1584763"/>
          </a:xfrm>
        </p:grpSpPr>
        <p:sp>
          <p:nvSpPr>
            <p:cNvPr id="7" name="직사각형 6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35" y="3805958"/>
            <a:ext cx="4650341" cy="27062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47" y="302964"/>
            <a:ext cx="5314116" cy="295626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b/bd/Google_Maps_Logo_2020.svg/1024px-Google_Maps_Logo_2020.svg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rgbClr val="5580E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3" r="19115" b="31861"/>
          <a:stretch/>
        </p:blipFill>
        <p:spPr bwMode="auto">
          <a:xfrm>
            <a:off x="4612744" y="4492077"/>
            <a:ext cx="883815" cy="901603"/>
          </a:xfrm>
          <a:prstGeom prst="rect">
            <a:avLst/>
          </a:prstGeom>
          <a:noFill/>
        </p:spPr>
      </p:pic>
      <p:sp>
        <p:nvSpPr>
          <p:cNvPr id="16" name="포인트가 5개인 별 15"/>
          <p:cNvSpPr/>
          <p:nvPr/>
        </p:nvSpPr>
        <p:spPr>
          <a:xfrm>
            <a:off x="4895921" y="4624132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8236" y="5159096"/>
            <a:ext cx="1068360" cy="11589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5155" y="129724"/>
            <a:ext cx="2848373" cy="28674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7939" y="2120712"/>
            <a:ext cx="985719" cy="1069314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961337" y="857664"/>
            <a:ext cx="2322678" cy="2322678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33917" y="4382889"/>
            <a:ext cx="2056973" cy="1584763"/>
            <a:chOff x="5070335" y="2967335"/>
            <a:chExt cx="2056973" cy="1584763"/>
          </a:xfrm>
        </p:grpSpPr>
        <p:sp>
          <p:nvSpPr>
            <p:cNvPr id="19" name="직사각형 18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10" y="1412159"/>
            <a:ext cx="4546834" cy="30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gradFill>
                  <a:gsLst>
                    <a:gs pos="12000">
                      <a:srgbClr val="F4976C"/>
                    </a:gs>
                    <a:gs pos="52000">
                      <a:srgbClr val="FBE8A6"/>
                    </a:gs>
                    <a:gs pos="83000">
                      <a:schemeClr val="bg1"/>
                    </a:gs>
                    <a:gs pos="100000">
                      <a:srgbClr val="303C6C"/>
                    </a:gs>
                  </a:gsLst>
                  <a:lin ang="2700000" scaled="1"/>
                </a:gradFill>
                <a:effectLst>
                  <a:outerShdw blurRad="60007" dist="310007" dir="7680000" sy="30000" kx="1300200" algn="ctr" rotWithShape="0">
                    <a:schemeClr val="bg1"/>
                  </a:outerShdw>
                </a:effectLst>
                <a:latin typeface="Major Mono Display" panose="00000509000000000000" pitchFamily="49" charset="0"/>
              </a:rPr>
              <a:t>ROUTING</a:t>
            </a:r>
            <a:r>
              <a:rPr lang="en-US" altLang="ko-KR" sz="4000" b="1" spc="-300" dirty="0" smtClean="0">
                <a:ln w="0"/>
                <a:gradFill>
                  <a:gsLst>
                    <a:gs pos="27000">
                      <a:schemeClr val="bg1"/>
                    </a:gs>
                    <a:gs pos="53000">
                      <a:srgbClr val="F4976C"/>
                    </a:gs>
                    <a:gs pos="70000">
                      <a:srgbClr val="303C6C"/>
                    </a:gs>
                    <a:gs pos="89000">
                      <a:srgbClr val="B4DFE5"/>
                    </a:gs>
                  </a:gsLst>
                  <a:lin ang="2700000" scaled="1"/>
                </a:gradFill>
                <a:effectLst>
                  <a:outerShdw blurRad="60007" dist="310007" dir="7680000" sy="30000" kx="1300200" algn="ctr" rotWithShape="0">
                    <a:schemeClr val="bg1"/>
                  </a:outerShdw>
                </a:effectLst>
                <a:latin typeface="Major Mono Display" panose="00000509000000000000" pitchFamily="49" charset="0"/>
              </a:rPr>
              <a:t> STAR</a:t>
            </a:r>
            <a:endParaRPr lang="en-US" altLang="ko-KR" sz="4000" b="1" cap="none" spc="-300" dirty="0" smtClean="0">
              <a:ln w="0"/>
              <a:gradFill>
                <a:gsLst>
                  <a:gs pos="27000">
                    <a:schemeClr val="bg1"/>
                  </a:gs>
                  <a:gs pos="53000">
                    <a:srgbClr val="F4976C"/>
                  </a:gs>
                  <a:gs pos="70000">
                    <a:srgbClr val="303C6C"/>
                  </a:gs>
                  <a:gs pos="89000">
                    <a:srgbClr val="B4DFE5"/>
                  </a:gs>
                </a:gsLst>
                <a:lin ang="2700000" scaled="1"/>
              </a:gradFill>
              <a:effectLst>
                <a:outerShdw blurRad="60007" dist="310007" dir="7680000" sy="30000" kx="1300200" algn="ctr" rotWithShape="0">
                  <a:schemeClr val="bg1"/>
                </a:outerShdw>
              </a:effectLst>
              <a:latin typeface="Major Mono Display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97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gradFill>
                  <a:gsLst>
                    <a:gs pos="12000">
                      <a:srgbClr val="F4976C"/>
                    </a:gs>
                    <a:gs pos="52000">
                      <a:srgbClr val="FBE8A6"/>
                    </a:gs>
                    <a:gs pos="83000">
                      <a:schemeClr val="bg1"/>
                    </a:gs>
                    <a:gs pos="100000">
                      <a:srgbClr val="303C6C"/>
                    </a:gs>
                  </a:gsLst>
                  <a:lin ang="2700000" scaled="1"/>
                </a:gradFill>
                <a:effectLst>
                  <a:glow rad="101600">
                    <a:schemeClr val="bg1">
                      <a:alpha val="65000"/>
                    </a:schemeClr>
                  </a:glow>
                </a:effectLst>
                <a:latin typeface="Major Mono Display" panose="00000509000000000000" pitchFamily="49" charset="0"/>
              </a:rPr>
              <a:t>ROUTING</a:t>
            </a:r>
            <a:r>
              <a:rPr lang="en-US" altLang="ko-KR" sz="4000" b="1" spc="-300" dirty="0" smtClean="0">
                <a:ln w="0"/>
                <a:gradFill>
                  <a:gsLst>
                    <a:gs pos="27000">
                      <a:schemeClr val="bg1"/>
                    </a:gs>
                    <a:gs pos="53000">
                      <a:srgbClr val="F4976C"/>
                    </a:gs>
                    <a:gs pos="70000">
                      <a:srgbClr val="303C6C"/>
                    </a:gs>
                    <a:gs pos="89000">
                      <a:srgbClr val="B4DFE5"/>
                    </a:gs>
                  </a:gsLst>
                  <a:lin ang="2700000" scaled="1"/>
                </a:gradFill>
                <a:effectLst>
                  <a:glow rad="101600">
                    <a:schemeClr val="bg1">
                      <a:alpha val="65000"/>
                    </a:schemeClr>
                  </a:glow>
                </a:effectLst>
                <a:latin typeface="Major Mono Display" panose="00000509000000000000" pitchFamily="49" charset="0"/>
              </a:rPr>
              <a:t> STAR</a:t>
            </a:r>
            <a:endParaRPr lang="en-US" altLang="ko-KR" sz="4000" b="1" cap="none" spc="-300" dirty="0" smtClean="0">
              <a:ln w="0"/>
              <a:gradFill>
                <a:gsLst>
                  <a:gs pos="27000">
                    <a:schemeClr val="bg1"/>
                  </a:gs>
                  <a:gs pos="53000">
                    <a:srgbClr val="F4976C"/>
                  </a:gs>
                  <a:gs pos="70000">
                    <a:srgbClr val="303C6C"/>
                  </a:gs>
                  <a:gs pos="89000">
                    <a:srgbClr val="B4DFE5"/>
                  </a:gs>
                </a:gsLst>
                <a:lin ang="2700000" scaled="1"/>
              </a:gradFill>
              <a:effectLst>
                <a:glow rad="101600">
                  <a:schemeClr val="bg1">
                    <a:alpha val="65000"/>
                  </a:schemeClr>
                </a:glow>
              </a:effectLst>
              <a:latin typeface="Major Mono Display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33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0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4803945" y="249326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6406502" y="196204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7239293" y="369132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5039653" y="428889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6239579" y="457849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9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0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4803945" y="249326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6406502" y="196204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7239293" y="369132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5039653" y="428889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6239579" y="457849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3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4714" y="3072644"/>
            <a:ext cx="656995" cy="7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5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5415" y="3147908"/>
            <a:ext cx="874887" cy="5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40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82193" y="2708081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sp>
        <p:nvSpPr>
          <p:cNvPr id="9" name="포인트가 5개인 별 8"/>
          <p:cNvSpPr/>
          <p:nvPr/>
        </p:nvSpPr>
        <p:spPr>
          <a:xfrm>
            <a:off x="4986259" y="2390622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6436118" y="2046648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7376685" y="3210784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6844813" y="4460615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5577772" y="459652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7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82193" y="2708081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952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993508" y="2165843"/>
            <a:ext cx="4204997" cy="2738626"/>
            <a:chOff x="3993508" y="2165843"/>
            <a:chExt cx="4204997" cy="2738626"/>
          </a:xfrm>
        </p:grpSpPr>
        <p:grpSp>
          <p:nvGrpSpPr>
            <p:cNvPr id="5" name="그룹 4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993508" y="3020786"/>
              <a:ext cx="42049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4000" b="1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jor Mono Display" panose="00000509000000000000" pitchFamily="49" charset="0"/>
                </a:rPr>
                <a:t>ROUTING STAR</a:t>
              </a:r>
              <a:endParaRPr lang="en-US" altLang="ko-KR" sz="40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1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148992" y="2165843"/>
            <a:ext cx="3894015" cy="2738626"/>
            <a:chOff x="4148992" y="2165843"/>
            <a:chExt cx="3894015" cy="2738626"/>
          </a:xfrm>
        </p:grpSpPr>
        <p:grpSp>
          <p:nvGrpSpPr>
            <p:cNvPr id="5" name="그룹 4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148992" y="2715705"/>
              <a:ext cx="389401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7200" b="1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</a:t>
              </a:r>
              <a:r>
                <a:rPr lang="en-US" altLang="ko-KR" sz="7200" b="1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outing 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7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362641" y="609159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915617" y="507144"/>
            <a:ext cx="2322678" cy="2322678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40935" y="911582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2219" y="1770192"/>
            <a:ext cx="985719" cy="106931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558575" y="1119862"/>
            <a:ext cx="2821350" cy="1584763"/>
            <a:chOff x="4917248" y="2967335"/>
            <a:chExt cx="2821350" cy="1584763"/>
          </a:xfrm>
        </p:grpSpPr>
        <p:sp>
          <p:nvSpPr>
            <p:cNvPr id="16" name="직사각형 1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8859" y="2028129"/>
            <a:ext cx="985719" cy="106931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493134" y="3831219"/>
            <a:ext cx="4398380" cy="1504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명조체</a:t>
            </a:r>
            <a:endParaRPr lang="ko-KR" altLang="en-US" sz="4400" b="1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06412" y="2165843"/>
            <a:ext cx="5179175" cy="2738626"/>
            <a:chOff x="3506412" y="2165843"/>
            <a:chExt cx="5179175" cy="2738626"/>
          </a:xfrm>
        </p:grpSpPr>
        <p:grpSp>
          <p:nvGrpSpPr>
            <p:cNvPr id="6" name="그룹 5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3506412" y="2967335"/>
              <a:ext cx="51791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encil Std" panose="04020904080802020404" pitchFamily="82" charset="0"/>
                </a:rPr>
                <a:t>Routing 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4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362464" y="255455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3835033" y="858714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476504" y="36949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476504" y="36949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86142" y="479133"/>
            <a:ext cx="2291269" cy="2291269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702526" y="585224"/>
            <a:ext cx="2058502" cy="2079087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818369" y="702225"/>
            <a:ext cx="1826816" cy="1845084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21173" y="806057"/>
            <a:ext cx="1621208" cy="1637420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5개인 별 22"/>
          <p:cNvSpPr/>
          <p:nvPr/>
        </p:nvSpPr>
        <p:spPr>
          <a:xfrm>
            <a:off x="3999381" y="68073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23"/>
          <p:cNvSpPr/>
          <p:nvPr/>
        </p:nvSpPr>
        <p:spPr>
          <a:xfrm>
            <a:off x="4096333" y="95350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13188" y="1127322"/>
            <a:ext cx="4437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5400" b="0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Routing Star</a:t>
            </a:r>
          </a:p>
        </p:txBody>
      </p:sp>
      <p:sp>
        <p:nvSpPr>
          <p:cNvPr id="26" name="타원 25"/>
          <p:cNvSpPr/>
          <p:nvPr/>
        </p:nvSpPr>
        <p:spPr>
          <a:xfrm>
            <a:off x="8046486" y="369495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160526" y="48353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160526" y="48353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270164" y="593173"/>
            <a:ext cx="2291269" cy="2291269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386548" y="699264"/>
            <a:ext cx="2058502" cy="2079087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502391" y="816265"/>
            <a:ext cx="1826816" cy="1845084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605195" y="920097"/>
            <a:ext cx="1621208" cy="1637420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959005" y="920097"/>
            <a:ext cx="2821350" cy="1584763"/>
            <a:chOff x="4917248" y="2967335"/>
            <a:chExt cx="2821350" cy="1584763"/>
          </a:xfrm>
        </p:grpSpPr>
        <p:sp>
          <p:nvSpPr>
            <p:cNvPr id="7" name="직사각형 6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7135" y="1710522"/>
            <a:ext cx="985719" cy="1069314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1526368" y="3885809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722302" y="4396512"/>
            <a:ext cx="2821350" cy="1584763"/>
            <a:chOff x="4917248" y="2967335"/>
            <a:chExt cx="2821350" cy="1584763"/>
          </a:xfrm>
        </p:grpSpPr>
        <p:sp>
          <p:nvSpPr>
            <p:cNvPr id="40" name="직사각형 39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9311" y="4688146"/>
            <a:ext cx="985719" cy="1069314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8344711" y="3849576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540645" y="4360279"/>
            <a:ext cx="2821350" cy="1584763"/>
            <a:chOff x="4917248" y="2967335"/>
            <a:chExt cx="2821350" cy="1584763"/>
          </a:xfrm>
        </p:grpSpPr>
        <p:sp>
          <p:nvSpPr>
            <p:cNvPr id="50" name="직사각형 49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57" name="그림 5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8952" y="4018052"/>
            <a:ext cx="1857593" cy="187001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0424" y="3353735"/>
            <a:ext cx="1873393" cy="1203801"/>
          </a:xfrm>
          <a:prstGeom prst="rect">
            <a:avLst/>
          </a:prstGeom>
        </p:spPr>
      </p:pic>
      <p:sp>
        <p:nvSpPr>
          <p:cNvPr id="36" name="포인트가 5개인 별 35"/>
          <p:cNvSpPr/>
          <p:nvPr/>
        </p:nvSpPr>
        <p:spPr>
          <a:xfrm>
            <a:off x="5068229" y="266134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192220" y="832651"/>
            <a:ext cx="2738626" cy="2738626"/>
            <a:chOff x="7404449" y="394352"/>
            <a:chExt cx="2738626" cy="2738626"/>
          </a:xfrm>
        </p:grpSpPr>
        <p:sp>
          <p:nvSpPr>
            <p:cNvPr id="23" name="타원 22"/>
            <p:cNvSpPr/>
            <p:nvPr/>
          </p:nvSpPr>
          <p:spPr>
            <a:xfrm>
              <a:off x="7404449" y="394352"/>
              <a:ext cx="2738626" cy="273862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628127" y="618030"/>
              <a:ext cx="2291269" cy="2291269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744511" y="724121"/>
              <a:ext cx="2058502" cy="2079087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60354" y="841122"/>
              <a:ext cx="1826816" cy="1845084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963158" y="944954"/>
              <a:ext cx="1621208" cy="163742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9003317" y="25572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7922" y="1608858"/>
            <a:ext cx="1068360" cy="115896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43603" y="832651"/>
            <a:ext cx="2056973" cy="1584763"/>
            <a:chOff x="5070335" y="2967335"/>
            <a:chExt cx="2056973" cy="1584763"/>
          </a:xfrm>
        </p:grpSpPr>
        <p:sp>
          <p:nvSpPr>
            <p:cNvPr id="17" name="직사각형 16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192220" y="832651"/>
            <a:ext cx="2738626" cy="2738626"/>
            <a:chOff x="7404449" y="394352"/>
            <a:chExt cx="2738626" cy="2738626"/>
          </a:xfrm>
        </p:grpSpPr>
        <p:sp>
          <p:nvSpPr>
            <p:cNvPr id="23" name="타원 22"/>
            <p:cNvSpPr/>
            <p:nvPr/>
          </p:nvSpPr>
          <p:spPr>
            <a:xfrm>
              <a:off x="7404449" y="394352"/>
              <a:ext cx="2738626" cy="273862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628127" y="618030"/>
              <a:ext cx="2291269" cy="2291269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744511" y="724121"/>
              <a:ext cx="2058502" cy="2079087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60354" y="841122"/>
              <a:ext cx="1826816" cy="1845084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963158" y="944954"/>
              <a:ext cx="1621208" cy="163742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9003317" y="25572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7922" y="1608858"/>
            <a:ext cx="1068360" cy="115896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43603" y="832651"/>
            <a:ext cx="2056973" cy="1584763"/>
            <a:chOff x="5070335" y="2967335"/>
            <a:chExt cx="2056973" cy="1584763"/>
          </a:xfrm>
        </p:grpSpPr>
        <p:sp>
          <p:nvSpPr>
            <p:cNvPr id="17" name="직사각형 16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7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</p:spTree>
    <p:extLst>
      <p:ext uri="{BB962C8B-B14F-4D97-AF65-F5344CB8AC3E}">
        <p14:creationId xmlns:p14="http://schemas.microsoft.com/office/powerpoint/2010/main" val="33944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6700034" y="2182889"/>
            <a:ext cx="273714" cy="228196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5507504" y="2182889"/>
            <a:ext cx="1192530" cy="246499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5507504" y="3753709"/>
            <a:ext cx="1924476" cy="89417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6973748" y="2882733"/>
            <a:ext cx="396846" cy="159812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27444" y="2866137"/>
            <a:ext cx="2343150" cy="1439984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506" y="2999455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원호 4"/>
          <p:cNvSpPr/>
          <p:nvPr/>
        </p:nvSpPr>
        <p:spPr>
          <a:xfrm>
            <a:off x="4726686" y="2059687"/>
            <a:ext cx="2738626" cy="2738626"/>
          </a:xfrm>
          <a:prstGeom prst="arc">
            <a:avLst>
              <a:gd name="adj1" fmla="val 17760677"/>
              <a:gd name="adj2" fmla="val 20171513"/>
            </a:avLst>
          </a:prstGeom>
          <a:noFill/>
          <a:ln w="53975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/>
          <p:cNvSpPr/>
          <p:nvPr/>
        </p:nvSpPr>
        <p:spPr>
          <a:xfrm rot="2135211">
            <a:off x="4726685" y="2059686"/>
            <a:ext cx="2738626" cy="2738626"/>
          </a:xfrm>
          <a:prstGeom prst="arc">
            <a:avLst>
              <a:gd name="adj1" fmla="val 20218777"/>
              <a:gd name="adj2" fmla="val 860711"/>
            </a:avLst>
          </a:prstGeom>
          <a:noFill/>
          <a:ln w="63500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/>
          <p:cNvSpPr/>
          <p:nvPr/>
        </p:nvSpPr>
        <p:spPr>
          <a:xfrm rot="7540536">
            <a:off x="4717900" y="2050901"/>
            <a:ext cx="2738626" cy="2738626"/>
          </a:xfrm>
          <a:prstGeom prst="arc">
            <a:avLst>
              <a:gd name="adj1" fmla="val 20958358"/>
              <a:gd name="adj2" fmla="val 860711"/>
            </a:avLst>
          </a:prstGeom>
          <a:noFill/>
          <a:ln w="63500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5개인 별 13"/>
          <p:cNvSpPr/>
          <p:nvPr/>
        </p:nvSpPr>
        <p:spPr>
          <a:xfrm>
            <a:off x="4868715" y="4139689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6541305" y="202416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7211865" y="270740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6815625" y="4306121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포인트가 5개인 별 17"/>
          <p:cNvSpPr/>
          <p:nvPr/>
        </p:nvSpPr>
        <p:spPr>
          <a:xfrm>
            <a:off x="5348775" y="4489151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7273251" y="357368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2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988" y="0"/>
            <a:ext cx="12133012" cy="6824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541397" y="1673578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13686821" y="713268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5012" y="1950473"/>
            <a:ext cx="2409204" cy="187508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1342" y="2712383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30864" y="107229"/>
            <a:ext cx="563332" cy="563332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0864" y="208896"/>
            <a:ext cx="5693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2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RS</a:t>
            </a:r>
            <a:endParaRPr lang="en-US" altLang="ko-KR" sz="2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9542469" y="1911888"/>
            <a:ext cx="273714" cy="228196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8349939" y="1911888"/>
            <a:ext cx="1192530" cy="246499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8349939" y="3482708"/>
            <a:ext cx="1924476" cy="89417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9816183" y="2611732"/>
            <a:ext cx="396846" cy="159812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7869879" y="2595136"/>
            <a:ext cx="2343150" cy="1439984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7569121" y="1788686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477941" y="2728454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3" name="원호 102"/>
          <p:cNvSpPr/>
          <p:nvPr/>
        </p:nvSpPr>
        <p:spPr>
          <a:xfrm>
            <a:off x="7569121" y="1788686"/>
            <a:ext cx="2738626" cy="2738626"/>
          </a:xfrm>
          <a:prstGeom prst="arc">
            <a:avLst>
              <a:gd name="adj1" fmla="val 17760677"/>
              <a:gd name="adj2" fmla="val 20171513"/>
            </a:avLst>
          </a:prstGeom>
          <a:noFill/>
          <a:ln w="53975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포인트가 5개인 별 103"/>
          <p:cNvSpPr/>
          <p:nvPr/>
        </p:nvSpPr>
        <p:spPr>
          <a:xfrm>
            <a:off x="7711150" y="386868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포인트가 5개인 별 104"/>
          <p:cNvSpPr/>
          <p:nvPr/>
        </p:nvSpPr>
        <p:spPr>
          <a:xfrm>
            <a:off x="9383740" y="1753159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포인트가 5개인 별 105"/>
          <p:cNvSpPr/>
          <p:nvPr/>
        </p:nvSpPr>
        <p:spPr>
          <a:xfrm>
            <a:off x="10054300" y="243640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포인트가 5개인 별 106"/>
          <p:cNvSpPr/>
          <p:nvPr/>
        </p:nvSpPr>
        <p:spPr>
          <a:xfrm>
            <a:off x="9658060" y="403512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포인트가 5개인 별 107"/>
          <p:cNvSpPr/>
          <p:nvPr/>
        </p:nvSpPr>
        <p:spPr>
          <a:xfrm>
            <a:off x="8191210" y="421815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포인트가 5개인 별 108"/>
          <p:cNvSpPr/>
          <p:nvPr/>
        </p:nvSpPr>
        <p:spPr>
          <a:xfrm>
            <a:off x="10115686" y="330268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9462889" y="1490135"/>
            <a:ext cx="238310" cy="238310"/>
          </a:xfrm>
          <a:prstGeom prst="ellipse">
            <a:avLst/>
          </a:prstGeom>
          <a:gradFill>
            <a:gsLst>
              <a:gs pos="0">
                <a:srgbClr val="FBE8A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rgbClr val="303C6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1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4714" y="3072644"/>
            <a:ext cx="656995" cy="7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0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54</Words>
  <Application>Microsoft Office PowerPoint</Application>
  <PresentationFormat>와이드스크린</PresentationFormat>
  <Paragraphs>39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a장미다방</vt:lpstr>
      <vt:lpstr>맑은 고딕</vt:lpstr>
      <vt:lpstr>Algerian</vt:lpstr>
      <vt:lpstr>Arial</vt:lpstr>
      <vt:lpstr>Arial Black</vt:lpstr>
      <vt:lpstr>Major Mono Display</vt:lpstr>
      <vt:lpstr>Stencil Std</vt:lpstr>
      <vt:lpstr>Zen Tokyo Zoo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edgar</dc:creator>
  <cp:lastModifiedBy>edgar</cp:lastModifiedBy>
  <cp:revision>27</cp:revision>
  <dcterms:created xsi:type="dcterms:W3CDTF">2021-07-25T09:51:08Z</dcterms:created>
  <dcterms:modified xsi:type="dcterms:W3CDTF">2021-07-26T05:36:33Z</dcterms:modified>
</cp:coreProperties>
</file>