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6"/>
    <a:srgbClr val="D1FDFE"/>
    <a:srgbClr val="85CDEE"/>
    <a:srgbClr val="000000"/>
    <a:srgbClr val="313B6E"/>
    <a:srgbClr val="558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8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A600-48FD-4B9F-BC53-15E9BD77300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6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96865" y="228600"/>
            <a:ext cx="1905000" cy="1905000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rgbClr val="FBE8A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67" y="0"/>
            <a:ext cx="1421919" cy="14082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403" y="4543368"/>
            <a:ext cx="1209844" cy="819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58" y="0"/>
            <a:ext cx="1421919" cy="14082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0" name="포인트가 5개인 별 9"/>
          <p:cNvSpPr/>
          <p:nvPr/>
        </p:nvSpPr>
        <p:spPr>
          <a:xfrm>
            <a:off x="2668406" y="2743200"/>
            <a:ext cx="1905000" cy="1905000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rgbClr val="FBE8A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48990" y="345209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8166" y="345209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90" y="3695700"/>
            <a:ext cx="554520" cy="5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430031" y="323850"/>
            <a:ext cx="1905000" cy="1905000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rgbClr val="FBE8A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10615" y="103274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659791" y="103274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5" y="1276350"/>
            <a:ext cx="554520" cy="554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5234">
            <a:off x="1179615" y="98770"/>
            <a:ext cx="575182" cy="57518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0031" y="5449711"/>
            <a:ext cx="1453556" cy="860778"/>
          </a:xfrm>
          <a:prstGeom prst="line">
            <a:avLst/>
          </a:prstGeom>
          <a:ln w="57150">
            <a:solidFill>
              <a:srgbClr val="D1F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4075" y="5353755"/>
            <a:ext cx="191911" cy="191911"/>
          </a:xfrm>
          <a:prstGeom prst="ellipse">
            <a:avLst/>
          </a:prstGeom>
          <a:solidFill>
            <a:srgbClr val="FBE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87632" y="6214533"/>
            <a:ext cx="191911" cy="191911"/>
          </a:xfrm>
          <a:prstGeom prst="ellipse">
            <a:avLst/>
          </a:prstGeom>
          <a:solidFill>
            <a:srgbClr val="FBE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0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4</cp:revision>
  <dcterms:created xsi:type="dcterms:W3CDTF">2021-08-13T17:29:30Z</dcterms:created>
  <dcterms:modified xsi:type="dcterms:W3CDTF">2021-08-14T00:41:30Z</dcterms:modified>
</cp:coreProperties>
</file>