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  <p:sldId id="286" r:id="rId7"/>
    <p:sldId id="289" r:id="rId8"/>
    <p:sldId id="292" r:id="rId9"/>
    <p:sldId id="291" r:id="rId10"/>
    <p:sldId id="290" r:id="rId11"/>
    <p:sldId id="257" r:id="rId12"/>
    <p:sldId id="259" r:id="rId13"/>
    <p:sldId id="260" r:id="rId14"/>
    <p:sldId id="276" r:id="rId15"/>
    <p:sldId id="271" r:id="rId16"/>
    <p:sldId id="282" r:id="rId17"/>
    <p:sldId id="283" r:id="rId18"/>
    <p:sldId id="277" r:id="rId19"/>
    <p:sldId id="278" r:id="rId20"/>
    <p:sldId id="281" r:id="rId21"/>
    <p:sldId id="280" r:id="rId22"/>
    <p:sldId id="279" r:id="rId23"/>
    <p:sldId id="274" r:id="rId24"/>
    <p:sldId id="275" r:id="rId25"/>
    <p:sldId id="272" r:id="rId26"/>
    <p:sldId id="273" r:id="rId27"/>
    <p:sldId id="269" r:id="rId28"/>
    <p:sldId id="270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03C6C"/>
    <a:srgbClr val="B4DFE5"/>
    <a:srgbClr val="5769B5"/>
    <a:srgbClr val="D2FCFD"/>
    <a:srgbClr val="FBE8A6"/>
    <a:srgbClr val="2AF6FF"/>
    <a:srgbClr val="F4976C"/>
    <a:srgbClr val="C1C8E4"/>
    <a:srgbClr val="88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0651" y="-6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4357" y="194293"/>
            <a:ext cx="334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Routing Star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1" y="3319262"/>
            <a:ext cx="213378" cy="219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66674" y="3276101"/>
            <a:ext cx="284344" cy="2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-point - google map marker gif PNG image with transparent background |  TOP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87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235"/>
            <a:ext cx="4695825" cy="48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94" y="1422174"/>
            <a:ext cx="5202371" cy="520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4" y="797539"/>
            <a:ext cx="5202371" cy="520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" y="674914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Favicon</a:t>
            </a:r>
          </a:p>
        </p:txBody>
      </p:sp>
      <p:sp>
        <p:nvSpPr>
          <p:cNvPr id="4" name="타원 3"/>
          <p:cNvSpPr/>
          <p:nvPr/>
        </p:nvSpPr>
        <p:spPr>
          <a:xfrm rot="21118605">
            <a:off x="1801139" y="576595"/>
            <a:ext cx="590521" cy="590522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563335" flipV="1">
            <a:off x="1983552" y="799490"/>
            <a:ext cx="506693" cy="103275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2196439" y="1081413"/>
            <a:ext cx="57253" cy="1002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1946286" y="494626"/>
            <a:ext cx="196084" cy="456664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1887724" y="514742"/>
            <a:ext cx="233558" cy="375127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2245818" y="605024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1775597" y="772212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2155794" y="550887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2245817" y="1064575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2118489" y="1127341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5171" y="26343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Logo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67499" y="2634343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55171" y="3719312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312533" y="641024"/>
            <a:ext cx="2932343" cy="2928225"/>
            <a:chOff x="1302133" y="3796609"/>
            <a:chExt cx="2932343" cy="2928225"/>
          </a:xfrm>
        </p:grpSpPr>
        <p:sp>
          <p:nvSpPr>
            <p:cNvPr id="29" name="타원 28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26739" y="6749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Logo thick</a:t>
            </a:r>
          </a:p>
        </p:txBody>
      </p:sp>
    </p:spTree>
    <p:extLst>
      <p:ext uri="{BB962C8B-B14F-4D97-AF65-F5344CB8AC3E}">
        <p14:creationId xmlns:p14="http://schemas.microsoft.com/office/powerpoint/2010/main" val="273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12749" y="3414988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19096" y="397285"/>
            <a:ext cx="2918990" cy="2928225"/>
            <a:chOff x="5419096" y="397285"/>
            <a:chExt cx="2918990" cy="2928225"/>
          </a:xfrm>
        </p:grpSpPr>
        <p:sp>
          <p:nvSpPr>
            <p:cNvPr id="30" name="타원 29"/>
            <p:cNvSpPr/>
            <p:nvPr/>
          </p:nvSpPr>
          <p:spPr>
            <a:xfrm rot="21118605">
              <a:off x="5458086" y="400876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rot="5563335" flipV="1">
              <a:off x="6347724" y="148794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>
              <a:off x="7385985" y="2862892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563335" flipH="1" flipV="1">
              <a:off x="6165978" y="110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563335" flipH="1" flipV="1">
              <a:off x="5880367" y="99215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21118605">
              <a:off x="7688261" y="59349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5419096" y="144941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7300772" y="39728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21118605">
              <a:off x="7701192" y="289664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21118605">
              <a:off x="7178677" y="3145510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02133" y="3796609"/>
            <a:ext cx="2932343" cy="2928225"/>
            <a:chOff x="1302133" y="3796609"/>
            <a:chExt cx="2932343" cy="2928225"/>
          </a:xfrm>
        </p:grpSpPr>
        <p:sp>
          <p:nvSpPr>
            <p:cNvPr id="40" name="타원 39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 rot="21118605">
            <a:off x="9334053" y="1131765"/>
            <a:ext cx="590521" cy="590522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5563335" flipV="1">
            <a:off x="9516466" y="1354660"/>
            <a:ext cx="506693" cy="103275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563335">
            <a:off x="9729353" y="1636583"/>
            <a:ext cx="57253" cy="1002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563335" flipH="1" flipV="1">
            <a:off x="9479200" y="1049796"/>
            <a:ext cx="196084" cy="456664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563335" flipH="1" flipV="1">
            <a:off x="9420638" y="1069912"/>
            <a:ext cx="233558" cy="375127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 rot="21118605">
            <a:off x="9778732" y="1160194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 rot="21118605">
            <a:off x="9308511" y="1327382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 rot="21118605">
            <a:off x="9688708" y="1106057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 rot="21118605">
            <a:off x="9778731" y="1619745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21118605">
            <a:off x="9651403" y="1682511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6360" y="807058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6503" y="2937593"/>
            <a:ext cx="1800000" cy="1800000"/>
            <a:chOff x="4636505" y="1964887"/>
            <a:chExt cx="2918990" cy="2928225"/>
          </a:xfrm>
        </p:grpSpPr>
        <p:sp>
          <p:nvSpPr>
            <p:cNvPr id="5" name="타원 4"/>
            <p:cNvSpPr/>
            <p:nvPr/>
          </p:nvSpPr>
          <p:spPr>
            <a:xfrm rot="21118605">
              <a:off x="4675495" y="1968478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rot="5563335" flipV="1">
              <a:off x="5565133" y="3055545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563335">
              <a:off x="6603394" y="4430494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563335" flipH="1" flipV="1">
              <a:off x="5383387" y="1568707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563335" flipH="1" flipV="1">
              <a:off x="5097776" y="1666817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21118605">
              <a:off x="6905670" y="216109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1118605">
              <a:off x="4636505" y="301702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21118605">
              <a:off x="6518181" y="19648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21118605">
              <a:off x="6918601" y="446424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1118605">
              <a:off x="6396086" y="471311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26360" y="807058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37787" y="3440436"/>
            <a:ext cx="1368000" cy="1368000"/>
            <a:chOff x="4636505" y="1964887"/>
            <a:chExt cx="2918990" cy="2928225"/>
          </a:xfrm>
        </p:grpSpPr>
        <p:sp>
          <p:nvSpPr>
            <p:cNvPr id="28" name="타원 27"/>
            <p:cNvSpPr/>
            <p:nvPr/>
          </p:nvSpPr>
          <p:spPr>
            <a:xfrm rot="21118605">
              <a:off x="4675495" y="1968478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563335" flipV="1">
              <a:off x="5565133" y="3055545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563335">
              <a:off x="6603394" y="4430494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563335" flipH="1" flipV="1">
              <a:off x="5383387" y="1568707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 flipH="1" flipV="1">
              <a:off x="5097776" y="1666817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 rot="21118605">
              <a:off x="6905670" y="216109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21118605">
              <a:off x="4636505" y="301702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118605">
              <a:off x="6518181" y="19648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6918601" y="446424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6396086" y="471311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33920" y="3022263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38" y="550461"/>
            <a:ext cx="28344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5088" y="1161286"/>
            <a:ext cx="45674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15" y="1909131"/>
            <a:ext cx="39917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534" y="2529050"/>
            <a:ext cx="4126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715" y="3107021"/>
            <a:ext cx="3599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894" y="3750790"/>
            <a:ext cx="36467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975" y="4492079"/>
            <a:ext cx="4552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94" y="5263497"/>
            <a:ext cx="34804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6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6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iller" panose="04020404031007020602" pitchFamily="82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89870" y="165740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74765" y="822415"/>
            <a:ext cx="43681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oper Black" panose="0208090404030B0204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78024" y="1605285"/>
            <a:ext cx="4171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Bold ITC" panose="020B090703050402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37016" y="2529049"/>
            <a:ext cx="38058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ea typeface="Adobe Song Std L" panose="02020300000000000000" pitchFamily="18" charset="-128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ea typeface="Adobe Song Std L" panose="02020300000000000000" pitchFamily="18" charset="-128"/>
              <a:cs typeface="Leelawadee UI" panose="020B0502040204020203" pitchFamily="34" charset="-34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4280" y="3588320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6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108</Words>
  <Application>Microsoft Office PowerPoint</Application>
  <PresentationFormat>와이드스크린</PresentationFormat>
  <Paragraphs>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51" baseType="lpstr">
      <vt:lpstr>Adobe Song Std L</vt:lpstr>
      <vt:lpstr>a장미다방</vt:lpstr>
      <vt:lpstr>맑은 고딕</vt:lpstr>
      <vt:lpstr>Adobe Naskh Medium</vt:lpstr>
      <vt:lpstr>Algerian</vt:lpstr>
      <vt:lpstr>Arial</vt:lpstr>
      <vt:lpstr>Arial Black</vt:lpstr>
      <vt:lpstr>BankGothic Md BT</vt:lpstr>
      <vt:lpstr>Baskerville Old Face</vt:lpstr>
      <vt:lpstr>Bell MT</vt:lpstr>
      <vt:lpstr>Berlin Sans FB Demi</vt:lpstr>
      <vt:lpstr>Bodoni MT</vt:lpstr>
      <vt:lpstr>Century Schoolbook</vt:lpstr>
      <vt:lpstr>Chiller</vt:lpstr>
      <vt:lpstr>Cooper Black</vt:lpstr>
      <vt:lpstr>Eras Bold ITC</vt:lpstr>
      <vt:lpstr>Leelawadee UI</vt:lpstr>
      <vt:lpstr>Major Mono Display</vt:lpstr>
      <vt:lpstr>Roboto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60</cp:revision>
  <dcterms:created xsi:type="dcterms:W3CDTF">2021-07-25T09:51:08Z</dcterms:created>
  <dcterms:modified xsi:type="dcterms:W3CDTF">2021-08-19T21:55:56Z</dcterms:modified>
</cp:coreProperties>
</file>