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4" r:id="rId5"/>
    <p:sldId id="285" r:id="rId6"/>
    <p:sldId id="286" r:id="rId7"/>
    <p:sldId id="257" r:id="rId8"/>
    <p:sldId id="259" r:id="rId9"/>
    <p:sldId id="260" r:id="rId10"/>
    <p:sldId id="276" r:id="rId11"/>
    <p:sldId id="271" r:id="rId12"/>
    <p:sldId id="282" r:id="rId13"/>
    <p:sldId id="283" r:id="rId14"/>
    <p:sldId id="277" r:id="rId15"/>
    <p:sldId id="278" r:id="rId16"/>
    <p:sldId id="281" r:id="rId17"/>
    <p:sldId id="280" r:id="rId18"/>
    <p:sldId id="279" r:id="rId19"/>
    <p:sldId id="274" r:id="rId20"/>
    <p:sldId id="275" r:id="rId21"/>
    <p:sldId id="272" r:id="rId22"/>
    <p:sldId id="273" r:id="rId23"/>
    <p:sldId id="269" r:id="rId24"/>
    <p:sldId id="270" r:id="rId25"/>
    <p:sldId id="26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C6C"/>
    <a:srgbClr val="B4DFE5"/>
    <a:srgbClr val="5769B5"/>
    <a:srgbClr val="D2FCFD"/>
    <a:srgbClr val="FBE8A6"/>
    <a:srgbClr val="2AF6FF"/>
    <a:srgbClr val="F4976C"/>
    <a:srgbClr val="C1C8E4"/>
    <a:srgbClr val="8860D0"/>
    <a:srgbClr val="5AB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42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4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8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2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1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7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9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53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7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6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FFA5-62A0-45EC-99FA-B875B259B12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86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microsoft.com/office/2007/relationships/hdphoto" Target="../media/hdphoto5.wdp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93631" y="3805958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86655" y="1262102"/>
            <a:ext cx="2821350" cy="1584763"/>
            <a:chOff x="4917248" y="2967335"/>
            <a:chExt cx="2821350" cy="1584763"/>
          </a:xfrm>
        </p:grpSpPr>
        <p:sp>
          <p:nvSpPr>
            <p:cNvPr id="7" name="직사각형 6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35" y="3805958"/>
            <a:ext cx="4650341" cy="270627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47" y="302964"/>
            <a:ext cx="5314116" cy="2956265"/>
          </a:xfrm>
          <a:prstGeom prst="rect">
            <a:avLst/>
          </a:prstGeom>
        </p:spPr>
      </p:pic>
      <p:pic>
        <p:nvPicPr>
          <p:cNvPr id="1026" name="Picture 2" descr="https://upload.wikimedia.org/wikipedia/commons/thumb/b/bd/Google_Maps_Logo_2020.svg/1024px-Google_Maps_Logo_2020.svg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rgbClr val="5580E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3" r="19115" b="31861"/>
          <a:stretch/>
        </p:blipFill>
        <p:spPr bwMode="auto">
          <a:xfrm>
            <a:off x="4612744" y="4492077"/>
            <a:ext cx="883815" cy="901603"/>
          </a:xfrm>
          <a:prstGeom prst="rect">
            <a:avLst/>
          </a:prstGeom>
          <a:noFill/>
        </p:spPr>
      </p:pic>
      <p:sp>
        <p:nvSpPr>
          <p:cNvPr id="16" name="포인트가 5개인 별 15"/>
          <p:cNvSpPr/>
          <p:nvPr/>
        </p:nvSpPr>
        <p:spPr>
          <a:xfrm>
            <a:off x="4895921" y="4624132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8236" y="5159096"/>
            <a:ext cx="1068360" cy="115896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5155" y="129724"/>
            <a:ext cx="2848373" cy="28674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7939" y="2120712"/>
            <a:ext cx="985719" cy="1069314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1961337" y="857664"/>
            <a:ext cx="2322678" cy="2322678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633917" y="4382889"/>
            <a:ext cx="2056973" cy="1584763"/>
            <a:chOff x="5070335" y="2967335"/>
            <a:chExt cx="2056973" cy="1584763"/>
          </a:xfrm>
        </p:grpSpPr>
        <p:sp>
          <p:nvSpPr>
            <p:cNvPr id="19" name="직사각형 18"/>
            <p:cNvSpPr/>
            <p:nvPr/>
          </p:nvSpPr>
          <p:spPr>
            <a:xfrm>
              <a:off x="5070335" y="2967335"/>
              <a:ext cx="20569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Routing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70335" y="3628768"/>
              <a:ext cx="13019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Star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10" y="1412159"/>
            <a:ext cx="4546834" cy="309895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3429605">
            <a:off x="1487914" y="2865836"/>
            <a:ext cx="5325218" cy="315321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9594301">
            <a:off x="3918267" y="561192"/>
            <a:ext cx="422016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192220" y="832651"/>
            <a:ext cx="2738626" cy="2738626"/>
            <a:chOff x="7404449" y="394352"/>
            <a:chExt cx="2738626" cy="2738626"/>
          </a:xfrm>
        </p:grpSpPr>
        <p:sp>
          <p:nvSpPr>
            <p:cNvPr id="23" name="타원 22"/>
            <p:cNvSpPr/>
            <p:nvPr/>
          </p:nvSpPr>
          <p:spPr>
            <a:xfrm>
              <a:off x="7404449" y="394352"/>
              <a:ext cx="2738626" cy="273862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628127" y="618030"/>
              <a:ext cx="2291269" cy="2291269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7744511" y="724121"/>
              <a:ext cx="2058502" cy="2079087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860354" y="841122"/>
              <a:ext cx="1826816" cy="1845084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7963158" y="944954"/>
              <a:ext cx="1621208" cy="1637420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9003317" y="25572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7922" y="1608858"/>
            <a:ext cx="1068360" cy="1158963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143603" y="832651"/>
            <a:ext cx="2056973" cy="1584763"/>
            <a:chOff x="5070335" y="2967335"/>
            <a:chExt cx="2056973" cy="1584763"/>
          </a:xfrm>
        </p:grpSpPr>
        <p:sp>
          <p:nvSpPr>
            <p:cNvPr id="17" name="직사각형 16"/>
            <p:cNvSpPr/>
            <p:nvPr/>
          </p:nvSpPr>
          <p:spPr>
            <a:xfrm>
              <a:off x="5070335" y="2967335"/>
              <a:ext cx="20569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Routing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70335" y="3628768"/>
              <a:ext cx="13019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477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</p:spTree>
    <p:extLst>
      <p:ext uri="{BB962C8B-B14F-4D97-AF65-F5344CB8AC3E}">
        <p14:creationId xmlns:p14="http://schemas.microsoft.com/office/powerpoint/2010/main" val="33944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6700034" y="2182889"/>
            <a:ext cx="273714" cy="228196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5507504" y="2182889"/>
            <a:ext cx="1192530" cy="246499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5507504" y="3753709"/>
            <a:ext cx="1924476" cy="89417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6973748" y="2882733"/>
            <a:ext cx="396846" cy="159812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27444" y="2866137"/>
            <a:ext cx="2343150" cy="1439984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506" y="2999455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원호 4"/>
          <p:cNvSpPr/>
          <p:nvPr/>
        </p:nvSpPr>
        <p:spPr>
          <a:xfrm>
            <a:off x="4726686" y="2059687"/>
            <a:ext cx="2738626" cy="2738626"/>
          </a:xfrm>
          <a:prstGeom prst="arc">
            <a:avLst>
              <a:gd name="adj1" fmla="val 17760677"/>
              <a:gd name="adj2" fmla="val 20171513"/>
            </a:avLst>
          </a:prstGeom>
          <a:noFill/>
          <a:ln w="53975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호 9"/>
          <p:cNvSpPr/>
          <p:nvPr/>
        </p:nvSpPr>
        <p:spPr>
          <a:xfrm rot="2135211">
            <a:off x="4726685" y="2059686"/>
            <a:ext cx="2738626" cy="2738626"/>
          </a:xfrm>
          <a:prstGeom prst="arc">
            <a:avLst>
              <a:gd name="adj1" fmla="val 20218777"/>
              <a:gd name="adj2" fmla="val 860711"/>
            </a:avLst>
          </a:prstGeom>
          <a:noFill/>
          <a:ln w="63500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/>
          <p:cNvSpPr/>
          <p:nvPr/>
        </p:nvSpPr>
        <p:spPr>
          <a:xfrm rot="7540536">
            <a:off x="4717900" y="2050901"/>
            <a:ext cx="2738626" cy="2738626"/>
          </a:xfrm>
          <a:prstGeom prst="arc">
            <a:avLst>
              <a:gd name="adj1" fmla="val 20958358"/>
              <a:gd name="adj2" fmla="val 860711"/>
            </a:avLst>
          </a:prstGeom>
          <a:noFill/>
          <a:ln w="63500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포인트가 5개인 별 13"/>
          <p:cNvSpPr/>
          <p:nvPr/>
        </p:nvSpPr>
        <p:spPr>
          <a:xfrm>
            <a:off x="4868715" y="4139689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5개인 별 14"/>
          <p:cNvSpPr/>
          <p:nvPr/>
        </p:nvSpPr>
        <p:spPr>
          <a:xfrm>
            <a:off x="6541305" y="2024160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7211865" y="2707408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6815625" y="4306121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포인트가 5개인 별 17"/>
          <p:cNvSpPr/>
          <p:nvPr/>
        </p:nvSpPr>
        <p:spPr>
          <a:xfrm>
            <a:off x="5348775" y="4489151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7273251" y="3573684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2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8988" y="0"/>
            <a:ext cx="12133012" cy="6824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541397" y="1673578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13686821" y="7132688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5012" y="1950473"/>
            <a:ext cx="2409204" cy="187508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1342" y="2712383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30864" y="107229"/>
            <a:ext cx="563332" cy="563332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0864" y="208896"/>
            <a:ext cx="5693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2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RS</a:t>
            </a:r>
            <a:endParaRPr lang="en-US" altLang="ko-KR" sz="2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9542469" y="1911888"/>
            <a:ext cx="273714" cy="228196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8349939" y="1911888"/>
            <a:ext cx="1192530" cy="246499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8349939" y="3482708"/>
            <a:ext cx="1924476" cy="89417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9816183" y="2611732"/>
            <a:ext cx="396846" cy="159812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7869879" y="2595136"/>
            <a:ext cx="2343150" cy="1439984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7569121" y="1788686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6477941" y="2728454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3" name="원호 102"/>
          <p:cNvSpPr/>
          <p:nvPr/>
        </p:nvSpPr>
        <p:spPr>
          <a:xfrm>
            <a:off x="7569121" y="1788686"/>
            <a:ext cx="2738626" cy="2738626"/>
          </a:xfrm>
          <a:prstGeom prst="arc">
            <a:avLst>
              <a:gd name="adj1" fmla="val 17760677"/>
              <a:gd name="adj2" fmla="val 20171513"/>
            </a:avLst>
          </a:prstGeom>
          <a:noFill/>
          <a:ln w="53975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포인트가 5개인 별 103"/>
          <p:cNvSpPr/>
          <p:nvPr/>
        </p:nvSpPr>
        <p:spPr>
          <a:xfrm>
            <a:off x="7711150" y="3868688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포인트가 5개인 별 104"/>
          <p:cNvSpPr/>
          <p:nvPr/>
        </p:nvSpPr>
        <p:spPr>
          <a:xfrm>
            <a:off x="9383740" y="1753159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포인트가 5개인 별 105"/>
          <p:cNvSpPr/>
          <p:nvPr/>
        </p:nvSpPr>
        <p:spPr>
          <a:xfrm>
            <a:off x="10054300" y="243640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포인트가 5개인 별 106"/>
          <p:cNvSpPr/>
          <p:nvPr/>
        </p:nvSpPr>
        <p:spPr>
          <a:xfrm>
            <a:off x="9658060" y="4035120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포인트가 5개인 별 107"/>
          <p:cNvSpPr/>
          <p:nvPr/>
        </p:nvSpPr>
        <p:spPr>
          <a:xfrm>
            <a:off x="8191210" y="4218150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포인트가 5개인 별 108"/>
          <p:cNvSpPr/>
          <p:nvPr/>
        </p:nvSpPr>
        <p:spPr>
          <a:xfrm>
            <a:off x="10115686" y="330268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9462889" y="1490135"/>
            <a:ext cx="238310" cy="238310"/>
          </a:xfrm>
          <a:prstGeom prst="ellipse">
            <a:avLst/>
          </a:prstGeom>
          <a:gradFill>
            <a:gsLst>
              <a:gs pos="0">
                <a:srgbClr val="FBE8A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rgbClr val="303C6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13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4714" y="3072644"/>
            <a:ext cx="656995" cy="7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gradFill>
                  <a:gsLst>
                    <a:gs pos="12000">
                      <a:srgbClr val="F4976C"/>
                    </a:gs>
                    <a:gs pos="52000">
                      <a:srgbClr val="FBE8A6"/>
                    </a:gs>
                    <a:gs pos="83000">
                      <a:schemeClr val="bg1"/>
                    </a:gs>
                    <a:gs pos="100000">
                      <a:srgbClr val="303C6C"/>
                    </a:gs>
                  </a:gsLst>
                  <a:lin ang="2700000" scaled="1"/>
                </a:gradFill>
                <a:effectLst>
                  <a:outerShdw blurRad="60007" dist="310007" dir="7680000" sy="30000" kx="1300200" algn="ctr" rotWithShape="0">
                    <a:schemeClr val="bg1"/>
                  </a:outerShdw>
                </a:effectLst>
                <a:latin typeface="Major Mono Display" panose="00000509000000000000" pitchFamily="49" charset="0"/>
              </a:rPr>
              <a:t>ROUTING</a:t>
            </a:r>
            <a:r>
              <a:rPr lang="en-US" altLang="ko-KR" sz="4000" b="1" spc="-300" dirty="0" smtClean="0">
                <a:ln w="0"/>
                <a:gradFill>
                  <a:gsLst>
                    <a:gs pos="27000">
                      <a:schemeClr val="bg1"/>
                    </a:gs>
                    <a:gs pos="53000">
                      <a:srgbClr val="F4976C"/>
                    </a:gs>
                    <a:gs pos="70000">
                      <a:srgbClr val="303C6C"/>
                    </a:gs>
                    <a:gs pos="89000">
                      <a:srgbClr val="B4DFE5"/>
                    </a:gs>
                  </a:gsLst>
                  <a:lin ang="2700000" scaled="1"/>
                </a:gradFill>
                <a:effectLst>
                  <a:outerShdw blurRad="60007" dist="310007" dir="7680000" sy="30000" kx="1300200" algn="ctr" rotWithShape="0">
                    <a:schemeClr val="bg1"/>
                  </a:outerShdw>
                </a:effectLst>
                <a:latin typeface="Major Mono Display" panose="00000509000000000000" pitchFamily="49" charset="0"/>
              </a:rPr>
              <a:t> STAR</a:t>
            </a:r>
            <a:endParaRPr lang="en-US" altLang="ko-KR" sz="4000" b="1" cap="none" spc="-300" dirty="0" smtClean="0">
              <a:ln w="0"/>
              <a:gradFill>
                <a:gsLst>
                  <a:gs pos="27000">
                    <a:schemeClr val="bg1"/>
                  </a:gs>
                  <a:gs pos="53000">
                    <a:srgbClr val="F4976C"/>
                  </a:gs>
                  <a:gs pos="70000">
                    <a:srgbClr val="303C6C"/>
                  </a:gs>
                  <a:gs pos="89000">
                    <a:srgbClr val="B4DFE5"/>
                  </a:gs>
                </a:gsLst>
                <a:lin ang="2700000" scaled="1"/>
              </a:gradFill>
              <a:effectLst>
                <a:outerShdw blurRad="60007" dist="310007" dir="7680000" sy="30000" kx="1300200" algn="ctr" rotWithShape="0">
                  <a:schemeClr val="bg1"/>
                </a:outerShdw>
              </a:effectLst>
              <a:latin typeface="Major Mono Display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9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gradFill>
                  <a:gsLst>
                    <a:gs pos="12000">
                      <a:srgbClr val="F4976C"/>
                    </a:gs>
                    <a:gs pos="52000">
                      <a:srgbClr val="FBE8A6"/>
                    </a:gs>
                    <a:gs pos="83000">
                      <a:schemeClr val="bg1"/>
                    </a:gs>
                    <a:gs pos="100000">
                      <a:srgbClr val="303C6C"/>
                    </a:gs>
                  </a:gsLst>
                  <a:lin ang="2700000" scaled="1"/>
                </a:gradFill>
                <a:effectLst>
                  <a:glow rad="101600">
                    <a:schemeClr val="bg1">
                      <a:alpha val="65000"/>
                    </a:schemeClr>
                  </a:glow>
                </a:effectLst>
                <a:latin typeface="Major Mono Display" panose="00000509000000000000" pitchFamily="49" charset="0"/>
              </a:rPr>
              <a:t>ROUTING</a:t>
            </a:r>
            <a:r>
              <a:rPr lang="en-US" altLang="ko-KR" sz="4000" b="1" spc="-300" dirty="0" smtClean="0">
                <a:ln w="0"/>
                <a:gradFill>
                  <a:gsLst>
                    <a:gs pos="27000">
                      <a:schemeClr val="bg1"/>
                    </a:gs>
                    <a:gs pos="53000">
                      <a:srgbClr val="F4976C"/>
                    </a:gs>
                    <a:gs pos="70000">
                      <a:srgbClr val="303C6C"/>
                    </a:gs>
                    <a:gs pos="89000">
                      <a:srgbClr val="B4DFE5"/>
                    </a:gs>
                  </a:gsLst>
                  <a:lin ang="2700000" scaled="1"/>
                </a:gradFill>
                <a:effectLst>
                  <a:glow rad="101600">
                    <a:schemeClr val="bg1">
                      <a:alpha val="65000"/>
                    </a:schemeClr>
                  </a:glow>
                </a:effectLst>
                <a:latin typeface="Major Mono Display" panose="00000509000000000000" pitchFamily="49" charset="0"/>
              </a:rPr>
              <a:t> STAR</a:t>
            </a:r>
            <a:endParaRPr lang="en-US" altLang="ko-KR" sz="4000" b="1" cap="none" spc="-300" dirty="0" smtClean="0">
              <a:ln w="0"/>
              <a:gradFill>
                <a:gsLst>
                  <a:gs pos="27000">
                    <a:schemeClr val="bg1"/>
                  </a:gs>
                  <a:gs pos="53000">
                    <a:srgbClr val="F4976C"/>
                  </a:gs>
                  <a:gs pos="70000">
                    <a:srgbClr val="303C6C"/>
                  </a:gs>
                  <a:gs pos="89000">
                    <a:srgbClr val="B4DFE5"/>
                  </a:gs>
                </a:gsLst>
                <a:lin ang="2700000" scaled="1"/>
              </a:gradFill>
              <a:effectLst>
                <a:glow rad="101600">
                  <a:schemeClr val="bg1">
                    <a:alpha val="65000"/>
                  </a:schemeClr>
                </a:glow>
              </a:effectLst>
              <a:latin typeface="Major Mono Display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33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rPr>
              <a:t>ROUTING STAR</a:t>
            </a:r>
            <a:endParaRPr lang="en-US" altLang="ko-KR" sz="40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jor Mono Display" panose="00000509000000000000" pitchFamily="49" charset="0"/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4803945" y="249326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6406502" y="196204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7239293" y="369132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5039653" y="428889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6239579" y="4578494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0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rPr>
              <a:t>ROUTING STAR</a:t>
            </a:r>
            <a:endParaRPr lang="en-US" altLang="ko-KR" sz="40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jor Mono Display" panose="00000509000000000000" pitchFamily="49" charset="0"/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4803945" y="249326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6406502" y="196204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7239293" y="369132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5039653" y="428889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6239579" y="4578494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31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4714" y="3072644"/>
            <a:ext cx="656995" cy="7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5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-point - google map marker gif PNG image with transparent background |  TOP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878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73235"/>
            <a:ext cx="4695825" cy="480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894" y="1422174"/>
            <a:ext cx="5202371" cy="52023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4" y="797539"/>
            <a:ext cx="5202371" cy="52023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657" l="47852" r="100000">
                        <a14:foregroundMark x1="68359" y1="7903" x2="75195" y2="5471"/>
                        <a14:foregroundMark x1="72266" y1="3343" x2="84961" y2="19149"/>
                        <a14:foregroundMark x1="74805" y1="5167" x2="77734" y2="4863"/>
                        <a14:foregroundMark x1="73242" y1="3040" x2="77148" y2="3647"/>
                        <a14:foregroundMark x1="76953" y1="3343" x2="79492" y2="3647"/>
                        <a14:foregroundMark x1="79102" y1="3647" x2="82617" y2="6687"/>
                        <a14:foregroundMark x1="79102" y1="4255" x2="86328" y2="9422"/>
                        <a14:foregroundMark x1="87891" y1="11246" x2="91797" y2="164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5415" y="3147908"/>
            <a:ext cx="874887" cy="56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40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182193" y="2708081"/>
            <a:ext cx="2821350" cy="1584763"/>
            <a:chOff x="4917248" y="2967335"/>
            <a:chExt cx="2821350" cy="1584763"/>
          </a:xfrm>
        </p:grpSpPr>
        <p:sp>
          <p:nvSpPr>
            <p:cNvPr id="6" name="직사각형 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sp>
        <p:nvSpPr>
          <p:cNvPr id="9" name="포인트가 5개인 별 8"/>
          <p:cNvSpPr/>
          <p:nvPr/>
        </p:nvSpPr>
        <p:spPr>
          <a:xfrm>
            <a:off x="4986259" y="2390622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6436118" y="2046648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7376685" y="3210784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11"/>
          <p:cNvSpPr/>
          <p:nvPr/>
        </p:nvSpPr>
        <p:spPr>
          <a:xfrm>
            <a:off x="6844813" y="4460615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5577772" y="459652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7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182193" y="2708081"/>
            <a:ext cx="2821350" cy="1584763"/>
            <a:chOff x="4917248" y="2967335"/>
            <a:chExt cx="2821350" cy="1584763"/>
          </a:xfrm>
        </p:grpSpPr>
        <p:sp>
          <p:nvSpPr>
            <p:cNvPr id="6" name="직사각형 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952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993508" y="2165843"/>
            <a:ext cx="4204997" cy="2738626"/>
            <a:chOff x="3993508" y="2165843"/>
            <a:chExt cx="4204997" cy="2738626"/>
          </a:xfrm>
        </p:grpSpPr>
        <p:grpSp>
          <p:nvGrpSpPr>
            <p:cNvPr id="5" name="그룹 4"/>
            <p:cNvGrpSpPr/>
            <p:nvPr/>
          </p:nvGrpSpPr>
          <p:grpSpPr>
            <a:xfrm>
              <a:off x="4726686" y="2165843"/>
              <a:ext cx="2738626" cy="2738626"/>
              <a:chOff x="7404449" y="394352"/>
              <a:chExt cx="2738626" cy="2738626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404449" y="394352"/>
                <a:ext cx="2738626" cy="273862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628127" y="618030"/>
                <a:ext cx="2291269" cy="2291269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744511" y="724121"/>
                <a:ext cx="2058502" cy="2079087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860354" y="841122"/>
                <a:ext cx="1826816" cy="1845084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963158" y="944954"/>
                <a:ext cx="1621208" cy="1637420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993508" y="3020786"/>
              <a:ext cx="42049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4000" b="1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jor Mono Display" panose="00000509000000000000" pitchFamily="49" charset="0"/>
                </a:rPr>
                <a:t>ROUTING STAR</a:t>
              </a:r>
              <a:endParaRPr lang="en-US" altLang="ko-KR" sz="40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1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148992" y="2165843"/>
            <a:ext cx="3894015" cy="2738626"/>
            <a:chOff x="4148992" y="2165843"/>
            <a:chExt cx="3894015" cy="2738626"/>
          </a:xfrm>
        </p:grpSpPr>
        <p:grpSp>
          <p:nvGrpSpPr>
            <p:cNvPr id="5" name="그룹 4"/>
            <p:cNvGrpSpPr/>
            <p:nvPr/>
          </p:nvGrpSpPr>
          <p:grpSpPr>
            <a:xfrm>
              <a:off x="4726686" y="2165843"/>
              <a:ext cx="2738626" cy="2738626"/>
              <a:chOff x="7404449" y="394352"/>
              <a:chExt cx="2738626" cy="2738626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404449" y="394352"/>
                <a:ext cx="2738626" cy="273862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628127" y="618030"/>
                <a:ext cx="2291269" cy="2291269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744511" y="724121"/>
                <a:ext cx="2058502" cy="2079087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860354" y="841122"/>
                <a:ext cx="1826816" cy="1845084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963158" y="944954"/>
                <a:ext cx="1621208" cy="1637420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4148992" y="2715705"/>
              <a:ext cx="389401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7200" b="1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</a:t>
              </a:r>
              <a:r>
                <a:rPr lang="en-US" altLang="ko-KR" sz="7200" b="1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outing 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7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06412" y="2165843"/>
            <a:ext cx="5179175" cy="2738626"/>
            <a:chOff x="3506412" y="2165843"/>
            <a:chExt cx="5179175" cy="2738626"/>
          </a:xfrm>
        </p:grpSpPr>
        <p:grpSp>
          <p:nvGrpSpPr>
            <p:cNvPr id="6" name="그룹 5"/>
            <p:cNvGrpSpPr/>
            <p:nvPr/>
          </p:nvGrpSpPr>
          <p:grpSpPr>
            <a:xfrm>
              <a:off x="4726686" y="2165843"/>
              <a:ext cx="2738626" cy="2738626"/>
              <a:chOff x="7404449" y="394352"/>
              <a:chExt cx="2738626" cy="2738626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7404449" y="394352"/>
                <a:ext cx="2738626" cy="273862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28127" y="618030"/>
                <a:ext cx="2291269" cy="2291269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44511" y="724121"/>
                <a:ext cx="2058502" cy="2079087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860354" y="841122"/>
                <a:ext cx="1826816" cy="1845084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7963158" y="944954"/>
                <a:ext cx="1621208" cy="1637420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3506412" y="2967335"/>
              <a:ext cx="51791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encil Std" panose="04020904080802020404" pitchFamily="82" charset="0"/>
                </a:rPr>
                <a:t>Routing 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4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792480"/>
            <a:ext cx="4602480" cy="4602480"/>
          </a:xfrm>
          <a:custGeom>
            <a:avLst/>
            <a:gdLst>
              <a:gd name="connsiteX0" fmla="*/ 2301240 w 4602480"/>
              <a:gd name="connsiteY0" fmla="*/ 0 h 4602480"/>
              <a:gd name="connsiteX1" fmla="*/ 4602480 w 4602480"/>
              <a:gd name="connsiteY1" fmla="*/ 2301240 h 4602480"/>
              <a:gd name="connsiteX2" fmla="*/ 2301240 w 4602480"/>
              <a:gd name="connsiteY2" fmla="*/ 4602480 h 4602480"/>
              <a:gd name="connsiteX3" fmla="*/ 0 w 4602480"/>
              <a:gd name="connsiteY3" fmla="*/ 2301240 h 4602480"/>
              <a:gd name="connsiteX4" fmla="*/ 2301240 w 4602480"/>
              <a:gd name="connsiteY4" fmla="*/ 0 h 460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480" h="4602480">
                <a:moveTo>
                  <a:pt x="2301240" y="0"/>
                </a:moveTo>
                <a:cubicBezTo>
                  <a:pt x="3572180" y="0"/>
                  <a:pt x="4602480" y="1030300"/>
                  <a:pt x="4602480" y="2301240"/>
                </a:cubicBezTo>
                <a:cubicBezTo>
                  <a:pt x="4602480" y="3572180"/>
                  <a:pt x="3572180" y="4602480"/>
                  <a:pt x="2301240" y="4602480"/>
                </a:cubicBezTo>
                <a:cubicBezTo>
                  <a:pt x="1030300" y="4602480"/>
                  <a:pt x="0" y="3572180"/>
                  <a:pt x="0" y="2301240"/>
                </a:cubicBezTo>
                <a:cubicBezTo>
                  <a:pt x="0" y="1030300"/>
                  <a:pt x="1030300" y="0"/>
                  <a:pt x="230124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20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 rot="15555270">
            <a:off x="3683933" y="1113350"/>
            <a:ext cx="2880000" cy="2880000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5" idx="7"/>
          </p:cNvCxnSpPr>
          <p:nvPr/>
        </p:nvCxnSpPr>
        <p:spPr>
          <a:xfrm flipV="1">
            <a:off x="3933707" y="1636765"/>
            <a:ext cx="2293515" cy="106052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" idx="7"/>
          </p:cNvCxnSpPr>
          <p:nvPr/>
        </p:nvCxnSpPr>
        <p:spPr>
          <a:xfrm>
            <a:off x="3933707" y="1742817"/>
            <a:ext cx="2566381" cy="383001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4890019" y="2140441"/>
            <a:ext cx="1610069" cy="1829548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H="1" flipV="1">
            <a:off x="3750945" y="2140441"/>
            <a:ext cx="1139073" cy="182951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491832" y="688940"/>
            <a:ext cx="46474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jor Mono Display" panose="00000509000000000000" pitchFamily="49" charset="0"/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581139" y="4037003"/>
            <a:ext cx="2930923" cy="2532042"/>
            <a:chOff x="448236" y="4022064"/>
            <a:chExt cx="2930923" cy="2532042"/>
          </a:xfrm>
        </p:grpSpPr>
        <p:cxnSp>
          <p:nvCxnSpPr>
            <p:cNvPr id="141" name="직선 연결선 140"/>
            <p:cNvCxnSpPr/>
            <p:nvPr/>
          </p:nvCxnSpPr>
          <p:spPr>
            <a:xfrm rot="21293461" flipH="1" flipV="1">
              <a:off x="621965" y="4587385"/>
              <a:ext cx="972859" cy="1923859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15555270" flipV="1">
              <a:off x="1714669" y="3038455"/>
              <a:ext cx="308656" cy="227587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21293461" flipV="1">
              <a:off x="1599638" y="4695287"/>
              <a:ext cx="1767897" cy="1693467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21293461" flipV="1">
              <a:off x="520531" y="4245934"/>
              <a:ext cx="219047" cy="379624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타원 144"/>
            <p:cNvSpPr/>
            <p:nvPr/>
          </p:nvSpPr>
          <p:spPr>
            <a:xfrm rot="15555270">
              <a:off x="625818" y="4148153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 rot="15555270">
              <a:off x="1588552" y="637410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 rot="15555270">
              <a:off x="448236" y="454452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 rot="3520842">
              <a:off x="2854168" y="4374400"/>
              <a:ext cx="570109" cy="1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타원 148"/>
            <p:cNvSpPr/>
            <p:nvPr/>
          </p:nvSpPr>
          <p:spPr>
            <a:xfrm rot="15555270">
              <a:off x="2925755" y="4025850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/>
            <p:cNvSpPr/>
            <p:nvPr/>
          </p:nvSpPr>
          <p:spPr>
            <a:xfrm rot="15555270">
              <a:off x="3199159" y="453595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432321" y="655181"/>
            <a:ext cx="2930923" cy="2528256"/>
            <a:chOff x="432321" y="655181"/>
            <a:chExt cx="2930923" cy="2528256"/>
          </a:xfrm>
        </p:grpSpPr>
        <p:cxnSp>
          <p:nvCxnSpPr>
            <p:cNvPr id="155" name="직선 연결선 154"/>
            <p:cNvCxnSpPr/>
            <p:nvPr/>
          </p:nvCxnSpPr>
          <p:spPr>
            <a:xfrm flipV="1">
              <a:off x="1662638" y="760213"/>
              <a:ext cx="1312495" cy="2333225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rot="21293461" flipV="1">
              <a:off x="1583723" y="1324618"/>
              <a:ext cx="1767897" cy="1693467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21293461" flipV="1">
              <a:off x="504616" y="875265"/>
              <a:ext cx="219047" cy="379624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flipH="1">
              <a:off x="523563" y="760214"/>
              <a:ext cx="2451572" cy="503675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타원 158"/>
            <p:cNvSpPr/>
            <p:nvPr/>
          </p:nvSpPr>
          <p:spPr>
            <a:xfrm rot="15555270">
              <a:off x="609903" y="77748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 rot="15555270">
              <a:off x="1572637" y="3003437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 rot="15555270">
              <a:off x="432321" y="1173855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/>
            <p:cNvSpPr/>
            <p:nvPr/>
          </p:nvSpPr>
          <p:spPr>
            <a:xfrm rot="15555270">
              <a:off x="2909840" y="655181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 rot="15555270">
              <a:off x="3183244" y="1165287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/>
          <p:cNvSpPr/>
          <p:nvPr/>
        </p:nvSpPr>
        <p:spPr>
          <a:xfrm rot="15555270">
            <a:off x="3837285" y="1654035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rot="15555270">
            <a:off x="4800019" y="3879988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15555270">
            <a:off x="3659703" y="2050406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5555270">
            <a:off x="6137222" y="1531732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 rot="15555270">
            <a:off x="6410626" y="2041838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/>
          <p:cNvGrpSpPr/>
          <p:nvPr/>
        </p:nvGrpSpPr>
        <p:grpSpPr>
          <a:xfrm>
            <a:off x="5844418" y="3965394"/>
            <a:ext cx="2930923" cy="2528256"/>
            <a:chOff x="3752222" y="4122450"/>
            <a:chExt cx="2930923" cy="2528256"/>
          </a:xfrm>
        </p:grpSpPr>
        <p:cxnSp>
          <p:nvCxnSpPr>
            <p:cNvPr id="172" name="직선 연결선 171"/>
            <p:cNvCxnSpPr/>
            <p:nvPr/>
          </p:nvCxnSpPr>
          <p:spPr>
            <a:xfrm flipV="1">
              <a:off x="3848579" y="4227483"/>
              <a:ext cx="2471162" cy="503676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313384" y="4227483"/>
              <a:ext cx="279223" cy="48905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 flipH="1" flipV="1">
              <a:off x="4026226" y="4333535"/>
              <a:ext cx="956311" cy="222717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 flipH="1" flipV="1">
              <a:off x="3843464" y="4731159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타원 175"/>
            <p:cNvSpPr/>
            <p:nvPr/>
          </p:nvSpPr>
          <p:spPr>
            <a:xfrm rot="15555270">
              <a:off x="3929804" y="4244753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 rot="15555270">
              <a:off x="4892538" y="647070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 rot="15555270">
              <a:off x="3752222" y="464112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 rot="15555270">
              <a:off x="6229741" y="4122450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 rot="15555270">
              <a:off x="6503145" y="463255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6" name="그룹 195"/>
          <p:cNvGrpSpPr/>
          <p:nvPr/>
        </p:nvGrpSpPr>
        <p:grpSpPr>
          <a:xfrm>
            <a:off x="8995544" y="3935850"/>
            <a:ext cx="2930923" cy="2528256"/>
            <a:chOff x="7197195" y="2499352"/>
            <a:chExt cx="2930923" cy="2528256"/>
          </a:xfrm>
        </p:grpSpPr>
        <p:cxnSp>
          <p:nvCxnSpPr>
            <p:cNvPr id="187" name="직선 연결선 186"/>
            <p:cNvCxnSpPr/>
            <p:nvPr/>
          </p:nvCxnSpPr>
          <p:spPr>
            <a:xfrm flipV="1">
              <a:off x="7471199" y="2604385"/>
              <a:ext cx="2293515" cy="10605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7471199" y="2710437"/>
              <a:ext cx="2566381" cy="383001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flipV="1">
              <a:off x="8427511" y="3108061"/>
              <a:ext cx="1610069" cy="1829548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flipH="1" flipV="1">
              <a:off x="7288437" y="3108061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타원 190"/>
            <p:cNvSpPr/>
            <p:nvPr/>
          </p:nvSpPr>
          <p:spPr>
            <a:xfrm rot="15555270">
              <a:off x="7374777" y="2621655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 rot="15555270">
              <a:off x="8337511" y="4847608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/>
            <p:cNvSpPr/>
            <p:nvPr/>
          </p:nvSpPr>
          <p:spPr>
            <a:xfrm rot="15555270">
              <a:off x="7197195" y="301802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 rot="15555270">
              <a:off x="9674714" y="2499352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 rot="15555270">
              <a:off x="9948118" y="3009458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8090212" y="-246904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351734" y="1407410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7222" y="1571523"/>
            <a:ext cx="1539986" cy="155028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6657" l="47852" r="100000">
                        <a14:foregroundMark x1="68359" y1="7903" x2="75195" y2="5471"/>
                        <a14:foregroundMark x1="72266" y1="3343" x2="84961" y2="19149"/>
                        <a14:foregroundMark x1="74805" y1="5167" x2="77734" y2="4863"/>
                        <a14:foregroundMark x1="73242" y1="3040" x2="77148" y2="3647"/>
                        <a14:foregroundMark x1="76953" y1="3343" x2="79492" y2="3647"/>
                        <a14:foregroundMark x1="79102" y1="3647" x2="82617" y2="6687"/>
                        <a14:foregroundMark x1="79102" y1="4255" x2="86328" y2="9422"/>
                        <a14:foregroundMark x1="87891" y1="11246" x2="91797" y2="164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1189" y="1891574"/>
            <a:ext cx="1425130" cy="91575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 rot="15718605">
            <a:off x="3685162" y="1113379"/>
            <a:ext cx="2880000" cy="2880000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rot="163335" flipV="1">
            <a:off x="3788486" y="1616322"/>
            <a:ext cx="2471162" cy="503676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63335">
            <a:off x="6252093" y="1681342"/>
            <a:ext cx="279223" cy="48905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63335" flipH="1" flipV="1">
            <a:off x="3920822" y="1693745"/>
            <a:ext cx="956311" cy="2227172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63335" flipH="1" flipV="1">
            <a:off x="3728721" y="2086805"/>
            <a:ext cx="1139073" cy="182951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 rot="15718605">
            <a:off x="3877778" y="1583204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5718605">
            <a:off x="4733705" y="3852369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5718605">
            <a:off x="3681571" y="1970693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15718605">
            <a:off x="6180928" y="1570273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5718605">
            <a:off x="6429796" y="2092788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3009" y="1772191"/>
            <a:ext cx="985719" cy="106931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99812" y="5399812"/>
            <a:ext cx="1857593" cy="187001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73861" y="2193731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90212" y="-246904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281" y="1772191"/>
            <a:ext cx="985719" cy="1069314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8287921" y="5482287"/>
            <a:ext cx="596388" cy="862043"/>
            <a:chOff x="4425641" y="1052744"/>
            <a:chExt cx="584304" cy="844576"/>
          </a:xfrm>
        </p:grpSpPr>
        <p:sp>
          <p:nvSpPr>
            <p:cNvPr id="20" name="자유형 19"/>
            <p:cNvSpPr/>
            <p:nvPr/>
          </p:nvSpPr>
          <p:spPr>
            <a:xfrm>
              <a:off x="4672760" y="1346719"/>
              <a:ext cx="337185" cy="550601"/>
            </a:xfrm>
            <a:custGeom>
              <a:avLst/>
              <a:gdLst>
                <a:gd name="connsiteX0" fmla="*/ 274320 w 337185"/>
                <a:gd name="connsiteY0" fmla="*/ 56 h 550601"/>
                <a:gd name="connsiteX1" fmla="*/ 268605 w 337185"/>
                <a:gd name="connsiteY1" fmla="*/ 9581 h 550601"/>
                <a:gd name="connsiteX2" fmla="*/ 262890 w 337185"/>
                <a:gd name="connsiteY2" fmla="*/ 13391 h 550601"/>
                <a:gd name="connsiteX3" fmla="*/ 253365 w 337185"/>
                <a:gd name="connsiteY3" fmla="*/ 24821 h 550601"/>
                <a:gd name="connsiteX4" fmla="*/ 238125 w 337185"/>
                <a:gd name="connsiteY4" fmla="*/ 38156 h 550601"/>
                <a:gd name="connsiteX5" fmla="*/ 232410 w 337185"/>
                <a:gd name="connsiteY5" fmla="*/ 41966 h 550601"/>
                <a:gd name="connsiteX6" fmla="*/ 238125 w 337185"/>
                <a:gd name="connsiteY6" fmla="*/ 55301 h 550601"/>
                <a:gd name="connsiteX7" fmla="*/ 243840 w 337185"/>
                <a:gd name="connsiteY7" fmla="*/ 72446 h 550601"/>
                <a:gd name="connsiteX8" fmla="*/ 245745 w 337185"/>
                <a:gd name="connsiteY8" fmla="*/ 78161 h 550601"/>
                <a:gd name="connsiteX9" fmla="*/ 247650 w 337185"/>
                <a:gd name="connsiteY9" fmla="*/ 87686 h 550601"/>
                <a:gd name="connsiteX10" fmla="*/ 251460 w 337185"/>
                <a:gd name="connsiteY10" fmla="*/ 99116 h 550601"/>
                <a:gd name="connsiteX11" fmla="*/ 253365 w 337185"/>
                <a:gd name="connsiteY11" fmla="*/ 104831 h 550601"/>
                <a:gd name="connsiteX12" fmla="*/ 257175 w 337185"/>
                <a:gd name="connsiteY12" fmla="*/ 112451 h 550601"/>
                <a:gd name="connsiteX13" fmla="*/ 260985 w 337185"/>
                <a:gd name="connsiteY13" fmla="*/ 127691 h 550601"/>
                <a:gd name="connsiteX14" fmla="*/ 264795 w 337185"/>
                <a:gd name="connsiteY14" fmla="*/ 137216 h 550601"/>
                <a:gd name="connsiteX15" fmla="*/ 262890 w 337185"/>
                <a:gd name="connsiteY15" fmla="*/ 209606 h 550601"/>
                <a:gd name="connsiteX16" fmla="*/ 260985 w 337185"/>
                <a:gd name="connsiteY16" fmla="*/ 215321 h 550601"/>
                <a:gd name="connsiteX17" fmla="*/ 253365 w 337185"/>
                <a:gd name="connsiteY17" fmla="*/ 241991 h 550601"/>
                <a:gd name="connsiteX18" fmla="*/ 245745 w 337185"/>
                <a:gd name="connsiteY18" fmla="*/ 253421 h 550601"/>
                <a:gd name="connsiteX19" fmla="*/ 243840 w 337185"/>
                <a:gd name="connsiteY19" fmla="*/ 259136 h 550601"/>
                <a:gd name="connsiteX20" fmla="*/ 236220 w 337185"/>
                <a:gd name="connsiteY20" fmla="*/ 270566 h 550601"/>
                <a:gd name="connsiteX21" fmla="*/ 228600 w 337185"/>
                <a:gd name="connsiteY21" fmla="*/ 281996 h 550601"/>
                <a:gd name="connsiteX22" fmla="*/ 224790 w 337185"/>
                <a:gd name="connsiteY22" fmla="*/ 287711 h 550601"/>
                <a:gd name="connsiteX23" fmla="*/ 213360 w 337185"/>
                <a:gd name="connsiteY23" fmla="*/ 306761 h 550601"/>
                <a:gd name="connsiteX24" fmla="*/ 209550 w 337185"/>
                <a:gd name="connsiteY24" fmla="*/ 312476 h 550601"/>
                <a:gd name="connsiteX25" fmla="*/ 205740 w 337185"/>
                <a:gd name="connsiteY25" fmla="*/ 318191 h 550601"/>
                <a:gd name="connsiteX26" fmla="*/ 200025 w 337185"/>
                <a:gd name="connsiteY26" fmla="*/ 322001 h 550601"/>
                <a:gd name="connsiteX27" fmla="*/ 198120 w 337185"/>
                <a:gd name="connsiteY27" fmla="*/ 327716 h 550601"/>
                <a:gd name="connsiteX28" fmla="*/ 190500 w 337185"/>
                <a:gd name="connsiteY28" fmla="*/ 339146 h 550601"/>
                <a:gd name="connsiteX29" fmla="*/ 186690 w 337185"/>
                <a:gd name="connsiteY29" fmla="*/ 344861 h 550601"/>
                <a:gd name="connsiteX30" fmla="*/ 179070 w 337185"/>
                <a:gd name="connsiteY30" fmla="*/ 356291 h 550601"/>
                <a:gd name="connsiteX31" fmla="*/ 175260 w 337185"/>
                <a:gd name="connsiteY31" fmla="*/ 362006 h 550601"/>
                <a:gd name="connsiteX32" fmla="*/ 163830 w 337185"/>
                <a:gd name="connsiteY32" fmla="*/ 371531 h 550601"/>
                <a:gd name="connsiteX33" fmla="*/ 152400 w 337185"/>
                <a:gd name="connsiteY33" fmla="*/ 379151 h 550601"/>
                <a:gd name="connsiteX34" fmla="*/ 146685 w 337185"/>
                <a:gd name="connsiteY34" fmla="*/ 382961 h 550601"/>
                <a:gd name="connsiteX35" fmla="*/ 140970 w 337185"/>
                <a:gd name="connsiteY35" fmla="*/ 388676 h 550601"/>
                <a:gd name="connsiteX36" fmla="*/ 135255 w 337185"/>
                <a:gd name="connsiteY36" fmla="*/ 390581 h 550601"/>
                <a:gd name="connsiteX37" fmla="*/ 129540 w 337185"/>
                <a:gd name="connsiteY37" fmla="*/ 396296 h 550601"/>
                <a:gd name="connsiteX38" fmla="*/ 118110 w 337185"/>
                <a:gd name="connsiteY38" fmla="*/ 400106 h 550601"/>
                <a:gd name="connsiteX39" fmla="*/ 110490 w 337185"/>
                <a:gd name="connsiteY39" fmla="*/ 405821 h 550601"/>
                <a:gd name="connsiteX40" fmla="*/ 99060 w 337185"/>
                <a:gd name="connsiteY40" fmla="*/ 413441 h 550601"/>
                <a:gd name="connsiteX41" fmla="*/ 93345 w 337185"/>
                <a:gd name="connsiteY41" fmla="*/ 419156 h 550601"/>
                <a:gd name="connsiteX42" fmla="*/ 80010 w 337185"/>
                <a:gd name="connsiteY42" fmla="*/ 426776 h 550601"/>
                <a:gd name="connsiteX43" fmla="*/ 76200 w 337185"/>
                <a:gd name="connsiteY43" fmla="*/ 432491 h 550601"/>
                <a:gd name="connsiteX44" fmla="*/ 70485 w 337185"/>
                <a:gd name="connsiteY44" fmla="*/ 436301 h 550601"/>
                <a:gd name="connsiteX45" fmla="*/ 62865 w 337185"/>
                <a:gd name="connsiteY45" fmla="*/ 445826 h 550601"/>
                <a:gd name="connsiteX46" fmla="*/ 59055 w 337185"/>
                <a:gd name="connsiteY46" fmla="*/ 451541 h 550601"/>
                <a:gd name="connsiteX47" fmla="*/ 45720 w 337185"/>
                <a:gd name="connsiteY47" fmla="*/ 462971 h 550601"/>
                <a:gd name="connsiteX48" fmla="*/ 41910 w 337185"/>
                <a:gd name="connsiteY48" fmla="*/ 470591 h 550601"/>
                <a:gd name="connsiteX49" fmla="*/ 30480 w 337185"/>
                <a:gd name="connsiteY49" fmla="*/ 482021 h 550601"/>
                <a:gd name="connsiteX50" fmla="*/ 20955 w 337185"/>
                <a:gd name="connsiteY50" fmla="*/ 491546 h 550601"/>
                <a:gd name="connsiteX51" fmla="*/ 13335 w 337185"/>
                <a:gd name="connsiteY51" fmla="*/ 502976 h 550601"/>
                <a:gd name="connsiteX52" fmla="*/ 7620 w 337185"/>
                <a:gd name="connsiteY52" fmla="*/ 508691 h 550601"/>
                <a:gd name="connsiteX53" fmla="*/ 0 w 337185"/>
                <a:gd name="connsiteY53" fmla="*/ 520121 h 550601"/>
                <a:gd name="connsiteX54" fmla="*/ 1905 w 337185"/>
                <a:gd name="connsiteY54" fmla="*/ 525836 h 550601"/>
                <a:gd name="connsiteX55" fmla="*/ 7620 w 337185"/>
                <a:gd name="connsiteY55" fmla="*/ 527741 h 550601"/>
                <a:gd name="connsiteX56" fmla="*/ 22860 w 337185"/>
                <a:gd name="connsiteY56" fmla="*/ 533456 h 550601"/>
                <a:gd name="connsiteX57" fmla="*/ 28575 w 337185"/>
                <a:gd name="connsiteY57" fmla="*/ 537266 h 550601"/>
                <a:gd name="connsiteX58" fmla="*/ 34290 w 337185"/>
                <a:gd name="connsiteY58" fmla="*/ 548696 h 550601"/>
                <a:gd name="connsiteX59" fmla="*/ 40005 w 337185"/>
                <a:gd name="connsiteY59" fmla="*/ 550601 h 550601"/>
                <a:gd name="connsiteX60" fmla="*/ 59055 w 337185"/>
                <a:gd name="connsiteY60" fmla="*/ 546791 h 550601"/>
                <a:gd name="connsiteX61" fmla="*/ 64770 w 337185"/>
                <a:gd name="connsiteY61" fmla="*/ 542981 h 550601"/>
                <a:gd name="connsiteX62" fmla="*/ 72390 w 337185"/>
                <a:gd name="connsiteY62" fmla="*/ 529646 h 550601"/>
                <a:gd name="connsiteX63" fmla="*/ 80010 w 337185"/>
                <a:gd name="connsiteY63" fmla="*/ 518216 h 550601"/>
                <a:gd name="connsiteX64" fmla="*/ 85725 w 337185"/>
                <a:gd name="connsiteY64" fmla="*/ 516311 h 550601"/>
                <a:gd name="connsiteX65" fmla="*/ 95250 w 337185"/>
                <a:gd name="connsiteY65" fmla="*/ 506786 h 550601"/>
                <a:gd name="connsiteX66" fmla="*/ 106680 w 337185"/>
                <a:gd name="connsiteY66" fmla="*/ 495356 h 550601"/>
                <a:gd name="connsiteX67" fmla="*/ 116205 w 337185"/>
                <a:gd name="connsiteY67" fmla="*/ 485831 h 550601"/>
                <a:gd name="connsiteX68" fmla="*/ 120015 w 337185"/>
                <a:gd name="connsiteY68" fmla="*/ 480116 h 550601"/>
                <a:gd name="connsiteX69" fmla="*/ 125730 w 337185"/>
                <a:gd name="connsiteY69" fmla="*/ 476306 h 550601"/>
                <a:gd name="connsiteX70" fmla="*/ 137160 w 337185"/>
                <a:gd name="connsiteY70" fmla="*/ 464876 h 550601"/>
                <a:gd name="connsiteX71" fmla="*/ 146685 w 337185"/>
                <a:gd name="connsiteY71" fmla="*/ 457256 h 550601"/>
                <a:gd name="connsiteX72" fmla="*/ 158115 w 337185"/>
                <a:gd name="connsiteY72" fmla="*/ 445826 h 550601"/>
                <a:gd name="connsiteX73" fmla="*/ 163830 w 337185"/>
                <a:gd name="connsiteY73" fmla="*/ 442016 h 550601"/>
                <a:gd name="connsiteX74" fmla="*/ 165735 w 337185"/>
                <a:gd name="connsiteY74" fmla="*/ 436301 h 550601"/>
                <a:gd name="connsiteX75" fmla="*/ 177165 w 337185"/>
                <a:gd name="connsiteY75" fmla="*/ 428681 h 550601"/>
                <a:gd name="connsiteX76" fmla="*/ 188595 w 337185"/>
                <a:gd name="connsiteY76" fmla="*/ 419156 h 550601"/>
                <a:gd name="connsiteX77" fmla="*/ 192405 w 337185"/>
                <a:gd name="connsiteY77" fmla="*/ 413441 h 550601"/>
                <a:gd name="connsiteX78" fmla="*/ 198120 w 337185"/>
                <a:gd name="connsiteY78" fmla="*/ 411536 h 550601"/>
                <a:gd name="connsiteX79" fmla="*/ 200025 w 337185"/>
                <a:gd name="connsiteY79" fmla="*/ 405821 h 550601"/>
                <a:gd name="connsiteX80" fmla="*/ 211455 w 337185"/>
                <a:gd name="connsiteY80" fmla="*/ 398201 h 550601"/>
                <a:gd name="connsiteX81" fmla="*/ 220980 w 337185"/>
                <a:gd name="connsiteY81" fmla="*/ 388676 h 550601"/>
                <a:gd name="connsiteX82" fmla="*/ 228600 w 337185"/>
                <a:gd name="connsiteY82" fmla="*/ 377246 h 550601"/>
                <a:gd name="connsiteX83" fmla="*/ 241935 w 337185"/>
                <a:gd name="connsiteY83" fmla="*/ 367721 h 550601"/>
                <a:gd name="connsiteX84" fmla="*/ 245745 w 337185"/>
                <a:gd name="connsiteY84" fmla="*/ 362006 h 550601"/>
                <a:gd name="connsiteX85" fmla="*/ 251460 w 337185"/>
                <a:gd name="connsiteY85" fmla="*/ 356291 h 550601"/>
                <a:gd name="connsiteX86" fmla="*/ 259080 w 337185"/>
                <a:gd name="connsiteY86" fmla="*/ 344861 h 550601"/>
                <a:gd name="connsiteX87" fmla="*/ 266700 w 337185"/>
                <a:gd name="connsiteY87" fmla="*/ 339146 h 550601"/>
                <a:gd name="connsiteX88" fmla="*/ 280035 w 337185"/>
                <a:gd name="connsiteY88" fmla="*/ 323906 h 550601"/>
                <a:gd name="connsiteX89" fmla="*/ 281940 w 337185"/>
                <a:gd name="connsiteY89" fmla="*/ 316286 h 550601"/>
                <a:gd name="connsiteX90" fmla="*/ 287655 w 337185"/>
                <a:gd name="connsiteY90" fmla="*/ 310571 h 550601"/>
                <a:gd name="connsiteX91" fmla="*/ 297180 w 337185"/>
                <a:gd name="connsiteY91" fmla="*/ 301046 h 550601"/>
                <a:gd name="connsiteX92" fmla="*/ 299085 w 337185"/>
                <a:gd name="connsiteY92" fmla="*/ 295331 h 550601"/>
                <a:gd name="connsiteX93" fmla="*/ 306705 w 337185"/>
                <a:gd name="connsiteY93" fmla="*/ 283901 h 550601"/>
                <a:gd name="connsiteX94" fmla="*/ 308610 w 337185"/>
                <a:gd name="connsiteY94" fmla="*/ 278186 h 550601"/>
                <a:gd name="connsiteX95" fmla="*/ 316230 w 337185"/>
                <a:gd name="connsiteY95" fmla="*/ 266756 h 550601"/>
                <a:gd name="connsiteX96" fmla="*/ 321945 w 337185"/>
                <a:gd name="connsiteY96" fmla="*/ 249611 h 550601"/>
                <a:gd name="connsiteX97" fmla="*/ 323850 w 337185"/>
                <a:gd name="connsiteY97" fmla="*/ 243896 h 550601"/>
                <a:gd name="connsiteX98" fmla="*/ 327660 w 337185"/>
                <a:gd name="connsiteY98" fmla="*/ 238181 h 550601"/>
                <a:gd name="connsiteX99" fmla="*/ 331470 w 337185"/>
                <a:gd name="connsiteY99" fmla="*/ 224846 h 550601"/>
                <a:gd name="connsiteX100" fmla="*/ 333375 w 337185"/>
                <a:gd name="connsiteY100" fmla="*/ 219131 h 550601"/>
                <a:gd name="connsiteX101" fmla="*/ 337185 w 337185"/>
                <a:gd name="connsiteY101" fmla="*/ 198176 h 550601"/>
                <a:gd name="connsiteX102" fmla="*/ 335280 w 337185"/>
                <a:gd name="connsiteY102" fmla="*/ 106736 h 550601"/>
                <a:gd name="connsiteX103" fmla="*/ 329565 w 337185"/>
                <a:gd name="connsiteY103" fmla="*/ 81971 h 550601"/>
                <a:gd name="connsiteX104" fmla="*/ 325755 w 337185"/>
                <a:gd name="connsiteY104" fmla="*/ 76256 h 550601"/>
                <a:gd name="connsiteX105" fmla="*/ 323850 w 337185"/>
                <a:gd name="connsiteY105" fmla="*/ 70541 h 550601"/>
                <a:gd name="connsiteX106" fmla="*/ 320040 w 337185"/>
                <a:gd name="connsiteY106" fmla="*/ 64826 h 550601"/>
                <a:gd name="connsiteX107" fmla="*/ 318135 w 337185"/>
                <a:gd name="connsiteY107" fmla="*/ 59111 h 550601"/>
                <a:gd name="connsiteX108" fmla="*/ 310515 w 337185"/>
                <a:gd name="connsiteY108" fmla="*/ 47681 h 550601"/>
                <a:gd name="connsiteX109" fmla="*/ 299085 w 337185"/>
                <a:gd name="connsiteY109" fmla="*/ 24821 h 550601"/>
                <a:gd name="connsiteX110" fmla="*/ 293370 w 337185"/>
                <a:gd name="connsiteY110" fmla="*/ 21011 h 550601"/>
                <a:gd name="connsiteX111" fmla="*/ 289560 w 337185"/>
                <a:gd name="connsiteY111" fmla="*/ 15296 h 550601"/>
                <a:gd name="connsiteX112" fmla="*/ 283845 w 337185"/>
                <a:gd name="connsiteY112" fmla="*/ 11486 h 550601"/>
                <a:gd name="connsiteX113" fmla="*/ 281940 w 337185"/>
                <a:gd name="connsiteY113" fmla="*/ 5771 h 550601"/>
                <a:gd name="connsiteX114" fmla="*/ 274320 w 337185"/>
                <a:gd name="connsiteY114" fmla="*/ 56 h 55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37185" h="550601">
                  <a:moveTo>
                    <a:pt x="274320" y="56"/>
                  </a:moveTo>
                  <a:cubicBezTo>
                    <a:pt x="272098" y="691"/>
                    <a:pt x="271015" y="6770"/>
                    <a:pt x="268605" y="9581"/>
                  </a:cubicBezTo>
                  <a:cubicBezTo>
                    <a:pt x="267115" y="11319"/>
                    <a:pt x="264356" y="11632"/>
                    <a:pt x="262890" y="13391"/>
                  </a:cubicBezTo>
                  <a:cubicBezTo>
                    <a:pt x="250805" y="27893"/>
                    <a:pt x="267289" y="15539"/>
                    <a:pt x="253365" y="24821"/>
                  </a:cubicBezTo>
                  <a:cubicBezTo>
                    <a:pt x="247015" y="34346"/>
                    <a:pt x="251460" y="29266"/>
                    <a:pt x="238125" y="38156"/>
                  </a:cubicBezTo>
                  <a:lnTo>
                    <a:pt x="232410" y="41966"/>
                  </a:lnTo>
                  <a:cubicBezTo>
                    <a:pt x="238455" y="51033"/>
                    <a:pt x="234770" y="44118"/>
                    <a:pt x="238125" y="55301"/>
                  </a:cubicBezTo>
                  <a:cubicBezTo>
                    <a:pt x="239856" y="61071"/>
                    <a:pt x="241935" y="66731"/>
                    <a:pt x="243840" y="72446"/>
                  </a:cubicBezTo>
                  <a:cubicBezTo>
                    <a:pt x="244475" y="74351"/>
                    <a:pt x="245351" y="76192"/>
                    <a:pt x="245745" y="78161"/>
                  </a:cubicBezTo>
                  <a:cubicBezTo>
                    <a:pt x="246380" y="81336"/>
                    <a:pt x="246798" y="84562"/>
                    <a:pt x="247650" y="87686"/>
                  </a:cubicBezTo>
                  <a:cubicBezTo>
                    <a:pt x="248707" y="91561"/>
                    <a:pt x="250190" y="95306"/>
                    <a:pt x="251460" y="99116"/>
                  </a:cubicBezTo>
                  <a:cubicBezTo>
                    <a:pt x="252095" y="101021"/>
                    <a:pt x="252467" y="103035"/>
                    <a:pt x="253365" y="104831"/>
                  </a:cubicBezTo>
                  <a:cubicBezTo>
                    <a:pt x="254635" y="107371"/>
                    <a:pt x="256056" y="109841"/>
                    <a:pt x="257175" y="112451"/>
                  </a:cubicBezTo>
                  <a:cubicBezTo>
                    <a:pt x="260527" y="120273"/>
                    <a:pt x="258003" y="117752"/>
                    <a:pt x="260985" y="127691"/>
                  </a:cubicBezTo>
                  <a:cubicBezTo>
                    <a:pt x="261968" y="130966"/>
                    <a:pt x="263525" y="134041"/>
                    <a:pt x="264795" y="137216"/>
                  </a:cubicBezTo>
                  <a:cubicBezTo>
                    <a:pt x="264160" y="161346"/>
                    <a:pt x="264066" y="185496"/>
                    <a:pt x="262890" y="209606"/>
                  </a:cubicBezTo>
                  <a:cubicBezTo>
                    <a:pt x="262792" y="211612"/>
                    <a:pt x="261513" y="213384"/>
                    <a:pt x="260985" y="215321"/>
                  </a:cubicBezTo>
                  <a:cubicBezTo>
                    <a:pt x="260399" y="217471"/>
                    <a:pt x="255611" y="238622"/>
                    <a:pt x="253365" y="241991"/>
                  </a:cubicBezTo>
                  <a:cubicBezTo>
                    <a:pt x="250825" y="245801"/>
                    <a:pt x="247193" y="249077"/>
                    <a:pt x="245745" y="253421"/>
                  </a:cubicBezTo>
                  <a:cubicBezTo>
                    <a:pt x="245110" y="255326"/>
                    <a:pt x="244815" y="257381"/>
                    <a:pt x="243840" y="259136"/>
                  </a:cubicBezTo>
                  <a:cubicBezTo>
                    <a:pt x="241616" y="263139"/>
                    <a:pt x="238760" y="266756"/>
                    <a:pt x="236220" y="270566"/>
                  </a:cubicBezTo>
                  <a:lnTo>
                    <a:pt x="228600" y="281996"/>
                  </a:lnTo>
                  <a:cubicBezTo>
                    <a:pt x="227330" y="283901"/>
                    <a:pt x="225814" y="285663"/>
                    <a:pt x="224790" y="287711"/>
                  </a:cubicBezTo>
                  <a:cubicBezTo>
                    <a:pt x="218932" y="299427"/>
                    <a:pt x="222555" y="292968"/>
                    <a:pt x="213360" y="306761"/>
                  </a:cubicBezTo>
                  <a:lnTo>
                    <a:pt x="209550" y="312476"/>
                  </a:lnTo>
                  <a:cubicBezTo>
                    <a:pt x="208280" y="314381"/>
                    <a:pt x="207645" y="316921"/>
                    <a:pt x="205740" y="318191"/>
                  </a:cubicBezTo>
                  <a:lnTo>
                    <a:pt x="200025" y="322001"/>
                  </a:lnTo>
                  <a:cubicBezTo>
                    <a:pt x="199390" y="323906"/>
                    <a:pt x="199095" y="325961"/>
                    <a:pt x="198120" y="327716"/>
                  </a:cubicBezTo>
                  <a:cubicBezTo>
                    <a:pt x="195896" y="331719"/>
                    <a:pt x="193040" y="335336"/>
                    <a:pt x="190500" y="339146"/>
                  </a:cubicBezTo>
                  <a:lnTo>
                    <a:pt x="186690" y="344861"/>
                  </a:lnTo>
                  <a:lnTo>
                    <a:pt x="179070" y="356291"/>
                  </a:lnTo>
                  <a:cubicBezTo>
                    <a:pt x="177800" y="358196"/>
                    <a:pt x="177165" y="360736"/>
                    <a:pt x="175260" y="362006"/>
                  </a:cubicBezTo>
                  <a:cubicBezTo>
                    <a:pt x="154838" y="375621"/>
                    <a:pt x="185832" y="354418"/>
                    <a:pt x="163830" y="371531"/>
                  </a:cubicBezTo>
                  <a:cubicBezTo>
                    <a:pt x="160216" y="374342"/>
                    <a:pt x="156210" y="376611"/>
                    <a:pt x="152400" y="379151"/>
                  </a:cubicBezTo>
                  <a:cubicBezTo>
                    <a:pt x="150495" y="380421"/>
                    <a:pt x="148304" y="381342"/>
                    <a:pt x="146685" y="382961"/>
                  </a:cubicBezTo>
                  <a:cubicBezTo>
                    <a:pt x="144780" y="384866"/>
                    <a:pt x="143212" y="387182"/>
                    <a:pt x="140970" y="388676"/>
                  </a:cubicBezTo>
                  <a:cubicBezTo>
                    <a:pt x="139299" y="389790"/>
                    <a:pt x="137160" y="389946"/>
                    <a:pt x="135255" y="390581"/>
                  </a:cubicBezTo>
                  <a:cubicBezTo>
                    <a:pt x="133350" y="392486"/>
                    <a:pt x="131895" y="394988"/>
                    <a:pt x="129540" y="396296"/>
                  </a:cubicBezTo>
                  <a:cubicBezTo>
                    <a:pt x="126029" y="398246"/>
                    <a:pt x="118110" y="400106"/>
                    <a:pt x="118110" y="400106"/>
                  </a:cubicBezTo>
                  <a:cubicBezTo>
                    <a:pt x="115570" y="402011"/>
                    <a:pt x="113091" y="404000"/>
                    <a:pt x="110490" y="405821"/>
                  </a:cubicBezTo>
                  <a:cubicBezTo>
                    <a:pt x="106739" y="408447"/>
                    <a:pt x="102298" y="410203"/>
                    <a:pt x="99060" y="413441"/>
                  </a:cubicBezTo>
                  <a:cubicBezTo>
                    <a:pt x="97155" y="415346"/>
                    <a:pt x="95415" y="417431"/>
                    <a:pt x="93345" y="419156"/>
                  </a:cubicBezTo>
                  <a:cubicBezTo>
                    <a:pt x="89306" y="422522"/>
                    <a:pt x="84668" y="424447"/>
                    <a:pt x="80010" y="426776"/>
                  </a:cubicBezTo>
                  <a:cubicBezTo>
                    <a:pt x="78740" y="428681"/>
                    <a:pt x="77819" y="430872"/>
                    <a:pt x="76200" y="432491"/>
                  </a:cubicBezTo>
                  <a:cubicBezTo>
                    <a:pt x="74581" y="434110"/>
                    <a:pt x="71915" y="434513"/>
                    <a:pt x="70485" y="436301"/>
                  </a:cubicBezTo>
                  <a:cubicBezTo>
                    <a:pt x="59969" y="449446"/>
                    <a:pt x="79243" y="434907"/>
                    <a:pt x="62865" y="445826"/>
                  </a:cubicBezTo>
                  <a:cubicBezTo>
                    <a:pt x="61595" y="447731"/>
                    <a:pt x="60674" y="449922"/>
                    <a:pt x="59055" y="451541"/>
                  </a:cubicBezTo>
                  <a:cubicBezTo>
                    <a:pt x="52551" y="458045"/>
                    <a:pt x="50904" y="455713"/>
                    <a:pt x="45720" y="462971"/>
                  </a:cubicBezTo>
                  <a:cubicBezTo>
                    <a:pt x="44069" y="465282"/>
                    <a:pt x="43684" y="468373"/>
                    <a:pt x="41910" y="470591"/>
                  </a:cubicBezTo>
                  <a:cubicBezTo>
                    <a:pt x="38544" y="474798"/>
                    <a:pt x="33469" y="477538"/>
                    <a:pt x="30480" y="482021"/>
                  </a:cubicBezTo>
                  <a:cubicBezTo>
                    <a:pt x="25400" y="489641"/>
                    <a:pt x="28575" y="486466"/>
                    <a:pt x="20955" y="491546"/>
                  </a:cubicBezTo>
                  <a:cubicBezTo>
                    <a:pt x="18415" y="495356"/>
                    <a:pt x="16573" y="499738"/>
                    <a:pt x="13335" y="502976"/>
                  </a:cubicBezTo>
                  <a:cubicBezTo>
                    <a:pt x="11430" y="504881"/>
                    <a:pt x="9274" y="506564"/>
                    <a:pt x="7620" y="508691"/>
                  </a:cubicBezTo>
                  <a:cubicBezTo>
                    <a:pt x="4809" y="512305"/>
                    <a:pt x="0" y="520121"/>
                    <a:pt x="0" y="520121"/>
                  </a:cubicBezTo>
                  <a:cubicBezTo>
                    <a:pt x="635" y="522026"/>
                    <a:pt x="485" y="524416"/>
                    <a:pt x="1905" y="525836"/>
                  </a:cubicBezTo>
                  <a:cubicBezTo>
                    <a:pt x="3325" y="527256"/>
                    <a:pt x="5774" y="526950"/>
                    <a:pt x="7620" y="527741"/>
                  </a:cubicBezTo>
                  <a:cubicBezTo>
                    <a:pt x="21566" y="533718"/>
                    <a:pt x="8811" y="529944"/>
                    <a:pt x="22860" y="533456"/>
                  </a:cubicBezTo>
                  <a:cubicBezTo>
                    <a:pt x="24765" y="534726"/>
                    <a:pt x="27145" y="535478"/>
                    <a:pt x="28575" y="537266"/>
                  </a:cubicBezTo>
                  <a:cubicBezTo>
                    <a:pt x="34710" y="544935"/>
                    <a:pt x="25368" y="541559"/>
                    <a:pt x="34290" y="548696"/>
                  </a:cubicBezTo>
                  <a:cubicBezTo>
                    <a:pt x="35858" y="549950"/>
                    <a:pt x="38100" y="549966"/>
                    <a:pt x="40005" y="550601"/>
                  </a:cubicBezTo>
                  <a:cubicBezTo>
                    <a:pt x="44919" y="549899"/>
                    <a:pt x="53735" y="549451"/>
                    <a:pt x="59055" y="546791"/>
                  </a:cubicBezTo>
                  <a:cubicBezTo>
                    <a:pt x="61103" y="545767"/>
                    <a:pt x="62865" y="544251"/>
                    <a:pt x="64770" y="542981"/>
                  </a:cubicBezTo>
                  <a:cubicBezTo>
                    <a:pt x="77950" y="523211"/>
                    <a:pt x="57888" y="553816"/>
                    <a:pt x="72390" y="529646"/>
                  </a:cubicBezTo>
                  <a:cubicBezTo>
                    <a:pt x="74746" y="525719"/>
                    <a:pt x="75666" y="519664"/>
                    <a:pt x="80010" y="518216"/>
                  </a:cubicBezTo>
                  <a:lnTo>
                    <a:pt x="85725" y="516311"/>
                  </a:lnTo>
                  <a:cubicBezTo>
                    <a:pt x="95885" y="501071"/>
                    <a:pt x="82550" y="519486"/>
                    <a:pt x="95250" y="506786"/>
                  </a:cubicBezTo>
                  <a:cubicBezTo>
                    <a:pt x="109427" y="492609"/>
                    <a:pt x="93211" y="504335"/>
                    <a:pt x="106680" y="495356"/>
                  </a:cubicBezTo>
                  <a:cubicBezTo>
                    <a:pt x="116840" y="480116"/>
                    <a:pt x="103505" y="498531"/>
                    <a:pt x="116205" y="485831"/>
                  </a:cubicBezTo>
                  <a:cubicBezTo>
                    <a:pt x="117824" y="484212"/>
                    <a:pt x="118396" y="481735"/>
                    <a:pt x="120015" y="480116"/>
                  </a:cubicBezTo>
                  <a:cubicBezTo>
                    <a:pt x="121634" y="478497"/>
                    <a:pt x="124111" y="477925"/>
                    <a:pt x="125730" y="476306"/>
                  </a:cubicBezTo>
                  <a:cubicBezTo>
                    <a:pt x="139907" y="462129"/>
                    <a:pt x="123691" y="473855"/>
                    <a:pt x="137160" y="464876"/>
                  </a:cubicBezTo>
                  <a:cubicBezTo>
                    <a:pt x="147618" y="449189"/>
                    <a:pt x="133944" y="467165"/>
                    <a:pt x="146685" y="457256"/>
                  </a:cubicBezTo>
                  <a:cubicBezTo>
                    <a:pt x="150938" y="453948"/>
                    <a:pt x="153632" y="448815"/>
                    <a:pt x="158115" y="445826"/>
                  </a:cubicBezTo>
                  <a:lnTo>
                    <a:pt x="163830" y="442016"/>
                  </a:lnTo>
                  <a:cubicBezTo>
                    <a:pt x="164465" y="440111"/>
                    <a:pt x="164315" y="437721"/>
                    <a:pt x="165735" y="436301"/>
                  </a:cubicBezTo>
                  <a:cubicBezTo>
                    <a:pt x="168973" y="433063"/>
                    <a:pt x="173927" y="431919"/>
                    <a:pt x="177165" y="428681"/>
                  </a:cubicBezTo>
                  <a:cubicBezTo>
                    <a:pt x="184499" y="421347"/>
                    <a:pt x="180638" y="424460"/>
                    <a:pt x="188595" y="419156"/>
                  </a:cubicBezTo>
                  <a:cubicBezTo>
                    <a:pt x="189865" y="417251"/>
                    <a:pt x="190617" y="414871"/>
                    <a:pt x="192405" y="413441"/>
                  </a:cubicBezTo>
                  <a:cubicBezTo>
                    <a:pt x="193973" y="412187"/>
                    <a:pt x="196700" y="412956"/>
                    <a:pt x="198120" y="411536"/>
                  </a:cubicBezTo>
                  <a:cubicBezTo>
                    <a:pt x="199540" y="410116"/>
                    <a:pt x="198605" y="407241"/>
                    <a:pt x="200025" y="405821"/>
                  </a:cubicBezTo>
                  <a:cubicBezTo>
                    <a:pt x="203263" y="402583"/>
                    <a:pt x="211455" y="398201"/>
                    <a:pt x="211455" y="398201"/>
                  </a:cubicBezTo>
                  <a:cubicBezTo>
                    <a:pt x="226695" y="375341"/>
                    <a:pt x="203200" y="408996"/>
                    <a:pt x="220980" y="388676"/>
                  </a:cubicBezTo>
                  <a:cubicBezTo>
                    <a:pt x="223995" y="385230"/>
                    <a:pt x="224504" y="379294"/>
                    <a:pt x="228600" y="377246"/>
                  </a:cubicBezTo>
                  <a:cubicBezTo>
                    <a:pt x="236304" y="373394"/>
                    <a:pt x="236419" y="374341"/>
                    <a:pt x="241935" y="367721"/>
                  </a:cubicBezTo>
                  <a:cubicBezTo>
                    <a:pt x="243401" y="365962"/>
                    <a:pt x="244279" y="363765"/>
                    <a:pt x="245745" y="362006"/>
                  </a:cubicBezTo>
                  <a:cubicBezTo>
                    <a:pt x="247470" y="359936"/>
                    <a:pt x="249806" y="358418"/>
                    <a:pt x="251460" y="356291"/>
                  </a:cubicBezTo>
                  <a:cubicBezTo>
                    <a:pt x="254271" y="352677"/>
                    <a:pt x="255417" y="347608"/>
                    <a:pt x="259080" y="344861"/>
                  </a:cubicBezTo>
                  <a:cubicBezTo>
                    <a:pt x="261620" y="342956"/>
                    <a:pt x="264591" y="341519"/>
                    <a:pt x="266700" y="339146"/>
                  </a:cubicBezTo>
                  <a:cubicBezTo>
                    <a:pt x="282864" y="320962"/>
                    <a:pt x="266873" y="332681"/>
                    <a:pt x="280035" y="323906"/>
                  </a:cubicBezTo>
                  <a:cubicBezTo>
                    <a:pt x="280670" y="321366"/>
                    <a:pt x="280641" y="318559"/>
                    <a:pt x="281940" y="316286"/>
                  </a:cubicBezTo>
                  <a:cubicBezTo>
                    <a:pt x="283277" y="313947"/>
                    <a:pt x="285930" y="312641"/>
                    <a:pt x="287655" y="310571"/>
                  </a:cubicBezTo>
                  <a:cubicBezTo>
                    <a:pt x="295592" y="301046"/>
                    <a:pt x="286703" y="308031"/>
                    <a:pt x="297180" y="301046"/>
                  </a:cubicBezTo>
                  <a:cubicBezTo>
                    <a:pt x="297815" y="299141"/>
                    <a:pt x="298110" y="297086"/>
                    <a:pt x="299085" y="295331"/>
                  </a:cubicBezTo>
                  <a:cubicBezTo>
                    <a:pt x="301309" y="291328"/>
                    <a:pt x="305257" y="288245"/>
                    <a:pt x="306705" y="283901"/>
                  </a:cubicBezTo>
                  <a:cubicBezTo>
                    <a:pt x="307340" y="281996"/>
                    <a:pt x="307635" y="279941"/>
                    <a:pt x="308610" y="278186"/>
                  </a:cubicBezTo>
                  <a:cubicBezTo>
                    <a:pt x="310834" y="274183"/>
                    <a:pt x="314782" y="271100"/>
                    <a:pt x="316230" y="266756"/>
                  </a:cubicBezTo>
                  <a:lnTo>
                    <a:pt x="321945" y="249611"/>
                  </a:lnTo>
                  <a:cubicBezTo>
                    <a:pt x="322580" y="247706"/>
                    <a:pt x="322736" y="245567"/>
                    <a:pt x="323850" y="243896"/>
                  </a:cubicBezTo>
                  <a:cubicBezTo>
                    <a:pt x="325120" y="241991"/>
                    <a:pt x="326636" y="240229"/>
                    <a:pt x="327660" y="238181"/>
                  </a:cubicBezTo>
                  <a:cubicBezTo>
                    <a:pt x="329183" y="235136"/>
                    <a:pt x="330656" y="227694"/>
                    <a:pt x="331470" y="224846"/>
                  </a:cubicBezTo>
                  <a:cubicBezTo>
                    <a:pt x="332022" y="222915"/>
                    <a:pt x="332888" y="221079"/>
                    <a:pt x="333375" y="219131"/>
                  </a:cubicBezTo>
                  <a:cubicBezTo>
                    <a:pt x="334706" y="213806"/>
                    <a:pt x="336336" y="203271"/>
                    <a:pt x="337185" y="198176"/>
                  </a:cubicBezTo>
                  <a:cubicBezTo>
                    <a:pt x="336550" y="167696"/>
                    <a:pt x="336430" y="137201"/>
                    <a:pt x="335280" y="106736"/>
                  </a:cubicBezTo>
                  <a:cubicBezTo>
                    <a:pt x="335154" y="103388"/>
                    <a:pt x="329623" y="82058"/>
                    <a:pt x="329565" y="81971"/>
                  </a:cubicBezTo>
                  <a:cubicBezTo>
                    <a:pt x="328295" y="80066"/>
                    <a:pt x="326779" y="78304"/>
                    <a:pt x="325755" y="76256"/>
                  </a:cubicBezTo>
                  <a:cubicBezTo>
                    <a:pt x="324857" y="74460"/>
                    <a:pt x="324748" y="72337"/>
                    <a:pt x="323850" y="70541"/>
                  </a:cubicBezTo>
                  <a:cubicBezTo>
                    <a:pt x="322826" y="68493"/>
                    <a:pt x="321064" y="66874"/>
                    <a:pt x="320040" y="64826"/>
                  </a:cubicBezTo>
                  <a:cubicBezTo>
                    <a:pt x="319142" y="63030"/>
                    <a:pt x="319110" y="60866"/>
                    <a:pt x="318135" y="59111"/>
                  </a:cubicBezTo>
                  <a:cubicBezTo>
                    <a:pt x="315911" y="55108"/>
                    <a:pt x="311963" y="52025"/>
                    <a:pt x="310515" y="47681"/>
                  </a:cubicBezTo>
                  <a:cubicBezTo>
                    <a:pt x="308342" y="41161"/>
                    <a:pt x="305416" y="29041"/>
                    <a:pt x="299085" y="24821"/>
                  </a:cubicBezTo>
                  <a:lnTo>
                    <a:pt x="293370" y="21011"/>
                  </a:lnTo>
                  <a:cubicBezTo>
                    <a:pt x="292100" y="19106"/>
                    <a:pt x="291179" y="16915"/>
                    <a:pt x="289560" y="15296"/>
                  </a:cubicBezTo>
                  <a:cubicBezTo>
                    <a:pt x="287941" y="13677"/>
                    <a:pt x="285275" y="13274"/>
                    <a:pt x="283845" y="11486"/>
                  </a:cubicBezTo>
                  <a:cubicBezTo>
                    <a:pt x="282591" y="9918"/>
                    <a:pt x="283360" y="7191"/>
                    <a:pt x="281940" y="5771"/>
                  </a:cubicBezTo>
                  <a:cubicBezTo>
                    <a:pt x="280520" y="4351"/>
                    <a:pt x="276542" y="-579"/>
                    <a:pt x="274320" y="56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rgbClr val="2AF6FF"/>
                </a:gs>
                <a:gs pos="0">
                  <a:srgbClr val="FBE8A6"/>
                </a:gs>
                <a:gs pos="78000">
                  <a:srgbClr val="D2FCFD"/>
                </a:gs>
                <a:gs pos="55000">
                  <a:srgbClr val="B4DFE5"/>
                </a:gs>
                <a:gs pos="100000">
                  <a:srgbClr val="303C6C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4425641" y="1241711"/>
              <a:ext cx="462918" cy="583548"/>
            </a:xfrm>
            <a:custGeom>
              <a:avLst/>
              <a:gdLst>
                <a:gd name="connsiteX0" fmla="*/ 224793 w 462918"/>
                <a:gd name="connsiteY0" fmla="*/ 341613 h 583548"/>
                <a:gd name="connsiteX1" fmla="*/ 215268 w 462918"/>
                <a:gd name="connsiteY1" fmla="*/ 333993 h 583548"/>
                <a:gd name="connsiteX2" fmla="*/ 211458 w 462918"/>
                <a:gd name="connsiteY2" fmla="*/ 322563 h 583548"/>
                <a:gd name="connsiteX3" fmla="*/ 207648 w 462918"/>
                <a:gd name="connsiteY3" fmla="*/ 316848 h 583548"/>
                <a:gd name="connsiteX4" fmla="*/ 203838 w 462918"/>
                <a:gd name="connsiteY4" fmla="*/ 305418 h 583548"/>
                <a:gd name="connsiteX5" fmla="*/ 201933 w 462918"/>
                <a:gd name="connsiteY5" fmla="*/ 299703 h 583548"/>
                <a:gd name="connsiteX6" fmla="*/ 200028 w 462918"/>
                <a:gd name="connsiteY6" fmla="*/ 225408 h 583548"/>
                <a:gd name="connsiteX7" fmla="*/ 207648 w 462918"/>
                <a:gd name="connsiteY7" fmla="*/ 213978 h 583548"/>
                <a:gd name="connsiteX8" fmla="*/ 211458 w 462918"/>
                <a:gd name="connsiteY8" fmla="*/ 208263 h 583548"/>
                <a:gd name="connsiteX9" fmla="*/ 215268 w 462918"/>
                <a:gd name="connsiteY9" fmla="*/ 202548 h 583548"/>
                <a:gd name="connsiteX10" fmla="*/ 232413 w 462918"/>
                <a:gd name="connsiteY10" fmla="*/ 193023 h 583548"/>
                <a:gd name="connsiteX11" fmla="*/ 238128 w 462918"/>
                <a:gd name="connsiteY11" fmla="*/ 187308 h 583548"/>
                <a:gd name="connsiteX12" fmla="*/ 249558 w 462918"/>
                <a:gd name="connsiteY12" fmla="*/ 179688 h 583548"/>
                <a:gd name="connsiteX13" fmla="*/ 260988 w 462918"/>
                <a:gd name="connsiteY13" fmla="*/ 175878 h 583548"/>
                <a:gd name="connsiteX14" fmla="*/ 266703 w 462918"/>
                <a:gd name="connsiteY14" fmla="*/ 172068 h 583548"/>
                <a:gd name="connsiteX15" fmla="*/ 280038 w 462918"/>
                <a:gd name="connsiteY15" fmla="*/ 168258 h 583548"/>
                <a:gd name="connsiteX16" fmla="*/ 291468 w 462918"/>
                <a:gd name="connsiteY16" fmla="*/ 164448 h 583548"/>
                <a:gd name="connsiteX17" fmla="*/ 335283 w 462918"/>
                <a:gd name="connsiteY17" fmla="*/ 168258 h 583548"/>
                <a:gd name="connsiteX18" fmla="*/ 340998 w 462918"/>
                <a:gd name="connsiteY18" fmla="*/ 170163 h 583548"/>
                <a:gd name="connsiteX19" fmla="*/ 346713 w 462918"/>
                <a:gd name="connsiteY19" fmla="*/ 173973 h 583548"/>
                <a:gd name="connsiteX20" fmla="*/ 356238 w 462918"/>
                <a:gd name="connsiteY20" fmla="*/ 183498 h 583548"/>
                <a:gd name="connsiteX21" fmla="*/ 365763 w 462918"/>
                <a:gd name="connsiteY21" fmla="*/ 193023 h 583548"/>
                <a:gd name="connsiteX22" fmla="*/ 373383 w 462918"/>
                <a:gd name="connsiteY22" fmla="*/ 210168 h 583548"/>
                <a:gd name="connsiteX23" fmla="*/ 375288 w 462918"/>
                <a:gd name="connsiteY23" fmla="*/ 215883 h 583548"/>
                <a:gd name="connsiteX24" fmla="*/ 379098 w 462918"/>
                <a:gd name="connsiteY24" fmla="*/ 221598 h 583548"/>
                <a:gd name="connsiteX25" fmla="*/ 382908 w 462918"/>
                <a:gd name="connsiteY25" fmla="*/ 238743 h 583548"/>
                <a:gd name="connsiteX26" fmla="*/ 384813 w 462918"/>
                <a:gd name="connsiteY26" fmla="*/ 246363 h 583548"/>
                <a:gd name="connsiteX27" fmla="*/ 386718 w 462918"/>
                <a:gd name="connsiteY27" fmla="*/ 255888 h 583548"/>
                <a:gd name="connsiteX28" fmla="*/ 388623 w 462918"/>
                <a:gd name="connsiteY28" fmla="*/ 261603 h 583548"/>
                <a:gd name="connsiteX29" fmla="*/ 392433 w 462918"/>
                <a:gd name="connsiteY29" fmla="*/ 280653 h 583548"/>
                <a:gd name="connsiteX30" fmla="*/ 388623 w 462918"/>
                <a:gd name="connsiteY30" fmla="*/ 311133 h 583548"/>
                <a:gd name="connsiteX31" fmla="*/ 384813 w 462918"/>
                <a:gd name="connsiteY31" fmla="*/ 316848 h 583548"/>
                <a:gd name="connsiteX32" fmla="*/ 379098 w 462918"/>
                <a:gd name="connsiteY32" fmla="*/ 318753 h 583548"/>
                <a:gd name="connsiteX33" fmla="*/ 375288 w 462918"/>
                <a:gd name="connsiteY33" fmla="*/ 326373 h 583548"/>
                <a:gd name="connsiteX34" fmla="*/ 369573 w 462918"/>
                <a:gd name="connsiteY34" fmla="*/ 330183 h 583548"/>
                <a:gd name="connsiteX35" fmla="*/ 358143 w 462918"/>
                <a:gd name="connsiteY35" fmla="*/ 339708 h 583548"/>
                <a:gd name="connsiteX36" fmla="*/ 354333 w 462918"/>
                <a:gd name="connsiteY36" fmla="*/ 345423 h 583548"/>
                <a:gd name="connsiteX37" fmla="*/ 348618 w 462918"/>
                <a:gd name="connsiteY37" fmla="*/ 349233 h 583548"/>
                <a:gd name="connsiteX38" fmla="*/ 344808 w 462918"/>
                <a:gd name="connsiteY38" fmla="*/ 356853 h 583548"/>
                <a:gd name="connsiteX39" fmla="*/ 333378 w 462918"/>
                <a:gd name="connsiteY39" fmla="*/ 364473 h 583548"/>
                <a:gd name="connsiteX40" fmla="*/ 327663 w 462918"/>
                <a:gd name="connsiteY40" fmla="*/ 368283 h 583548"/>
                <a:gd name="connsiteX41" fmla="*/ 323853 w 462918"/>
                <a:gd name="connsiteY41" fmla="*/ 373998 h 583548"/>
                <a:gd name="connsiteX42" fmla="*/ 318138 w 462918"/>
                <a:gd name="connsiteY42" fmla="*/ 377808 h 583548"/>
                <a:gd name="connsiteX43" fmla="*/ 312423 w 462918"/>
                <a:gd name="connsiteY43" fmla="*/ 383523 h 583548"/>
                <a:gd name="connsiteX44" fmla="*/ 302898 w 462918"/>
                <a:gd name="connsiteY44" fmla="*/ 393048 h 583548"/>
                <a:gd name="connsiteX45" fmla="*/ 295278 w 462918"/>
                <a:gd name="connsiteY45" fmla="*/ 404478 h 583548"/>
                <a:gd name="connsiteX46" fmla="*/ 289563 w 462918"/>
                <a:gd name="connsiteY46" fmla="*/ 410193 h 583548"/>
                <a:gd name="connsiteX47" fmla="*/ 285753 w 462918"/>
                <a:gd name="connsiteY47" fmla="*/ 417813 h 583548"/>
                <a:gd name="connsiteX48" fmla="*/ 272418 w 462918"/>
                <a:gd name="connsiteY48" fmla="*/ 425433 h 583548"/>
                <a:gd name="connsiteX49" fmla="*/ 262893 w 462918"/>
                <a:gd name="connsiteY49" fmla="*/ 434958 h 583548"/>
                <a:gd name="connsiteX50" fmla="*/ 251463 w 462918"/>
                <a:gd name="connsiteY50" fmla="*/ 444483 h 583548"/>
                <a:gd name="connsiteX51" fmla="*/ 236223 w 462918"/>
                <a:gd name="connsiteY51" fmla="*/ 457818 h 583548"/>
                <a:gd name="connsiteX52" fmla="*/ 230508 w 462918"/>
                <a:gd name="connsiteY52" fmla="*/ 463533 h 583548"/>
                <a:gd name="connsiteX53" fmla="*/ 211458 w 462918"/>
                <a:gd name="connsiteY53" fmla="*/ 474963 h 583548"/>
                <a:gd name="connsiteX54" fmla="*/ 209553 w 462918"/>
                <a:gd name="connsiteY54" fmla="*/ 480678 h 583548"/>
                <a:gd name="connsiteX55" fmla="*/ 192408 w 462918"/>
                <a:gd name="connsiteY55" fmla="*/ 480678 h 583548"/>
                <a:gd name="connsiteX56" fmla="*/ 180978 w 462918"/>
                <a:gd name="connsiteY56" fmla="*/ 471153 h 583548"/>
                <a:gd name="connsiteX57" fmla="*/ 179073 w 462918"/>
                <a:gd name="connsiteY57" fmla="*/ 465438 h 583548"/>
                <a:gd name="connsiteX58" fmla="*/ 169548 w 462918"/>
                <a:gd name="connsiteY58" fmla="*/ 454008 h 583548"/>
                <a:gd name="connsiteX59" fmla="*/ 158118 w 462918"/>
                <a:gd name="connsiteY59" fmla="*/ 434958 h 583548"/>
                <a:gd name="connsiteX60" fmla="*/ 150498 w 462918"/>
                <a:gd name="connsiteY60" fmla="*/ 429243 h 583548"/>
                <a:gd name="connsiteX61" fmla="*/ 146688 w 462918"/>
                <a:gd name="connsiteY61" fmla="*/ 423528 h 583548"/>
                <a:gd name="connsiteX62" fmla="*/ 140973 w 462918"/>
                <a:gd name="connsiteY62" fmla="*/ 415908 h 583548"/>
                <a:gd name="connsiteX63" fmla="*/ 129543 w 462918"/>
                <a:gd name="connsiteY63" fmla="*/ 398763 h 583548"/>
                <a:gd name="connsiteX64" fmla="*/ 125733 w 462918"/>
                <a:gd name="connsiteY64" fmla="*/ 393048 h 583548"/>
                <a:gd name="connsiteX65" fmla="*/ 120018 w 462918"/>
                <a:gd name="connsiteY65" fmla="*/ 385428 h 583548"/>
                <a:gd name="connsiteX66" fmla="*/ 118113 w 462918"/>
                <a:gd name="connsiteY66" fmla="*/ 379713 h 583548"/>
                <a:gd name="connsiteX67" fmla="*/ 110493 w 462918"/>
                <a:gd name="connsiteY67" fmla="*/ 368283 h 583548"/>
                <a:gd name="connsiteX68" fmla="*/ 106683 w 462918"/>
                <a:gd name="connsiteY68" fmla="*/ 362568 h 583548"/>
                <a:gd name="connsiteX69" fmla="*/ 102873 w 462918"/>
                <a:gd name="connsiteY69" fmla="*/ 354948 h 583548"/>
                <a:gd name="connsiteX70" fmla="*/ 100968 w 462918"/>
                <a:gd name="connsiteY70" fmla="*/ 349233 h 583548"/>
                <a:gd name="connsiteX71" fmla="*/ 97158 w 462918"/>
                <a:gd name="connsiteY71" fmla="*/ 343518 h 583548"/>
                <a:gd name="connsiteX72" fmla="*/ 93348 w 462918"/>
                <a:gd name="connsiteY72" fmla="*/ 332088 h 583548"/>
                <a:gd name="connsiteX73" fmla="*/ 85728 w 462918"/>
                <a:gd name="connsiteY73" fmla="*/ 309228 h 583548"/>
                <a:gd name="connsiteX74" fmla="*/ 83823 w 462918"/>
                <a:gd name="connsiteY74" fmla="*/ 301608 h 583548"/>
                <a:gd name="connsiteX75" fmla="*/ 83823 w 462918"/>
                <a:gd name="connsiteY75" fmla="*/ 213978 h 583548"/>
                <a:gd name="connsiteX76" fmla="*/ 87633 w 462918"/>
                <a:gd name="connsiteY76" fmla="*/ 194928 h 583548"/>
                <a:gd name="connsiteX77" fmla="*/ 91443 w 462918"/>
                <a:gd name="connsiteY77" fmla="*/ 189213 h 583548"/>
                <a:gd name="connsiteX78" fmla="*/ 95253 w 462918"/>
                <a:gd name="connsiteY78" fmla="*/ 177783 h 583548"/>
                <a:gd name="connsiteX79" fmla="*/ 97158 w 462918"/>
                <a:gd name="connsiteY79" fmla="*/ 172068 h 583548"/>
                <a:gd name="connsiteX80" fmla="*/ 104778 w 462918"/>
                <a:gd name="connsiteY80" fmla="*/ 160638 h 583548"/>
                <a:gd name="connsiteX81" fmla="*/ 110493 w 462918"/>
                <a:gd name="connsiteY81" fmla="*/ 149208 h 583548"/>
                <a:gd name="connsiteX82" fmla="*/ 118113 w 462918"/>
                <a:gd name="connsiteY82" fmla="*/ 135873 h 583548"/>
                <a:gd name="connsiteX83" fmla="*/ 123828 w 462918"/>
                <a:gd name="connsiteY83" fmla="*/ 130158 h 583548"/>
                <a:gd name="connsiteX84" fmla="*/ 133353 w 462918"/>
                <a:gd name="connsiteY84" fmla="*/ 120633 h 583548"/>
                <a:gd name="connsiteX85" fmla="*/ 140973 w 462918"/>
                <a:gd name="connsiteY85" fmla="*/ 109203 h 583548"/>
                <a:gd name="connsiteX86" fmla="*/ 144783 w 462918"/>
                <a:gd name="connsiteY86" fmla="*/ 103488 h 583548"/>
                <a:gd name="connsiteX87" fmla="*/ 152403 w 462918"/>
                <a:gd name="connsiteY87" fmla="*/ 99678 h 583548"/>
                <a:gd name="connsiteX88" fmla="*/ 156213 w 462918"/>
                <a:gd name="connsiteY88" fmla="*/ 93963 h 583548"/>
                <a:gd name="connsiteX89" fmla="*/ 167643 w 462918"/>
                <a:gd name="connsiteY89" fmla="*/ 86343 h 583548"/>
                <a:gd name="connsiteX90" fmla="*/ 169548 w 462918"/>
                <a:gd name="connsiteY90" fmla="*/ 80628 h 583548"/>
                <a:gd name="connsiteX91" fmla="*/ 182883 w 462918"/>
                <a:gd name="connsiteY91" fmla="*/ 73008 h 583548"/>
                <a:gd name="connsiteX92" fmla="*/ 194313 w 462918"/>
                <a:gd name="connsiteY92" fmla="*/ 65388 h 583548"/>
                <a:gd name="connsiteX93" fmla="*/ 200028 w 462918"/>
                <a:gd name="connsiteY93" fmla="*/ 59673 h 583548"/>
                <a:gd name="connsiteX94" fmla="*/ 205743 w 462918"/>
                <a:gd name="connsiteY94" fmla="*/ 57768 h 583548"/>
                <a:gd name="connsiteX95" fmla="*/ 219078 w 462918"/>
                <a:gd name="connsiteY95" fmla="*/ 53958 h 583548"/>
                <a:gd name="connsiteX96" fmla="*/ 224793 w 462918"/>
                <a:gd name="connsiteY96" fmla="*/ 50148 h 583548"/>
                <a:gd name="connsiteX97" fmla="*/ 291468 w 462918"/>
                <a:gd name="connsiteY97" fmla="*/ 48243 h 583548"/>
                <a:gd name="connsiteX98" fmla="*/ 325758 w 462918"/>
                <a:gd name="connsiteY98" fmla="*/ 46338 h 583548"/>
                <a:gd name="connsiteX99" fmla="*/ 365763 w 462918"/>
                <a:gd name="connsiteY99" fmla="*/ 48243 h 583548"/>
                <a:gd name="connsiteX100" fmla="*/ 379098 w 462918"/>
                <a:gd name="connsiteY100" fmla="*/ 34908 h 583548"/>
                <a:gd name="connsiteX101" fmla="*/ 382908 w 462918"/>
                <a:gd name="connsiteY101" fmla="*/ 29193 h 583548"/>
                <a:gd name="connsiteX102" fmla="*/ 388623 w 462918"/>
                <a:gd name="connsiteY102" fmla="*/ 17763 h 583548"/>
                <a:gd name="connsiteX103" fmla="*/ 394338 w 462918"/>
                <a:gd name="connsiteY103" fmla="*/ 13953 h 583548"/>
                <a:gd name="connsiteX104" fmla="*/ 390528 w 462918"/>
                <a:gd name="connsiteY104" fmla="*/ 4428 h 583548"/>
                <a:gd name="connsiteX105" fmla="*/ 310518 w 462918"/>
                <a:gd name="connsiteY105" fmla="*/ 2523 h 583548"/>
                <a:gd name="connsiteX106" fmla="*/ 209553 w 462918"/>
                <a:gd name="connsiteY106" fmla="*/ 2523 h 583548"/>
                <a:gd name="connsiteX107" fmla="*/ 192408 w 462918"/>
                <a:gd name="connsiteY107" fmla="*/ 10143 h 583548"/>
                <a:gd name="connsiteX108" fmla="*/ 184788 w 462918"/>
                <a:gd name="connsiteY108" fmla="*/ 12048 h 583548"/>
                <a:gd name="connsiteX109" fmla="*/ 179073 w 462918"/>
                <a:gd name="connsiteY109" fmla="*/ 15858 h 583548"/>
                <a:gd name="connsiteX110" fmla="*/ 175263 w 462918"/>
                <a:gd name="connsiteY110" fmla="*/ 21573 h 583548"/>
                <a:gd name="connsiteX111" fmla="*/ 169548 w 462918"/>
                <a:gd name="connsiteY111" fmla="*/ 23478 h 583548"/>
                <a:gd name="connsiteX112" fmla="*/ 152403 w 462918"/>
                <a:gd name="connsiteY112" fmla="*/ 36813 h 583548"/>
                <a:gd name="connsiteX113" fmla="*/ 146688 w 462918"/>
                <a:gd name="connsiteY113" fmla="*/ 38718 h 583548"/>
                <a:gd name="connsiteX114" fmla="*/ 142878 w 462918"/>
                <a:gd name="connsiteY114" fmla="*/ 44433 h 583548"/>
                <a:gd name="connsiteX115" fmla="*/ 137163 w 462918"/>
                <a:gd name="connsiteY115" fmla="*/ 46338 h 583548"/>
                <a:gd name="connsiteX116" fmla="*/ 135258 w 462918"/>
                <a:gd name="connsiteY116" fmla="*/ 52053 h 583548"/>
                <a:gd name="connsiteX117" fmla="*/ 129543 w 462918"/>
                <a:gd name="connsiteY117" fmla="*/ 53958 h 583548"/>
                <a:gd name="connsiteX118" fmla="*/ 123828 w 462918"/>
                <a:gd name="connsiteY118" fmla="*/ 57768 h 583548"/>
                <a:gd name="connsiteX119" fmla="*/ 112398 w 462918"/>
                <a:gd name="connsiteY119" fmla="*/ 61578 h 583548"/>
                <a:gd name="connsiteX120" fmla="*/ 100968 w 462918"/>
                <a:gd name="connsiteY120" fmla="*/ 69198 h 583548"/>
                <a:gd name="connsiteX121" fmla="*/ 93348 w 462918"/>
                <a:gd name="connsiteY121" fmla="*/ 73008 h 583548"/>
                <a:gd name="connsiteX122" fmla="*/ 83823 w 462918"/>
                <a:gd name="connsiteY122" fmla="*/ 84438 h 583548"/>
                <a:gd name="connsiteX123" fmla="*/ 78108 w 462918"/>
                <a:gd name="connsiteY123" fmla="*/ 90153 h 583548"/>
                <a:gd name="connsiteX124" fmla="*/ 74298 w 462918"/>
                <a:gd name="connsiteY124" fmla="*/ 95868 h 583548"/>
                <a:gd name="connsiteX125" fmla="*/ 62868 w 462918"/>
                <a:gd name="connsiteY125" fmla="*/ 105393 h 583548"/>
                <a:gd name="connsiteX126" fmla="*/ 59058 w 462918"/>
                <a:gd name="connsiteY126" fmla="*/ 113013 h 583548"/>
                <a:gd name="connsiteX127" fmla="*/ 51438 w 462918"/>
                <a:gd name="connsiteY127" fmla="*/ 124443 h 583548"/>
                <a:gd name="connsiteX128" fmla="*/ 45723 w 462918"/>
                <a:gd name="connsiteY128" fmla="*/ 135873 h 583548"/>
                <a:gd name="connsiteX129" fmla="*/ 41913 w 462918"/>
                <a:gd name="connsiteY129" fmla="*/ 149208 h 583548"/>
                <a:gd name="connsiteX130" fmla="*/ 38103 w 462918"/>
                <a:gd name="connsiteY130" fmla="*/ 154923 h 583548"/>
                <a:gd name="connsiteX131" fmla="*/ 36198 w 462918"/>
                <a:gd name="connsiteY131" fmla="*/ 160638 h 583548"/>
                <a:gd name="connsiteX132" fmla="*/ 30483 w 462918"/>
                <a:gd name="connsiteY132" fmla="*/ 164448 h 583548"/>
                <a:gd name="connsiteX133" fmla="*/ 26673 w 462918"/>
                <a:gd name="connsiteY133" fmla="*/ 175878 h 583548"/>
                <a:gd name="connsiteX134" fmla="*/ 22863 w 462918"/>
                <a:gd name="connsiteY134" fmla="*/ 181593 h 583548"/>
                <a:gd name="connsiteX135" fmla="*/ 19053 w 462918"/>
                <a:gd name="connsiteY135" fmla="*/ 193023 h 583548"/>
                <a:gd name="connsiteX136" fmla="*/ 15243 w 462918"/>
                <a:gd name="connsiteY136" fmla="*/ 198738 h 583548"/>
                <a:gd name="connsiteX137" fmla="*/ 11433 w 462918"/>
                <a:gd name="connsiteY137" fmla="*/ 210168 h 583548"/>
                <a:gd name="connsiteX138" fmla="*/ 7623 w 462918"/>
                <a:gd name="connsiteY138" fmla="*/ 215883 h 583548"/>
                <a:gd name="connsiteX139" fmla="*/ 1908 w 462918"/>
                <a:gd name="connsiteY139" fmla="*/ 227313 h 583548"/>
                <a:gd name="connsiteX140" fmla="*/ 3 w 462918"/>
                <a:gd name="connsiteY140" fmla="*/ 238743 h 583548"/>
                <a:gd name="connsiteX141" fmla="*/ 3813 w 462918"/>
                <a:gd name="connsiteY141" fmla="*/ 320658 h 583548"/>
                <a:gd name="connsiteX142" fmla="*/ 9528 w 462918"/>
                <a:gd name="connsiteY142" fmla="*/ 347328 h 583548"/>
                <a:gd name="connsiteX143" fmla="*/ 15243 w 462918"/>
                <a:gd name="connsiteY143" fmla="*/ 364473 h 583548"/>
                <a:gd name="connsiteX144" fmla="*/ 17148 w 462918"/>
                <a:gd name="connsiteY144" fmla="*/ 370188 h 583548"/>
                <a:gd name="connsiteX145" fmla="*/ 19053 w 462918"/>
                <a:gd name="connsiteY145" fmla="*/ 375903 h 583548"/>
                <a:gd name="connsiteX146" fmla="*/ 22863 w 462918"/>
                <a:gd name="connsiteY146" fmla="*/ 383523 h 583548"/>
                <a:gd name="connsiteX147" fmla="*/ 24768 w 462918"/>
                <a:gd name="connsiteY147" fmla="*/ 389238 h 583548"/>
                <a:gd name="connsiteX148" fmla="*/ 28578 w 462918"/>
                <a:gd name="connsiteY148" fmla="*/ 394953 h 583548"/>
                <a:gd name="connsiteX149" fmla="*/ 30483 w 462918"/>
                <a:gd name="connsiteY149" fmla="*/ 400668 h 583548"/>
                <a:gd name="connsiteX150" fmla="*/ 36198 w 462918"/>
                <a:gd name="connsiteY150" fmla="*/ 404478 h 583548"/>
                <a:gd name="connsiteX151" fmla="*/ 45723 w 462918"/>
                <a:gd name="connsiteY151" fmla="*/ 419718 h 583548"/>
                <a:gd name="connsiteX152" fmla="*/ 59058 w 462918"/>
                <a:gd name="connsiteY152" fmla="*/ 436863 h 583548"/>
                <a:gd name="connsiteX153" fmla="*/ 64773 w 462918"/>
                <a:gd name="connsiteY153" fmla="*/ 440673 h 583548"/>
                <a:gd name="connsiteX154" fmla="*/ 72393 w 462918"/>
                <a:gd name="connsiteY154" fmla="*/ 450198 h 583548"/>
                <a:gd name="connsiteX155" fmla="*/ 76203 w 462918"/>
                <a:gd name="connsiteY155" fmla="*/ 455913 h 583548"/>
                <a:gd name="connsiteX156" fmla="*/ 81918 w 462918"/>
                <a:gd name="connsiteY156" fmla="*/ 459723 h 583548"/>
                <a:gd name="connsiteX157" fmla="*/ 87633 w 462918"/>
                <a:gd name="connsiteY157" fmla="*/ 465438 h 583548"/>
                <a:gd name="connsiteX158" fmla="*/ 95253 w 462918"/>
                <a:gd name="connsiteY158" fmla="*/ 471153 h 583548"/>
                <a:gd name="connsiteX159" fmla="*/ 104778 w 462918"/>
                <a:gd name="connsiteY159" fmla="*/ 480678 h 583548"/>
                <a:gd name="connsiteX160" fmla="*/ 114303 w 462918"/>
                <a:gd name="connsiteY160" fmla="*/ 492108 h 583548"/>
                <a:gd name="connsiteX161" fmla="*/ 118113 w 462918"/>
                <a:gd name="connsiteY161" fmla="*/ 497823 h 583548"/>
                <a:gd name="connsiteX162" fmla="*/ 121923 w 462918"/>
                <a:gd name="connsiteY162" fmla="*/ 505443 h 583548"/>
                <a:gd name="connsiteX163" fmla="*/ 127638 w 462918"/>
                <a:gd name="connsiteY163" fmla="*/ 509253 h 583548"/>
                <a:gd name="connsiteX164" fmla="*/ 137163 w 462918"/>
                <a:gd name="connsiteY164" fmla="*/ 520683 h 583548"/>
                <a:gd name="connsiteX165" fmla="*/ 146688 w 462918"/>
                <a:gd name="connsiteY165" fmla="*/ 532113 h 583548"/>
                <a:gd name="connsiteX166" fmla="*/ 148593 w 462918"/>
                <a:gd name="connsiteY166" fmla="*/ 537828 h 583548"/>
                <a:gd name="connsiteX167" fmla="*/ 161928 w 462918"/>
                <a:gd name="connsiteY167" fmla="*/ 547353 h 583548"/>
                <a:gd name="connsiteX168" fmla="*/ 165738 w 462918"/>
                <a:gd name="connsiteY168" fmla="*/ 553068 h 583548"/>
                <a:gd name="connsiteX169" fmla="*/ 177168 w 462918"/>
                <a:gd name="connsiteY169" fmla="*/ 560688 h 583548"/>
                <a:gd name="connsiteX170" fmla="*/ 186693 w 462918"/>
                <a:gd name="connsiteY170" fmla="*/ 568308 h 583548"/>
                <a:gd name="connsiteX171" fmla="*/ 192408 w 462918"/>
                <a:gd name="connsiteY171" fmla="*/ 574023 h 583548"/>
                <a:gd name="connsiteX172" fmla="*/ 198123 w 462918"/>
                <a:gd name="connsiteY172" fmla="*/ 575928 h 583548"/>
                <a:gd name="connsiteX173" fmla="*/ 209553 w 462918"/>
                <a:gd name="connsiteY173" fmla="*/ 583548 h 583548"/>
                <a:gd name="connsiteX174" fmla="*/ 217173 w 462918"/>
                <a:gd name="connsiteY174" fmla="*/ 577833 h 583548"/>
                <a:gd name="connsiteX175" fmla="*/ 222888 w 462918"/>
                <a:gd name="connsiteY175" fmla="*/ 564498 h 583548"/>
                <a:gd name="connsiteX176" fmla="*/ 230508 w 462918"/>
                <a:gd name="connsiteY176" fmla="*/ 553068 h 583548"/>
                <a:gd name="connsiteX177" fmla="*/ 234318 w 462918"/>
                <a:gd name="connsiteY177" fmla="*/ 547353 h 583548"/>
                <a:gd name="connsiteX178" fmla="*/ 240033 w 462918"/>
                <a:gd name="connsiteY178" fmla="*/ 543543 h 583548"/>
                <a:gd name="connsiteX179" fmla="*/ 243843 w 462918"/>
                <a:gd name="connsiteY179" fmla="*/ 537828 h 583548"/>
                <a:gd name="connsiteX180" fmla="*/ 255273 w 462918"/>
                <a:gd name="connsiteY180" fmla="*/ 532113 h 583548"/>
                <a:gd name="connsiteX181" fmla="*/ 260988 w 462918"/>
                <a:gd name="connsiteY181" fmla="*/ 528303 h 583548"/>
                <a:gd name="connsiteX182" fmla="*/ 266703 w 462918"/>
                <a:gd name="connsiteY182" fmla="*/ 526398 h 583548"/>
                <a:gd name="connsiteX183" fmla="*/ 272418 w 462918"/>
                <a:gd name="connsiteY183" fmla="*/ 522588 h 583548"/>
                <a:gd name="connsiteX184" fmla="*/ 278133 w 462918"/>
                <a:gd name="connsiteY184" fmla="*/ 520683 h 583548"/>
                <a:gd name="connsiteX185" fmla="*/ 283848 w 462918"/>
                <a:gd name="connsiteY185" fmla="*/ 516873 h 583548"/>
                <a:gd name="connsiteX186" fmla="*/ 297183 w 462918"/>
                <a:gd name="connsiteY186" fmla="*/ 509253 h 583548"/>
                <a:gd name="connsiteX187" fmla="*/ 300993 w 462918"/>
                <a:gd name="connsiteY187" fmla="*/ 503538 h 583548"/>
                <a:gd name="connsiteX188" fmla="*/ 312423 w 462918"/>
                <a:gd name="connsiteY188" fmla="*/ 494013 h 583548"/>
                <a:gd name="connsiteX189" fmla="*/ 316233 w 462918"/>
                <a:gd name="connsiteY189" fmla="*/ 488298 h 583548"/>
                <a:gd name="connsiteX190" fmla="*/ 321948 w 462918"/>
                <a:gd name="connsiteY190" fmla="*/ 482583 h 583548"/>
                <a:gd name="connsiteX191" fmla="*/ 331473 w 462918"/>
                <a:gd name="connsiteY191" fmla="*/ 471153 h 583548"/>
                <a:gd name="connsiteX192" fmla="*/ 339093 w 462918"/>
                <a:gd name="connsiteY192" fmla="*/ 459723 h 583548"/>
                <a:gd name="connsiteX193" fmla="*/ 346713 w 462918"/>
                <a:gd name="connsiteY193" fmla="*/ 448293 h 583548"/>
                <a:gd name="connsiteX194" fmla="*/ 354333 w 462918"/>
                <a:gd name="connsiteY194" fmla="*/ 436863 h 583548"/>
                <a:gd name="connsiteX195" fmla="*/ 358143 w 462918"/>
                <a:gd name="connsiteY195" fmla="*/ 431148 h 583548"/>
                <a:gd name="connsiteX196" fmla="*/ 363858 w 462918"/>
                <a:gd name="connsiteY196" fmla="*/ 427338 h 583548"/>
                <a:gd name="connsiteX197" fmla="*/ 373383 w 462918"/>
                <a:gd name="connsiteY197" fmla="*/ 415908 h 583548"/>
                <a:gd name="connsiteX198" fmla="*/ 388623 w 462918"/>
                <a:gd name="connsiteY198" fmla="*/ 398763 h 583548"/>
                <a:gd name="connsiteX199" fmla="*/ 400053 w 462918"/>
                <a:gd name="connsiteY199" fmla="*/ 391143 h 583548"/>
                <a:gd name="connsiteX200" fmla="*/ 403863 w 462918"/>
                <a:gd name="connsiteY200" fmla="*/ 385428 h 583548"/>
                <a:gd name="connsiteX201" fmla="*/ 422913 w 462918"/>
                <a:gd name="connsiteY201" fmla="*/ 373998 h 583548"/>
                <a:gd name="connsiteX202" fmla="*/ 428628 w 462918"/>
                <a:gd name="connsiteY202" fmla="*/ 368283 h 583548"/>
                <a:gd name="connsiteX203" fmla="*/ 434343 w 462918"/>
                <a:gd name="connsiteY203" fmla="*/ 364473 h 583548"/>
                <a:gd name="connsiteX204" fmla="*/ 438153 w 462918"/>
                <a:gd name="connsiteY204" fmla="*/ 356853 h 583548"/>
                <a:gd name="connsiteX205" fmla="*/ 441963 w 462918"/>
                <a:gd name="connsiteY205" fmla="*/ 351138 h 583548"/>
                <a:gd name="connsiteX206" fmla="*/ 445773 w 462918"/>
                <a:gd name="connsiteY206" fmla="*/ 339708 h 583548"/>
                <a:gd name="connsiteX207" fmla="*/ 453393 w 462918"/>
                <a:gd name="connsiteY207" fmla="*/ 326373 h 583548"/>
                <a:gd name="connsiteX208" fmla="*/ 457203 w 462918"/>
                <a:gd name="connsiteY208" fmla="*/ 314943 h 583548"/>
                <a:gd name="connsiteX209" fmla="*/ 459108 w 462918"/>
                <a:gd name="connsiteY209" fmla="*/ 309228 h 583548"/>
                <a:gd name="connsiteX210" fmla="*/ 462918 w 462918"/>
                <a:gd name="connsiteY210" fmla="*/ 253983 h 583548"/>
                <a:gd name="connsiteX211" fmla="*/ 461013 w 462918"/>
                <a:gd name="connsiteY211" fmla="*/ 219693 h 583548"/>
                <a:gd name="connsiteX212" fmla="*/ 459108 w 462918"/>
                <a:gd name="connsiteY212" fmla="*/ 213978 h 583548"/>
                <a:gd name="connsiteX213" fmla="*/ 445773 w 462918"/>
                <a:gd name="connsiteY213" fmla="*/ 196833 h 583548"/>
                <a:gd name="connsiteX214" fmla="*/ 440058 w 462918"/>
                <a:gd name="connsiteY214" fmla="*/ 193023 h 583548"/>
                <a:gd name="connsiteX215" fmla="*/ 430533 w 462918"/>
                <a:gd name="connsiteY215" fmla="*/ 183498 h 583548"/>
                <a:gd name="connsiteX216" fmla="*/ 426723 w 462918"/>
                <a:gd name="connsiteY216" fmla="*/ 177783 h 583548"/>
                <a:gd name="connsiteX217" fmla="*/ 415293 w 462918"/>
                <a:gd name="connsiteY217" fmla="*/ 170163 h 583548"/>
                <a:gd name="connsiteX218" fmla="*/ 405768 w 462918"/>
                <a:gd name="connsiteY218" fmla="*/ 160638 h 583548"/>
                <a:gd name="connsiteX219" fmla="*/ 400053 w 462918"/>
                <a:gd name="connsiteY219" fmla="*/ 154923 h 583548"/>
                <a:gd name="connsiteX220" fmla="*/ 396243 w 462918"/>
                <a:gd name="connsiteY220" fmla="*/ 149208 h 583548"/>
                <a:gd name="connsiteX221" fmla="*/ 390528 w 462918"/>
                <a:gd name="connsiteY221" fmla="*/ 147303 h 583548"/>
                <a:gd name="connsiteX222" fmla="*/ 386718 w 462918"/>
                <a:gd name="connsiteY222" fmla="*/ 141588 h 583548"/>
                <a:gd name="connsiteX223" fmla="*/ 369573 w 462918"/>
                <a:gd name="connsiteY223" fmla="*/ 133968 h 583548"/>
                <a:gd name="connsiteX224" fmla="*/ 354333 w 462918"/>
                <a:gd name="connsiteY224" fmla="*/ 130158 h 583548"/>
                <a:gd name="connsiteX225" fmla="*/ 348618 w 462918"/>
                <a:gd name="connsiteY225" fmla="*/ 128253 h 583548"/>
                <a:gd name="connsiteX226" fmla="*/ 323853 w 462918"/>
                <a:gd name="connsiteY226" fmla="*/ 126348 h 583548"/>
                <a:gd name="connsiteX227" fmla="*/ 236223 w 462918"/>
                <a:gd name="connsiteY227" fmla="*/ 126348 h 583548"/>
                <a:gd name="connsiteX228" fmla="*/ 230508 w 462918"/>
                <a:gd name="connsiteY228" fmla="*/ 128253 h 583548"/>
                <a:gd name="connsiteX229" fmla="*/ 224793 w 462918"/>
                <a:gd name="connsiteY229" fmla="*/ 133968 h 583548"/>
                <a:gd name="connsiteX230" fmla="*/ 213363 w 462918"/>
                <a:gd name="connsiteY230" fmla="*/ 141588 h 583548"/>
                <a:gd name="connsiteX231" fmla="*/ 209553 w 462918"/>
                <a:gd name="connsiteY231" fmla="*/ 147303 h 583548"/>
                <a:gd name="connsiteX232" fmla="*/ 203838 w 462918"/>
                <a:gd name="connsiteY232" fmla="*/ 151113 h 583548"/>
                <a:gd name="connsiteX233" fmla="*/ 188598 w 462918"/>
                <a:gd name="connsiteY233" fmla="*/ 166353 h 583548"/>
                <a:gd name="connsiteX234" fmla="*/ 182883 w 462918"/>
                <a:gd name="connsiteY234" fmla="*/ 177783 h 583548"/>
                <a:gd name="connsiteX235" fmla="*/ 177168 w 462918"/>
                <a:gd name="connsiteY235" fmla="*/ 181593 h 583548"/>
                <a:gd name="connsiteX236" fmla="*/ 167643 w 462918"/>
                <a:gd name="connsiteY236" fmla="*/ 198738 h 583548"/>
                <a:gd name="connsiteX237" fmla="*/ 158118 w 462918"/>
                <a:gd name="connsiteY237" fmla="*/ 212073 h 583548"/>
                <a:gd name="connsiteX238" fmla="*/ 156213 w 462918"/>
                <a:gd name="connsiteY238" fmla="*/ 217788 h 583548"/>
                <a:gd name="connsiteX239" fmla="*/ 148593 w 462918"/>
                <a:gd name="connsiteY239" fmla="*/ 229218 h 583548"/>
                <a:gd name="connsiteX240" fmla="*/ 144783 w 462918"/>
                <a:gd name="connsiteY240" fmla="*/ 242553 h 583548"/>
                <a:gd name="connsiteX241" fmla="*/ 140973 w 462918"/>
                <a:gd name="connsiteY241" fmla="*/ 248268 h 583548"/>
                <a:gd name="connsiteX242" fmla="*/ 137163 w 462918"/>
                <a:gd name="connsiteY242" fmla="*/ 263508 h 583548"/>
                <a:gd name="connsiteX243" fmla="*/ 139068 w 462918"/>
                <a:gd name="connsiteY243" fmla="*/ 313038 h 583548"/>
                <a:gd name="connsiteX244" fmla="*/ 142878 w 462918"/>
                <a:gd name="connsiteY244" fmla="*/ 324468 h 583548"/>
                <a:gd name="connsiteX245" fmla="*/ 148593 w 462918"/>
                <a:gd name="connsiteY245" fmla="*/ 335898 h 583548"/>
                <a:gd name="connsiteX246" fmla="*/ 150498 w 462918"/>
                <a:gd name="connsiteY246" fmla="*/ 341613 h 583548"/>
                <a:gd name="connsiteX247" fmla="*/ 154308 w 462918"/>
                <a:gd name="connsiteY247" fmla="*/ 347328 h 583548"/>
                <a:gd name="connsiteX248" fmla="*/ 156213 w 462918"/>
                <a:gd name="connsiteY248" fmla="*/ 353043 h 583548"/>
                <a:gd name="connsiteX249" fmla="*/ 161928 w 462918"/>
                <a:gd name="connsiteY249" fmla="*/ 354948 h 583548"/>
                <a:gd name="connsiteX250" fmla="*/ 171453 w 462918"/>
                <a:gd name="connsiteY250" fmla="*/ 372093 h 583548"/>
                <a:gd name="connsiteX251" fmla="*/ 177168 w 462918"/>
                <a:gd name="connsiteY251" fmla="*/ 377808 h 583548"/>
                <a:gd name="connsiteX252" fmla="*/ 186693 w 462918"/>
                <a:gd name="connsiteY252" fmla="*/ 385428 h 583548"/>
                <a:gd name="connsiteX253" fmla="*/ 190503 w 462918"/>
                <a:gd name="connsiteY253" fmla="*/ 379713 h 583548"/>
                <a:gd name="connsiteX254" fmla="*/ 196218 w 462918"/>
                <a:gd name="connsiteY254" fmla="*/ 375903 h 583548"/>
                <a:gd name="connsiteX255" fmla="*/ 203838 w 462918"/>
                <a:gd name="connsiteY255" fmla="*/ 364473 h 583548"/>
                <a:gd name="connsiteX256" fmla="*/ 209553 w 462918"/>
                <a:gd name="connsiteY256" fmla="*/ 356853 h 583548"/>
                <a:gd name="connsiteX257" fmla="*/ 220983 w 462918"/>
                <a:gd name="connsiteY257" fmla="*/ 347328 h 583548"/>
                <a:gd name="connsiteX258" fmla="*/ 224793 w 462918"/>
                <a:gd name="connsiteY258" fmla="*/ 341613 h 583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462918" h="583548">
                  <a:moveTo>
                    <a:pt x="224793" y="341613"/>
                  </a:moveTo>
                  <a:cubicBezTo>
                    <a:pt x="223840" y="339390"/>
                    <a:pt x="217600" y="337324"/>
                    <a:pt x="215268" y="333993"/>
                  </a:cubicBezTo>
                  <a:cubicBezTo>
                    <a:pt x="212965" y="330703"/>
                    <a:pt x="213686" y="325905"/>
                    <a:pt x="211458" y="322563"/>
                  </a:cubicBezTo>
                  <a:cubicBezTo>
                    <a:pt x="210188" y="320658"/>
                    <a:pt x="208578" y="318940"/>
                    <a:pt x="207648" y="316848"/>
                  </a:cubicBezTo>
                  <a:cubicBezTo>
                    <a:pt x="206017" y="313178"/>
                    <a:pt x="205108" y="309228"/>
                    <a:pt x="203838" y="305418"/>
                  </a:cubicBezTo>
                  <a:lnTo>
                    <a:pt x="201933" y="299703"/>
                  </a:lnTo>
                  <a:cubicBezTo>
                    <a:pt x="199958" y="277974"/>
                    <a:pt x="195130" y="247938"/>
                    <a:pt x="200028" y="225408"/>
                  </a:cubicBezTo>
                  <a:cubicBezTo>
                    <a:pt x="201001" y="220933"/>
                    <a:pt x="205108" y="217788"/>
                    <a:pt x="207648" y="213978"/>
                  </a:cubicBezTo>
                  <a:lnTo>
                    <a:pt x="211458" y="208263"/>
                  </a:lnTo>
                  <a:cubicBezTo>
                    <a:pt x="212728" y="206358"/>
                    <a:pt x="213096" y="203272"/>
                    <a:pt x="215268" y="202548"/>
                  </a:cubicBezTo>
                  <a:cubicBezTo>
                    <a:pt x="222455" y="200152"/>
                    <a:pt x="225863" y="199573"/>
                    <a:pt x="232413" y="193023"/>
                  </a:cubicBezTo>
                  <a:cubicBezTo>
                    <a:pt x="234318" y="191118"/>
                    <a:pt x="236001" y="188962"/>
                    <a:pt x="238128" y="187308"/>
                  </a:cubicBezTo>
                  <a:cubicBezTo>
                    <a:pt x="241742" y="184497"/>
                    <a:pt x="245214" y="181136"/>
                    <a:pt x="249558" y="179688"/>
                  </a:cubicBezTo>
                  <a:cubicBezTo>
                    <a:pt x="253368" y="178418"/>
                    <a:pt x="257646" y="178106"/>
                    <a:pt x="260988" y="175878"/>
                  </a:cubicBezTo>
                  <a:cubicBezTo>
                    <a:pt x="262893" y="174608"/>
                    <a:pt x="264655" y="173092"/>
                    <a:pt x="266703" y="172068"/>
                  </a:cubicBezTo>
                  <a:cubicBezTo>
                    <a:pt x="269904" y="170467"/>
                    <a:pt x="276986" y="169174"/>
                    <a:pt x="280038" y="168258"/>
                  </a:cubicBezTo>
                  <a:cubicBezTo>
                    <a:pt x="283885" y="167104"/>
                    <a:pt x="291468" y="164448"/>
                    <a:pt x="291468" y="164448"/>
                  </a:cubicBezTo>
                  <a:cubicBezTo>
                    <a:pt x="316602" y="165771"/>
                    <a:pt x="318906" y="163579"/>
                    <a:pt x="335283" y="168258"/>
                  </a:cubicBezTo>
                  <a:cubicBezTo>
                    <a:pt x="337214" y="168810"/>
                    <a:pt x="339202" y="169265"/>
                    <a:pt x="340998" y="170163"/>
                  </a:cubicBezTo>
                  <a:cubicBezTo>
                    <a:pt x="343046" y="171187"/>
                    <a:pt x="344808" y="172703"/>
                    <a:pt x="346713" y="173973"/>
                  </a:cubicBezTo>
                  <a:cubicBezTo>
                    <a:pt x="356873" y="189213"/>
                    <a:pt x="343538" y="170798"/>
                    <a:pt x="356238" y="183498"/>
                  </a:cubicBezTo>
                  <a:cubicBezTo>
                    <a:pt x="368938" y="196198"/>
                    <a:pt x="350523" y="182863"/>
                    <a:pt x="365763" y="193023"/>
                  </a:cubicBezTo>
                  <a:cubicBezTo>
                    <a:pt x="375592" y="222511"/>
                    <a:pt x="364326" y="192055"/>
                    <a:pt x="373383" y="210168"/>
                  </a:cubicBezTo>
                  <a:cubicBezTo>
                    <a:pt x="374281" y="211964"/>
                    <a:pt x="374390" y="214087"/>
                    <a:pt x="375288" y="215883"/>
                  </a:cubicBezTo>
                  <a:cubicBezTo>
                    <a:pt x="376312" y="217931"/>
                    <a:pt x="378074" y="219550"/>
                    <a:pt x="379098" y="221598"/>
                  </a:cubicBezTo>
                  <a:cubicBezTo>
                    <a:pt x="381570" y="226541"/>
                    <a:pt x="381932" y="233865"/>
                    <a:pt x="382908" y="238743"/>
                  </a:cubicBezTo>
                  <a:cubicBezTo>
                    <a:pt x="383421" y="241310"/>
                    <a:pt x="384245" y="243807"/>
                    <a:pt x="384813" y="246363"/>
                  </a:cubicBezTo>
                  <a:cubicBezTo>
                    <a:pt x="385515" y="249524"/>
                    <a:pt x="385933" y="252747"/>
                    <a:pt x="386718" y="255888"/>
                  </a:cubicBezTo>
                  <a:cubicBezTo>
                    <a:pt x="387205" y="257836"/>
                    <a:pt x="388171" y="259646"/>
                    <a:pt x="388623" y="261603"/>
                  </a:cubicBezTo>
                  <a:cubicBezTo>
                    <a:pt x="390079" y="267913"/>
                    <a:pt x="392433" y="280653"/>
                    <a:pt x="392433" y="280653"/>
                  </a:cubicBezTo>
                  <a:cubicBezTo>
                    <a:pt x="392069" y="285380"/>
                    <a:pt x="392735" y="302909"/>
                    <a:pt x="388623" y="311133"/>
                  </a:cubicBezTo>
                  <a:cubicBezTo>
                    <a:pt x="387599" y="313181"/>
                    <a:pt x="386601" y="315418"/>
                    <a:pt x="384813" y="316848"/>
                  </a:cubicBezTo>
                  <a:cubicBezTo>
                    <a:pt x="383245" y="318102"/>
                    <a:pt x="381003" y="318118"/>
                    <a:pt x="379098" y="318753"/>
                  </a:cubicBezTo>
                  <a:cubicBezTo>
                    <a:pt x="377828" y="321293"/>
                    <a:pt x="377106" y="324191"/>
                    <a:pt x="375288" y="326373"/>
                  </a:cubicBezTo>
                  <a:cubicBezTo>
                    <a:pt x="373822" y="328132"/>
                    <a:pt x="371332" y="328717"/>
                    <a:pt x="369573" y="330183"/>
                  </a:cubicBezTo>
                  <a:cubicBezTo>
                    <a:pt x="354905" y="342406"/>
                    <a:pt x="372332" y="330248"/>
                    <a:pt x="358143" y="339708"/>
                  </a:cubicBezTo>
                  <a:cubicBezTo>
                    <a:pt x="356873" y="341613"/>
                    <a:pt x="355952" y="343804"/>
                    <a:pt x="354333" y="345423"/>
                  </a:cubicBezTo>
                  <a:cubicBezTo>
                    <a:pt x="352714" y="347042"/>
                    <a:pt x="350084" y="347474"/>
                    <a:pt x="348618" y="349233"/>
                  </a:cubicBezTo>
                  <a:cubicBezTo>
                    <a:pt x="346800" y="351415"/>
                    <a:pt x="346816" y="354845"/>
                    <a:pt x="344808" y="356853"/>
                  </a:cubicBezTo>
                  <a:cubicBezTo>
                    <a:pt x="341570" y="360091"/>
                    <a:pt x="337188" y="361933"/>
                    <a:pt x="333378" y="364473"/>
                  </a:cubicBezTo>
                  <a:lnTo>
                    <a:pt x="327663" y="368283"/>
                  </a:lnTo>
                  <a:cubicBezTo>
                    <a:pt x="326393" y="370188"/>
                    <a:pt x="325472" y="372379"/>
                    <a:pt x="323853" y="373998"/>
                  </a:cubicBezTo>
                  <a:cubicBezTo>
                    <a:pt x="322234" y="375617"/>
                    <a:pt x="319897" y="376342"/>
                    <a:pt x="318138" y="377808"/>
                  </a:cubicBezTo>
                  <a:cubicBezTo>
                    <a:pt x="316068" y="379533"/>
                    <a:pt x="314328" y="381618"/>
                    <a:pt x="312423" y="383523"/>
                  </a:cubicBezTo>
                  <a:cubicBezTo>
                    <a:pt x="307955" y="396926"/>
                    <a:pt x="314668" y="381278"/>
                    <a:pt x="302898" y="393048"/>
                  </a:cubicBezTo>
                  <a:cubicBezTo>
                    <a:pt x="299660" y="396286"/>
                    <a:pt x="298516" y="401240"/>
                    <a:pt x="295278" y="404478"/>
                  </a:cubicBezTo>
                  <a:cubicBezTo>
                    <a:pt x="293373" y="406383"/>
                    <a:pt x="291129" y="408001"/>
                    <a:pt x="289563" y="410193"/>
                  </a:cubicBezTo>
                  <a:cubicBezTo>
                    <a:pt x="287912" y="412504"/>
                    <a:pt x="287571" y="415631"/>
                    <a:pt x="285753" y="417813"/>
                  </a:cubicBezTo>
                  <a:cubicBezTo>
                    <a:pt x="283830" y="420121"/>
                    <a:pt x="274452" y="424416"/>
                    <a:pt x="272418" y="425433"/>
                  </a:cubicBezTo>
                  <a:cubicBezTo>
                    <a:pt x="265433" y="435910"/>
                    <a:pt x="272418" y="427021"/>
                    <a:pt x="262893" y="434958"/>
                  </a:cubicBezTo>
                  <a:cubicBezTo>
                    <a:pt x="248225" y="447181"/>
                    <a:pt x="265652" y="435023"/>
                    <a:pt x="251463" y="444483"/>
                  </a:cubicBezTo>
                  <a:cubicBezTo>
                    <a:pt x="240668" y="460675"/>
                    <a:pt x="258448" y="435593"/>
                    <a:pt x="236223" y="457818"/>
                  </a:cubicBezTo>
                  <a:cubicBezTo>
                    <a:pt x="234318" y="459723"/>
                    <a:pt x="232635" y="461879"/>
                    <a:pt x="230508" y="463533"/>
                  </a:cubicBezTo>
                  <a:cubicBezTo>
                    <a:pt x="222232" y="469970"/>
                    <a:pt x="219752" y="470816"/>
                    <a:pt x="211458" y="474963"/>
                  </a:cubicBezTo>
                  <a:cubicBezTo>
                    <a:pt x="210823" y="476868"/>
                    <a:pt x="210973" y="479258"/>
                    <a:pt x="209553" y="480678"/>
                  </a:cubicBezTo>
                  <a:cubicBezTo>
                    <a:pt x="205533" y="484698"/>
                    <a:pt x="195509" y="481195"/>
                    <a:pt x="192408" y="480678"/>
                  </a:cubicBezTo>
                  <a:cubicBezTo>
                    <a:pt x="179228" y="460908"/>
                    <a:pt x="200314" y="490489"/>
                    <a:pt x="180978" y="471153"/>
                  </a:cubicBezTo>
                  <a:cubicBezTo>
                    <a:pt x="179558" y="469733"/>
                    <a:pt x="179971" y="467234"/>
                    <a:pt x="179073" y="465438"/>
                  </a:cubicBezTo>
                  <a:cubicBezTo>
                    <a:pt x="174034" y="455360"/>
                    <a:pt x="176570" y="463839"/>
                    <a:pt x="169548" y="454008"/>
                  </a:cubicBezTo>
                  <a:cubicBezTo>
                    <a:pt x="164863" y="447449"/>
                    <a:pt x="165422" y="440436"/>
                    <a:pt x="158118" y="434958"/>
                  </a:cubicBezTo>
                  <a:cubicBezTo>
                    <a:pt x="155578" y="433053"/>
                    <a:pt x="152743" y="431488"/>
                    <a:pt x="150498" y="429243"/>
                  </a:cubicBezTo>
                  <a:cubicBezTo>
                    <a:pt x="148879" y="427624"/>
                    <a:pt x="148019" y="425391"/>
                    <a:pt x="146688" y="423528"/>
                  </a:cubicBezTo>
                  <a:cubicBezTo>
                    <a:pt x="144843" y="420944"/>
                    <a:pt x="142794" y="418509"/>
                    <a:pt x="140973" y="415908"/>
                  </a:cubicBezTo>
                  <a:lnTo>
                    <a:pt x="129543" y="398763"/>
                  </a:lnTo>
                  <a:cubicBezTo>
                    <a:pt x="128273" y="396858"/>
                    <a:pt x="127107" y="394880"/>
                    <a:pt x="125733" y="393048"/>
                  </a:cubicBezTo>
                  <a:lnTo>
                    <a:pt x="120018" y="385428"/>
                  </a:lnTo>
                  <a:cubicBezTo>
                    <a:pt x="119383" y="383523"/>
                    <a:pt x="119088" y="381468"/>
                    <a:pt x="118113" y="379713"/>
                  </a:cubicBezTo>
                  <a:cubicBezTo>
                    <a:pt x="115889" y="375710"/>
                    <a:pt x="113033" y="372093"/>
                    <a:pt x="110493" y="368283"/>
                  </a:cubicBezTo>
                  <a:cubicBezTo>
                    <a:pt x="109223" y="366378"/>
                    <a:pt x="107707" y="364616"/>
                    <a:pt x="106683" y="362568"/>
                  </a:cubicBezTo>
                  <a:cubicBezTo>
                    <a:pt x="105413" y="360028"/>
                    <a:pt x="103992" y="357558"/>
                    <a:pt x="102873" y="354948"/>
                  </a:cubicBezTo>
                  <a:cubicBezTo>
                    <a:pt x="102082" y="353102"/>
                    <a:pt x="101866" y="351029"/>
                    <a:pt x="100968" y="349233"/>
                  </a:cubicBezTo>
                  <a:cubicBezTo>
                    <a:pt x="99944" y="347185"/>
                    <a:pt x="98088" y="345610"/>
                    <a:pt x="97158" y="343518"/>
                  </a:cubicBezTo>
                  <a:cubicBezTo>
                    <a:pt x="95527" y="339848"/>
                    <a:pt x="95144" y="335680"/>
                    <a:pt x="93348" y="332088"/>
                  </a:cubicBezTo>
                  <a:cubicBezTo>
                    <a:pt x="87196" y="319784"/>
                    <a:pt x="90227" y="327223"/>
                    <a:pt x="85728" y="309228"/>
                  </a:cubicBezTo>
                  <a:lnTo>
                    <a:pt x="83823" y="301608"/>
                  </a:lnTo>
                  <a:cubicBezTo>
                    <a:pt x="79579" y="263409"/>
                    <a:pt x="80716" y="280787"/>
                    <a:pt x="83823" y="213978"/>
                  </a:cubicBezTo>
                  <a:cubicBezTo>
                    <a:pt x="83905" y="212210"/>
                    <a:pt x="86318" y="197995"/>
                    <a:pt x="87633" y="194928"/>
                  </a:cubicBezTo>
                  <a:cubicBezTo>
                    <a:pt x="88535" y="192824"/>
                    <a:pt x="90513" y="191305"/>
                    <a:pt x="91443" y="189213"/>
                  </a:cubicBezTo>
                  <a:cubicBezTo>
                    <a:pt x="93074" y="185543"/>
                    <a:pt x="93983" y="181593"/>
                    <a:pt x="95253" y="177783"/>
                  </a:cubicBezTo>
                  <a:cubicBezTo>
                    <a:pt x="95888" y="175878"/>
                    <a:pt x="96044" y="173739"/>
                    <a:pt x="97158" y="172068"/>
                  </a:cubicBezTo>
                  <a:cubicBezTo>
                    <a:pt x="99698" y="168258"/>
                    <a:pt x="103330" y="164982"/>
                    <a:pt x="104778" y="160638"/>
                  </a:cubicBezTo>
                  <a:cubicBezTo>
                    <a:pt x="108271" y="150160"/>
                    <a:pt x="104584" y="159548"/>
                    <a:pt x="110493" y="149208"/>
                  </a:cubicBezTo>
                  <a:cubicBezTo>
                    <a:pt x="113881" y="143279"/>
                    <a:pt x="113894" y="140936"/>
                    <a:pt x="118113" y="135873"/>
                  </a:cubicBezTo>
                  <a:cubicBezTo>
                    <a:pt x="119838" y="133803"/>
                    <a:pt x="122103" y="132228"/>
                    <a:pt x="123828" y="130158"/>
                  </a:cubicBezTo>
                  <a:cubicBezTo>
                    <a:pt x="131765" y="120633"/>
                    <a:pt x="122876" y="127618"/>
                    <a:pt x="133353" y="120633"/>
                  </a:cubicBezTo>
                  <a:lnTo>
                    <a:pt x="140973" y="109203"/>
                  </a:lnTo>
                  <a:cubicBezTo>
                    <a:pt x="142243" y="107298"/>
                    <a:pt x="142735" y="104512"/>
                    <a:pt x="144783" y="103488"/>
                  </a:cubicBezTo>
                  <a:lnTo>
                    <a:pt x="152403" y="99678"/>
                  </a:lnTo>
                  <a:cubicBezTo>
                    <a:pt x="153673" y="97773"/>
                    <a:pt x="154490" y="95471"/>
                    <a:pt x="156213" y="93963"/>
                  </a:cubicBezTo>
                  <a:cubicBezTo>
                    <a:pt x="159659" y="90948"/>
                    <a:pt x="167643" y="86343"/>
                    <a:pt x="167643" y="86343"/>
                  </a:cubicBezTo>
                  <a:cubicBezTo>
                    <a:pt x="168278" y="84438"/>
                    <a:pt x="168294" y="82196"/>
                    <a:pt x="169548" y="80628"/>
                  </a:cubicBezTo>
                  <a:cubicBezTo>
                    <a:pt x="171948" y="77628"/>
                    <a:pt x="180258" y="74883"/>
                    <a:pt x="182883" y="73008"/>
                  </a:cubicBezTo>
                  <a:cubicBezTo>
                    <a:pt x="195369" y="64089"/>
                    <a:pt x="182054" y="69474"/>
                    <a:pt x="194313" y="65388"/>
                  </a:cubicBezTo>
                  <a:cubicBezTo>
                    <a:pt x="196218" y="63483"/>
                    <a:pt x="197786" y="61167"/>
                    <a:pt x="200028" y="59673"/>
                  </a:cubicBezTo>
                  <a:cubicBezTo>
                    <a:pt x="201699" y="58559"/>
                    <a:pt x="203812" y="58320"/>
                    <a:pt x="205743" y="57768"/>
                  </a:cubicBezTo>
                  <a:cubicBezTo>
                    <a:pt x="208591" y="56954"/>
                    <a:pt x="216033" y="55481"/>
                    <a:pt x="219078" y="53958"/>
                  </a:cubicBezTo>
                  <a:cubicBezTo>
                    <a:pt x="221126" y="52934"/>
                    <a:pt x="222511" y="50328"/>
                    <a:pt x="224793" y="50148"/>
                  </a:cubicBezTo>
                  <a:cubicBezTo>
                    <a:pt x="246958" y="48398"/>
                    <a:pt x="269250" y="49081"/>
                    <a:pt x="291468" y="48243"/>
                  </a:cubicBezTo>
                  <a:cubicBezTo>
                    <a:pt x="302907" y="47811"/>
                    <a:pt x="314328" y="46973"/>
                    <a:pt x="325758" y="46338"/>
                  </a:cubicBezTo>
                  <a:cubicBezTo>
                    <a:pt x="339093" y="46973"/>
                    <a:pt x="352413" y="48243"/>
                    <a:pt x="365763" y="48243"/>
                  </a:cubicBezTo>
                  <a:cubicBezTo>
                    <a:pt x="373587" y="48243"/>
                    <a:pt x="375462" y="40363"/>
                    <a:pt x="379098" y="34908"/>
                  </a:cubicBezTo>
                  <a:cubicBezTo>
                    <a:pt x="380368" y="33003"/>
                    <a:pt x="382184" y="31365"/>
                    <a:pt x="382908" y="29193"/>
                  </a:cubicBezTo>
                  <a:cubicBezTo>
                    <a:pt x="384457" y="24545"/>
                    <a:pt x="384930" y="21456"/>
                    <a:pt x="388623" y="17763"/>
                  </a:cubicBezTo>
                  <a:cubicBezTo>
                    <a:pt x="390242" y="16144"/>
                    <a:pt x="392433" y="15223"/>
                    <a:pt x="394338" y="13953"/>
                  </a:cubicBezTo>
                  <a:cubicBezTo>
                    <a:pt x="395700" y="9868"/>
                    <a:pt x="399359" y="5017"/>
                    <a:pt x="390528" y="4428"/>
                  </a:cubicBezTo>
                  <a:cubicBezTo>
                    <a:pt x="363910" y="2653"/>
                    <a:pt x="337188" y="3158"/>
                    <a:pt x="310518" y="2523"/>
                  </a:cubicBezTo>
                  <a:cubicBezTo>
                    <a:pt x="267918" y="-317"/>
                    <a:pt x="266048" y="-1329"/>
                    <a:pt x="209553" y="2523"/>
                  </a:cubicBezTo>
                  <a:cubicBezTo>
                    <a:pt x="195463" y="3484"/>
                    <a:pt x="201743" y="6142"/>
                    <a:pt x="192408" y="10143"/>
                  </a:cubicBezTo>
                  <a:cubicBezTo>
                    <a:pt x="190002" y="11174"/>
                    <a:pt x="187328" y="11413"/>
                    <a:pt x="184788" y="12048"/>
                  </a:cubicBezTo>
                  <a:cubicBezTo>
                    <a:pt x="182883" y="13318"/>
                    <a:pt x="180692" y="14239"/>
                    <a:pt x="179073" y="15858"/>
                  </a:cubicBezTo>
                  <a:cubicBezTo>
                    <a:pt x="177454" y="17477"/>
                    <a:pt x="177051" y="20143"/>
                    <a:pt x="175263" y="21573"/>
                  </a:cubicBezTo>
                  <a:cubicBezTo>
                    <a:pt x="173695" y="22827"/>
                    <a:pt x="171453" y="22843"/>
                    <a:pt x="169548" y="23478"/>
                  </a:cubicBezTo>
                  <a:cubicBezTo>
                    <a:pt x="164617" y="28409"/>
                    <a:pt x="159239" y="34534"/>
                    <a:pt x="152403" y="36813"/>
                  </a:cubicBezTo>
                  <a:lnTo>
                    <a:pt x="146688" y="38718"/>
                  </a:lnTo>
                  <a:cubicBezTo>
                    <a:pt x="145418" y="40623"/>
                    <a:pt x="144666" y="43003"/>
                    <a:pt x="142878" y="44433"/>
                  </a:cubicBezTo>
                  <a:cubicBezTo>
                    <a:pt x="141310" y="45687"/>
                    <a:pt x="138583" y="44918"/>
                    <a:pt x="137163" y="46338"/>
                  </a:cubicBezTo>
                  <a:cubicBezTo>
                    <a:pt x="135743" y="47758"/>
                    <a:pt x="136678" y="50633"/>
                    <a:pt x="135258" y="52053"/>
                  </a:cubicBezTo>
                  <a:cubicBezTo>
                    <a:pt x="133838" y="53473"/>
                    <a:pt x="131339" y="53060"/>
                    <a:pt x="129543" y="53958"/>
                  </a:cubicBezTo>
                  <a:cubicBezTo>
                    <a:pt x="127495" y="54982"/>
                    <a:pt x="125920" y="56838"/>
                    <a:pt x="123828" y="57768"/>
                  </a:cubicBezTo>
                  <a:cubicBezTo>
                    <a:pt x="120158" y="59399"/>
                    <a:pt x="115740" y="59350"/>
                    <a:pt x="112398" y="61578"/>
                  </a:cubicBezTo>
                  <a:cubicBezTo>
                    <a:pt x="108588" y="64118"/>
                    <a:pt x="105064" y="67150"/>
                    <a:pt x="100968" y="69198"/>
                  </a:cubicBezTo>
                  <a:cubicBezTo>
                    <a:pt x="98428" y="70468"/>
                    <a:pt x="95659" y="71357"/>
                    <a:pt x="93348" y="73008"/>
                  </a:cubicBezTo>
                  <a:cubicBezTo>
                    <a:pt x="86473" y="77919"/>
                    <a:pt x="88737" y="78541"/>
                    <a:pt x="83823" y="84438"/>
                  </a:cubicBezTo>
                  <a:cubicBezTo>
                    <a:pt x="82098" y="86508"/>
                    <a:pt x="79833" y="88083"/>
                    <a:pt x="78108" y="90153"/>
                  </a:cubicBezTo>
                  <a:cubicBezTo>
                    <a:pt x="76642" y="91912"/>
                    <a:pt x="75917" y="94249"/>
                    <a:pt x="74298" y="95868"/>
                  </a:cubicBezTo>
                  <a:cubicBezTo>
                    <a:pt x="65944" y="104222"/>
                    <a:pt x="70670" y="94470"/>
                    <a:pt x="62868" y="105393"/>
                  </a:cubicBezTo>
                  <a:cubicBezTo>
                    <a:pt x="61217" y="107704"/>
                    <a:pt x="60519" y="110578"/>
                    <a:pt x="59058" y="113013"/>
                  </a:cubicBezTo>
                  <a:cubicBezTo>
                    <a:pt x="56702" y="116940"/>
                    <a:pt x="52886" y="120099"/>
                    <a:pt x="51438" y="124443"/>
                  </a:cubicBezTo>
                  <a:cubicBezTo>
                    <a:pt x="48809" y="132330"/>
                    <a:pt x="50647" y="128487"/>
                    <a:pt x="45723" y="135873"/>
                  </a:cubicBezTo>
                  <a:cubicBezTo>
                    <a:pt x="45113" y="138314"/>
                    <a:pt x="43279" y="146475"/>
                    <a:pt x="41913" y="149208"/>
                  </a:cubicBezTo>
                  <a:cubicBezTo>
                    <a:pt x="40889" y="151256"/>
                    <a:pt x="39127" y="152875"/>
                    <a:pt x="38103" y="154923"/>
                  </a:cubicBezTo>
                  <a:cubicBezTo>
                    <a:pt x="37205" y="156719"/>
                    <a:pt x="37452" y="159070"/>
                    <a:pt x="36198" y="160638"/>
                  </a:cubicBezTo>
                  <a:cubicBezTo>
                    <a:pt x="34768" y="162426"/>
                    <a:pt x="32388" y="163178"/>
                    <a:pt x="30483" y="164448"/>
                  </a:cubicBezTo>
                  <a:cubicBezTo>
                    <a:pt x="29213" y="168258"/>
                    <a:pt x="28901" y="172536"/>
                    <a:pt x="26673" y="175878"/>
                  </a:cubicBezTo>
                  <a:cubicBezTo>
                    <a:pt x="25403" y="177783"/>
                    <a:pt x="23793" y="179501"/>
                    <a:pt x="22863" y="181593"/>
                  </a:cubicBezTo>
                  <a:cubicBezTo>
                    <a:pt x="21232" y="185263"/>
                    <a:pt x="21281" y="189681"/>
                    <a:pt x="19053" y="193023"/>
                  </a:cubicBezTo>
                  <a:cubicBezTo>
                    <a:pt x="17783" y="194928"/>
                    <a:pt x="16173" y="196646"/>
                    <a:pt x="15243" y="198738"/>
                  </a:cubicBezTo>
                  <a:cubicBezTo>
                    <a:pt x="13612" y="202408"/>
                    <a:pt x="13661" y="206826"/>
                    <a:pt x="11433" y="210168"/>
                  </a:cubicBezTo>
                  <a:cubicBezTo>
                    <a:pt x="10163" y="212073"/>
                    <a:pt x="8647" y="213835"/>
                    <a:pt x="7623" y="215883"/>
                  </a:cubicBezTo>
                  <a:cubicBezTo>
                    <a:pt x="-264" y="231657"/>
                    <a:pt x="12827" y="210935"/>
                    <a:pt x="1908" y="227313"/>
                  </a:cubicBezTo>
                  <a:cubicBezTo>
                    <a:pt x="1273" y="231123"/>
                    <a:pt x="-76" y="234881"/>
                    <a:pt x="3" y="238743"/>
                  </a:cubicBezTo>
                  <a:cubicBezTo>
                    <a:pt x="561" y="266072"/>
                    <a:pt x="2143" y="293375"/>
                    <a:pt x="3813" y="320658"/>
                  </a:cubicBezTo>
                  <a:cubicBezTo>
                    <a:pt x="4173" y="326533"/>
                    <a:pt x="8043" y="342873"/>
                    <a:pt x="9528" y="347328"/>
                  </a:cubicBezTo>
                  <a:lnTo>
                    <a:pt x="15243" y="364473"/>
                  </a:lnTo>
                  <a:lnTo>
                    <a:pt x="17148" y="370188"/>
                  </a:lnTo>
                  <a:cubicBezTo>
                    <a:pt x="17783" y="372093"/>
                    <a:pt x="18155" y="374107"/>
                    <a:pt x="19053" y="375903"/>
                  </a:cubicBezTo>
                  <a:cubicBezTo>
                    <a:pt x="20323" y="378443"/>
                    <a:pt x="21744" y="380913"/>
                    <a:pt x="22863" y="383523"/>
                  </a:cubicBezTo>
                  <a:cubicBezTo>
                    <a:pt x="23654" y="385369"/>
                    <a:pt x="23870" y="387442"/>
                    <a:pt x="24768" y="389238"/>
                  </a:cubicBezTo>
                  <a:cubicBezTo>
                    <a:pt x="25792" y="391286"/>
                    <a:pt x="27554" y="392905"/>
                    <a:pt x="28578" y="394953"/>
                  </a:cubicBezTo>
                  <a:cubicBezTo>
                    <a:pt x="29476" y="396749"/>
                    <a:pt x="29229" y="399100"/>
                    <a:pt x="30483" y="400668"/>
                  </a:cubicBezTo>
                  <a:cubicBezTo>
                    <a:pt x="31913" y="402456"/>
                    <a:pt x="34293" y="403208"/>
                    <a:pt x="36198" y="404478"/>
                  </a:cubicBezTo>
                  <a:cubicBezTo>
                    <a:pt x="40732" y="418080"/>
                    <a:pt x="36666" y="413680"/>
                    <a:pt x="45723" y="419718"/>
                  </a:cubicBezTo>
                  <a:cubicBezTo>
                    <a:pt x="51033" y="427683"/>
                    <a:pt x="52343" y="431267"/>
                    <a:pt x="59058" y="436863"/>
                  </a:cubicBezTo>
                  <a:cubicBezTo>
                    <a:pt x="60817" y="438329"/>
                    <a:pt x="62868" y="439403"/>
                    <a:pt x="64773" y="440673"/>
                  </a:cubicBezTo>
                  <a:cubicBezTo>
                    <a:pt x="68482" y="451799"/>
                    <a:pt x="63776" y="441581"/>
                    <a:pt x="72393" y="450198"/>
                  </a:cubicBezTo>
                  <a:cubicBezTo>
                    <a:pt x="74012" y="451817"/>
                    <a:pt x="74584" y="454294"/>
                    <a:pt x="76203" y="455913"/>
                  </a:cubicBezTo>
                  <a:cubicBezTo>
                    <a:pt x="77822" y="457532"/>
                    <a:pt x="80159" y="458257"/>
                    <a:pt x="81918" y="459723"/>
                  </a:cubicBezTo>
                  <a:cubicBezTo>
                    <a:pt x="83988" y="461448"/>
                    <a:pt x="85588" y="463685"/>
                    <a:pt x="87633" y="465438"/>
                  </a:cubicBezTo>
                  <a:cubicBezTo>
                    <a:pt x="90044" y="467504"/>
                    <a:pt x="93008" y="468908"/>
                    <a:pt x="95253" y="471153"/>
                  </a:cubicBezTo>
                  <a:cubicBezTo>
                    <a:pt x="107953" y="483853"/>
                    <a:pt x="89538" y="470518"/>
                    <a:pt x="104778" y="480678"/>
                  </a:cubicBezTo>
                  <a:cubicBezTo>
                    <a:pt x="114238" y="494867"/>
                    <a:pt x="102080" y="477440"/>
                    <a:pt x="114303" y="492108"/>
                  </a:cubicBezTo>
                  <a:cubicBezTo>
                    <a:pt x="115769" y="493867"/>
                    <a:pt x="116977" y="495835"/>
                    <a:pt x="118113" y="497823"/>
                  </a:cubicBezTo>
                  <a:cubicBezTo>
                    <a:pt x="119522" y="500289"/>
                    <a:pt x="120105" y="503261"/>
                    <a:pt x="121923" y="505443"/>
                  </a:cubicBezTo>
                  <a:cubicBezTo>
                    <a:pt x="123389" y="507202"/>
                    <a:pt x="125733" y="507983"/>
                    <a:pt x="127638" y="509253"/>
                  </a:cubicBezTo>
                  <a:cubicBezTo>
                    <a:pt x="137098" y="523442"/>
                    <a:pt x="124940" y="506015"/>
                    <a:pt x="137163" y="520683"/>
                  </a:cubicBezTo>
                  <a:cubicBezTo>
                    <a:pt x="150424" y="536596"/>
                    <a:pt x="129992" y="515417"/>
                    <a:pt x="146688" y="532113"/>
                  </a:cubicBezTo>
                  <a:cubicBezTo>
                    <a:pt x="147323" y="534018"/>
                    <a:pt x="147307" y="536285"/>
                    <a:pt x="148593" y="537828"/>
                  </a:cubicBezTo>
                  <a:cubicBezTo>
                    <a:pt x="150070" y="539600"/>
                    <a:pt x="159322" y="545616"/>
                    <a:pt x="161928" y="547353"/>
                  </a:cubicBezTo>
                  <a:cubicBezTo>
                    <a:pt x="163198" y="549258"/>
                    <a:pt x="164015" y="551560"/>
                    <a:pt x="165738" y="553068"/>
                  </a:cubicBezTo>
                  <a:cubicBezTo>
                    <a:pt x="169184" y="556083"/>
                    <a:pt x="177168" y="560688"/>
                    <a:pt x="177168" y="560688"/>
                  </a:cubicBezTo>
                  <a:cubicBezTo>
                    <a:pt x="185689" y="573469"/>
                    <a:pt x="175651" y="560947"/>
                    <a:pt x="186693" y="568308"/>
                  </a:cubicBezTo>
                  <a:cubicBezTo>
                    <a:pt x="188935" y="569802"/>
                    <a:pt x="190166" y="572529"/>
                    <a:pt x="192408" y="574023"/>
                  </a:cubicBezTo>
                  <a:cubicBezTo>
                    <a:pt x="194079" y="575137"/>
                    <a:pt x="196368" y="574953"/>
                    <a:pt x="198123" y="575928"/>
                  </a:cubicBezTo>
                  <a:cubicBezTo>
                    <a:pt x="202126" y="578152"/>
                    <a:pt x="209553" y="583548"/>
                    <a:pt x="209553" y="583548"/>
                  </a:cubicBezTo>
                  <a:cubicBezTo>
                    <a:pt x="212093" y="581643"/>
                    <a:pt x="214928" y="580078"/>
                    <a:pt x="217173" y="577833"/>
                  </a:cubicBezTo>
                  <a:cubicBezTo>
                    <a:pt x="224107" y="570899"/>
                    <a:pt x="218516" y="573242"/>
                    <a:pt x="222888" y="564498"/>
                  </a:cubicBezTo>
                  <a:cubicBezTo>
                    <a:pt x="224936" y="560402"/>
                    <a:pt x="227968" y="556878"/>
                    <a:pt x="230508" y="553068"/>
                  </a:cubicBezTo>
                  <a:cubicBezTo>
                    <a:pt x="231778" y="551163"/>
                    <a:pt x="232413" y="548623"/>
                    <a:pt x="234318" y="547353"/>
                  </a:cubicBezTo>
                  <a:lnTo>
                    <a:pt x="240033" y="543543"/>
                  </a:lnTo>
                  <a:cubicBezTo>
                    <a:pt x="241303" y="541638"/>
                    <a:pt x="242224" y="539447"/>
                    <a:pt x="243843" y="537828"/>
                  </a:cubicBezTo>
                  <a:cubicBezTo>
                    <a:pt x="249302" y="532369"/>
                    <a:pt x="249075" y="535212"/>
                    <a:pt x="255273" y="532113"/>
                  </a:cubicBezTo>
                  <a:cubicBezTo>
                    <a:pt x="257321" y="531089"/>
                    <a:pt x="258940" y="529327"/>
                    <a:pt x="260988" y="528303"/>
                  </a:cubicBezTo>
                  <a:cubicBezTo>
                    <a:pt x="262784" y="527405"/>
                    <a:pt x="264907" y="527296"/>
                    <a:pt x="266703" y="526398"/>
                  </a:cubicBezTo>
                  <a:cubicBezTo>
                    <a:pt x="268751" y="525374"/>
                    <a:pt x="270370" y="523612"/>
                    <a:pt x="272418" y="522588"/>
                  </a:cubicBezTo>
                  <a:cubicBezTo>
                    <a:pt x="274214" y="521690"/>
                    <a:pt x="276337" y="521581"/>
                    <a:pt x="278133" y="520683"/>
                  </a:cubicBezTo>
                  <a:cubicBezTo>
                    <a:pt x="280181" y="519659"/>
                    <a:pt x="281860" y="518009"/>
                    <a:pt x="283848" y="516873"/>
                  </a:cubicBezTo>
                  <a:cubicBezTo>
                    <a:pt x="300767" y="507205"/>
                    <a:pt x="283259" y="518535"/>
                    <a:pt x="297183" y="509253"/>
                  </a:cubicBezTo>
                  <a:cubicBezTo>
                    <a:pt x="298453" y="507348"/>
                    <a:pt x="299374" y="505157"/>
                    <a:pt x="300993" y="503538"/>
                  </a:cubicBezTo>
                  <a:cubicBezTo>
                    <a:pt x="315978" y="488553"/>
                    <a:pt x="296819" y="512738"/>
                    <a:pt x="312423" y="494013"/>
                  </a:cubicBezTo>
                  <a:cubicBezTo>
                    <a:pt x="313889" y="492254"/>
                    <a:pt x="314767" y="490057"/>
                    <a:pt x="316233" y="488298"/>
                  </a:cubicBezTo>
                  <a:cubicBezTo>
                    <a:pt x="317958" y="486228"/>
                    <a:pt x="320382" y="484775"/>
                    <a:pt x="321948" y="482583"/>
                  </a:cubicBezTo>
                  <a:cubicBezTo>
                    <a:pt x="330737" y="470279"/>
                    <a:pt x="320207" y="478664"/>
                    <a:pt x="331473" y="471153"/>
                  </a:cubicBezTo>
                  <a:cubicBezTo>
                    <a:pt x="335116" y="460223"/>
                    <a:pt x="330769" y="470425"/>
                    <a:pt x="339093" y="459723"/>
                  </a:cubicBezTo>
                  <a:cubicBezTo>
                    <a:pt x="341904" y="456109"/>
                    <a:pt x="344173" y="452103"/>
                    <a:pt x="346713" y="448293"/>
                  </a:cubicBezTo>
                  <a:lnTo>
                    <a:pt x="354333" y="436863"/>
                  </a:lnTo>
                  <a:cubicBezTo>
                    <a:pt x="355603" y="434958"/>
                    <a:pt x="356238" y="432418"/>
                    <a:pt x="358143" y="431148"/>
                  </a:cubicBezTo>
                  <a:lnTo>
                    <a:pt x="363858" y="427338"/>
                  </a:lnTo>
                  <a:cubicBezTo>
                    <a:pt x="373318" y="413149"/>
                    <a:pt x="361160" y="430576"/>
                    <a:pt x="373383" y="415908"/>
                  </a:cubicBezTo>
                  <a:cubicBezTo>
                    <a:pt x="380541" y="407319"/>
                    <a:pt x="374729" y="408025"/>
                    <a:pt x="388623" y="398763"/>
                  </a:cubicBezTo>
                  <a:lnTo>
                    <a:pt x="400053" y="391143"/>
                  </a:lnTo>
                  <a:cubicBezTo>
                    <a:pt x="401323" y="389238"/>
                    <a:pt x="402140" y="386936"/>
                    <a:pt x="403863" y="385428"/>
                  </a:cubicBezTo>
                  <a:cubicBezTo>
                    <a:pt x="424964" y="366965"/>
                    <a:pt x="406665" y="385604"/>
                    <a:pt x="422913" y="373998"/>
                  </a:cubicBezTo>
                  <a:cubicBezTo>
                    <a:pt x="425105" y="372432"/>
                    <a:pt x="426558" y="370008"/>
                    <a:pt x="428628" y="368283"/>
                  </a:cubicBezTo>
                  <a:cubicBezTo>
                    <a:pt x="430387" y="366817"/>
                    <a:pt x="432438" y="365743"/>
                    <a:pt x="434343" y="364473"/>
                  </a:cubicBezTo>
                  <a:cubicBezTo>
                    <a:pt x="435613" y="361933"/>
                    <a:pt x="436744" y="359319"/>
                    <a:pt x="438153" y="356853"/>
                  </a:cubicBezTo>
                  <a:cubicBezTo>
                    <a:pt x="439289" y="354865"/>
                    <a:pt x="441033" y="353230"/>
                    <a:pt x="441963" y="351138"/>
                  </a:cubicBezTo>
                  <a:cubicBezTo>
                    <a:pt x="443594" y="347468"/>
                    <a:pt x="443545" y="343050"/>
                    <a:pt x="445773" y="339708"/>
                  </a:cubicBezTo>
                  <a:cubicBezTo>
                    <a:pt x="449210" y="334553"/>
                    <a:pt x="450976" y="332415"/>
                    <a:pt x="453393" y="326373"/>
                  </a:cubicBezTo>
                  <a:cubicBezTo>
                    <a:pt x="454885" y="322644"/>
                    <a:pt x="455933" y="318753"/>
                    <a:pt x="457203" y="314943"/>
                  </a:cubicBezTo>
                  <a:lnTo>
                    <a:pt x="459108" y="309228"/>
                  </a:lnTo>
                  <a:cubicBezTo>
                    <a:pt x="459824" y="299915"/>
                    <a:pt x="462918" y="261247"/>
                    <a:pt x="462918" y="253983"/>
                  </a:cubicBezTo>
                  <a:cubicBezTo>
                    <a:pt x="462918" y="242535"/>
                    <a:pt x="462098" y="231089"/>
                    <a:pt x="461013" y="219693"/>
                  </a:cubicBezTo>
                  <a:cubicBezTo>
                    <a:pt x="460823" y="217694"/>
                    <a:pt x="460083" y="215733"/>
                    <a:pt x="459108" y="213978"/>
                  </a:cubicBezTo>
                  <a:cubicBezTo>
                    <a:pt x="455446" y="207386"/>
                    <a:pt x="451518" y="201621"/>
                    <a:pt x="445773" y="196833"/>
                  </a:cubicBezTo>
                  <a:cubicBezTo>
                    <a:pt x="444014" y="195367"/>
                    <a:pt x="441963" y="194293"/>
                    <a:pt x="440058" y="193023"/>
                  </a:cubicBezTo>
                  <a:cubicBezTo>
                    <a:pt x="429898" y="177783"/>
                    <a:pt x="443233" y="196198"/>
                    <a:pt x="430533" y="183498"/>
                  </a:cubicBezTo>
                  <a:cubicBezTo>
                    <a:pt x="428914" y="181879"/>
                    <a:pt x="428446" y="179291"/>
                    <a:pt x="426723" y="177783"/>
                  </a:cubicBezTo>
                  <a:cubicBezTo>
                    <a:pt x="423277" y="174768"/>
                    <a:pt x="415293" y="170163"/>
                    <a:pt x="415293" y="170163"/>
                  </a:cubicBezTo>
                  <a:cubicBezTo>
                    <a:pt x="408308" y="159686"/>
                    <a:pt x="415293" y="168575"/>
                    <a:pt x="405768" y="160638"/>
                  </a:cubicBezTo>
                  <a:cubicBezTo>
                    <a:pt x="403698" y="158913"/>
                    <a:pt x="401778" y="156993"/>
                    <a:pt x="400053" y="154923"/>
                  </a:cubicBezTo>
                  <a:cubicBezTo>
                    <a:pt x="398587" y="153164"/>
                    <a:pt x="398031" y="150638"/>
                    <a:pt x="396243" y="149208"/>
                  </a:cubicBezTo>
                  <a:cubicBezTo>
                    <a:pt x="394675" y="147954"/>
                    <a:pt x="392433" y="147938"/>
                    <a:pt x="390528" y="147303"/>
                  </a:cubicBezTo>
                  <a:cubicBezTo>
                    <a:pt x="389258" y="145398"/>
                    <a:pt x="388337" y="143207"/>
                    <a:pt x="386718" y="141588"/>
                  </a:cubicBezTo>
                  <a:cubicBezTo>
                    <a:pt x="382190" y="137060"/>
                    <a:pt x="375232" y="135854"/>
                    <a:pt x="369573" y="133968"/>
                  </a:cubicBezTo>
                  <a:cubicBezTo>
                    <a:pt x="356509" y="129613"/>
                    <a:pt x="372723" y="134756"/>
                    <a:pt x="354333" y="130158"/>
                  </a:cubicBezTo>
                  <a:cubicBezTo>
                    <a:pt x="352385" y="129671"/>
                    <a:pt x="350611" y="128502"/>
                    <a:pt x="348618" y="128253"/>
                  </a:cubicBezTo>
                  <a:cubicBezTo>
                    <a:pt x="340403" y="127226"/>
                    <a:pt x="332108" y="126983"/>
                    <a:pt x="323853" y="126348"/>
                  </a:cubicBezTo>
                  <a:cubicBezTo>
                    <a:pt x="288589" y="120471"/>
                    <a:pt x="308205" y="123000"/>
                    <a:pt x="236223" y="126348"/>
                  </a:cubicBezTo>
                  <a:cubicBezTo>
                    <a:pt x="234217" y="126441"/>
                    <a:pt x="232413" y="127618"/>
                    <a:pt x="230508" y="128253"/>
                  </a:cubicBezTo>
                  <a:cubicBezTo>
                    <a:pt x="228603" y="130158"/>
                    <a:pt x="226920" y="132314"/>
                    <a:pt x="224793" y="133968"/>
                  </a:cubicBezTo>
                  <a:cubicBezTo>
                    <a:pt x="221179" y="136779"/>
                    <a:pt x="213363" y="141588"/>
                    <a:pt x="213363" y="141588"/>
                  </a:cubicBezTo>
                  <a:cubicBezTo>
                    <a:pt x="212093" y="143493"/>
                    <a:pt x="211172" y="145684"/>
                    <a:pt x="209553" y="147303"/>
                  </a:cubicBezTo>
                  <a:cubicBezTo>
                    <a:pt x="207934" y="148922"/>
                    <a:pt x="205346" y="149390"/>
                    <a:pt x="203838" y="151113"/>
                  </a:cubicBezTo>
                  <a:cubicBezTo>
                    <a:pt x="189534" y="167460"/>
                    <a:pt x="203482" y="158911"/>
                    <a:pt x="188598" y="166353"/>
                  </a:cubicBezTo>
                  <a:cubicBezTo>
                    <a:pt x="187049" y="171001"/>
                    <a:pt x="186576" y="174090"/>
                    <a:pt x="182883" y="177783"/>
                  </a:cubicBezTo>
                  <a:cubicBezTo>
                    <a:pt x="181264" y="179402"/>
                    <a:pt x="179073" y="180323"/>
                    <a:pt x="177168" y="181593"/>
                  </a:cubicBezTo>
                  <a:cubicBezTo>
                    <a:pt x="171900" y="197397"/>
                    <a:pt x="180744" y="172536"/>
                    <a:pt x="167643" y="198738"/>
                  </a:cubicBezTo>
                  <a:cubicBezTo>
                    <a:pt x="162628" y="208768"/>
                    <a:pt x="165841" y="204350"/>
                    <a:pt x="158118" y="212073"/>
                  </a:cubicBezTo>
                  <a:cubicBezTo>
                    <a:pt x="157483" y="213978"/>
                    <a:pt x="157188" y="216033"/>
                    <a:pt x="156213" y="217788"/>
                  </a:cubicBezTo>
                  <a:cubicBezTo>
                    <a:pt x="153989" y="221791"/>
                    <a:pt x="148593" y="229218"/>
                    <a:pt x="148593" y="229218"/>
                  </a:cubicBezTo>
                  <a:cubicBezTo>
                    <a:pt x="147983" y="231659"/>
                    <a:pt x="146149" y="239820"/>
                    <a:pt x="144783" y="242553"/>
                  </a:cubicBezTo>
                  <a:cubicBezTo>
                    <a:pt x="143759" y="244601"/>
                    <a:pt x="141997" y="246220"/>
                    <a:pt x="140973" y="248268"/>
                  </a:cubicBezTo>
                  <a:cubicBezTo>
                    <a:pt x="139020" y="252173"/>
                    <a:pt x="137888" y="259885"/>
                    <a:pt x="137163" y="263508"/>
                  </a:cubicBezTo>
                  <a:cubicBezTo>
                    <a:pt x="137798" y="280018"/>
                    <a:pt x="137526" y="296588"/>
                    <a:pt x="139068" y="313038"/>
                  </a:cubicBezTo>
                  <a:cubicBezTo>
                    <a:pt x="139443" y="317037"/>
                    <a:pt x="141608" y="320658"/>
                    <a:pt x="142878" y="324468"/>
                  </a:cubicBezTo>
                  <a:cubicBezTo>
                    <a:pt x="147666" y="338833"/>
                    <a:pt x="141207" y="321126"/>
                    <a:pt x="148593" y="335898"/>
                  </a:cubicBezTo>
                  <a:cubicBezTo>
                    <a:pt x="149491" y="337694"/>
                    <a:pt x="149600" y="339817"/>
                    <a:pt x="150498" y="341613"/>
                  </a:cubicBezTo>
                  <a:cubicBezTo>
                    <a:pt x="151522" y="343661"/>
                    <a:pt x="153284" y="345280"/>
                    <a:pt x="154308" y="347328"/>
                  </a:cubicBezTo>
                  <a:cubicBezTo>
                    <a:pt x="155206" y="349124"/>
                    <a:pt x="154793" y="351623"/>
                    <a:pt x="156213" y="353043"/>
                  </a:cubicBezTo>
                  <a:cubicBezTo>
                    <a:pt x="157633" y="354463"/>
                    <a:pt x="160023" y="354313"/>
                    <a:pt x="161928" y="354948"/>
                  </a:cubicBezTo>
                  <a:cubicBezTo>
                    <a:pt x="164324" y="362135"/>
                    <a:pt x="164903" y="365543"/>
                    <a:pt x="171453" y="372093"/>
                  </a:cubicBezTo>
                  <a:cubicBezTo>
                    <a:pt x="173358" y="373998"/>
                    <a:pt x="175443" y="375738"/>
                    <a:pt x="177168" y="377808"/>
                  </a:cubicBezTo>
                  <a:cubicBezTo>
                    <a:pt x="183796" y="385762"/>
                    <a:pt x="177311" y="382301"/>
                    <a:pt x="186693" y="385428"/>
                  </a:cubicBezTo>
                  <a:cubicBezTo>
                    <a:pt x="187963" y="383523"/>
                    <a:pt x="188884" y="381332"/>
                    <a:pt x="190503" y="379713"/>
                  </a:cubicBezTo>
                  <a:cubicBezTo>
                    <a:pt x="192122" y="378094"/>
                    <a:pt x="194710" y="377626"/>
                    <a:pt x="196218" y="375903"/>
                  </a:cubicBezTo>
                  <a:cubicBezTo>
                    <a:pt x="199233" y="372457"/>
                    <a:pt x="201091" y="368136"/>
                    <a:pt x="203838" y="364473"/>
                  </a:cubicBezTo>
                  <a:cubicBezTo>
                    <a:pt x="205743" y="361933"/>
                    <a:pt x="207487" y="359264"/>
                    <a:pt x="209553" y="356853"/>
                  </a:cubicBezTo>
                  <a:cubicBezTo>
                    <a:pt x="216958" y="348214"/>
                    <a:pt x="212966" y="353742"/>
                    <a:pt x="220983" y="347328"/>
                  </a:cubicBezTo>
                  <a:cubicBezTo>
                    <a:pt x="222385" y="346206"/>
                    <a:pt x="225746" y="343836"/>
                    <a:pt x="224793" y="341613"/>
                  </a:cubicBezTo>
                  <a:close/>
                </a:path>
              </a:pathLst>
            </a:custGeom>
            <a:gradFill>
              <a:gsLst>
                <a:gs pos="25000">
                  <a:srgbClr val="2AF6FF"/>
                </a:gs>
                <a:gs pos="0">
                  <a:srgbClr val="FBE8A6"/>
                </a:gs>
                <a:gs pos="78000">
                  <a:srgbClr val="D2FCFD"/>
                </a:gs>
                <a:gs pos="55000">
                  <a:srgbClr val="B4DFE5"/>
                </a:gs>
                <a:gs pos="100000">
                  <a:srgbClr val="303C6C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820661" y="1272424"/>
              <a:ext cx="100074" cy="93345"/>
            </a:xfrm>
            <a:custGeom>
              <a:avLst/>
              <a:gdLst>
                <a:gd name="connsiteX0" fmla="*/ 60960 w 100074"/>
                <a:gd name="connsiteY0" fmla="*/ 3810 h 93345"/>
                <a:gd name="connsiteX1" fmla="*/ 32385 w 100074"/>
                <a:gd name="connsiteY1" fmla="*/ 7620 h 93345"/>
                <a:gd name="connsiteX2" fmla="*/ 20955 w 100074"/>
                <a:gd name="connsiteY2" fmla="*/ 13335 h 93345"/>
                <a:gd name="connsiteX3" fmla="*/ 15240 w 100074"/>
                <a:gd name="connsiteY3" fmla="*/ 15240 h 93345"/>
                <a:gd name="connsiteX4" fmla="*/ 7620 w 100074"/>
                <a:gd name="connsiteY4" fmla="*/ 26670 h 93345"/>
                <a:gd name="connsiteX5" fmla="*/ 3810 w 100074"/>
                <a:gd name="connsiteY5" fmla="*/ 32385 h 93345"/>
                <a:gd name="connsiteX6" fmla="*/ 0 w 100074"/>
                <a:gd name="connsiteY6" fmla="*/ 45720 h 93345"/>
                <a:gd name="connsiteX7" fmla="*/ 1905 w 100074"/>
                <a:gd name="connsiteY7" fmla="*/ 70485 h 93345"/>
                <a:gd name="connsiteX8" fmla="*/ 3810 w 100074"/>
                <a:gd name="connsiteY8" fmla="*/ 76200 h 93345"/>
                <a:gd name="connsiteX9" fmla="*/ 7620 w 100074"/>
                <a:gd name="connsiteY9" fmla="*/ 81915 h 93345"/>
                <a:gd name="connsiteX10" fmla="*/ 24765 w 100074"/>
                <a:gd name="connsiteY10" fmla="*/ 89535 h 93345"/>
                <a:gd name="connsiteX11" fmla="*/ 40005 w 100074"/>
                <a:gd name="connsiteY11" fmla="*/ 93345 h 93345"/>
                <a:gd name="connsiteX12" fmla="*/ 62865 w 100074"/>
                <a:gd name="connsiteY12" fmla="*/ 91440 h 93345"/>
                <a:gd name="connsiteX13" fmla="*/ 85725 w 100074"/>
                <a:gd name="connsiteY13" fmla="*/ 72390 h 93345"/>
                <a:gd name="connsiteX14" fmla="*/ 89535 w 100074"/>
                <a:gd name="connsiteY14" fmla="*/ 66675 h 93345"/>
                <a:gd name="connsiteX15" fmla="*/ 95250 w 100074"/>
                <a:gd name="connsiteY15" fmla="*/ 62865 h 93345"/>
                <a:gd name="connsiteX16" fmla="*/ 97155 w 100074"/>
                <a:gd name="connsiteY16" fmla="*/ 17145 h 93345"/>
                <a:gd name="connsiteX17" fmla="*/ 91440 w 100074"/>
                <a:gd name="connsiteY17" fmla="*/ 5715 h 93345"/>
                <a:gd name="connsiteX18" fmla="*/ 70485 w 100074"/>
                <a:gd name="connsiteY18" fmla="*/ 0 h 93345"/>
                <a:gd name="connsiteX19" fmla="*/ 60960 w 100074"/>
                <a:gd name="connsiteY19" fmla="*/ 3810 h 9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074" h="93345">
                  <a:moveTo>
                    <a:pt x="60960" y="3810"/>
                  </a:moveTo>
                  <a:cubicBezTo>
                    <a:pt x="52706" y="4727"/>
                    <a:pt x="40936" y="5720"/>
                    <a:pt x="32385" y="7620"/>
                  </a:cubicBezTo>
                  <a:cubicBezTo>
                    <a:pt x="23766" y="9535"/>
                    <a:pt x="29175" y="9225"/>
                    <a:pt x="20955" y="13335"/>
                  </a:cubicBezTo>
                  <a:cubicBezTo>
                    <a:pt x="19159" y="14233"/>
                    <a:pt x="17145" y="14605"/>
                    <a:pt x="15240" y="15240"/>
                  </a:cubicBezTo>
                  <a:lnTo>
                    <a:pt x="7620" y="26670"/>
                  </a:lnTo>
                  <a:cubicBezTo>
                    <a:pt x="6350" y="28575"/>
                    <a:pt x="4534" y="30213"/>
                    <a:pt x="3810" y="32385"/>
                  </a:cubicBezTo>
                  <a:cubicBezTo>
                    <a:pt x="1077" y="40584"/>
                    <a:pt x="2392" y="36152"/>
                    <a:pt x="0" y="45720"/>
                  </a:cubicBezTo>
                  <a:cubicBezTo>
                    <a:pt x="635" y="53975"/>
                    <a:pt x="878" y="62270"/>
                    <a:pt x="1905" y="70485"/>
                  </a:cubicBezTo>
                  <a:cubicBezTo>
                    <a:pt x="2154" y="72478"/>
                    <a:pt x="2912" y="74404"/>
                    <a:pt x="3810" y="76200"/>
                  </a:cubicBezTo>
                  <a:cubicBezTo>
                    <a:pt x="4834" y="78248"/>
                    <a:pt x="6001" y="80296"/>
                    <a:pt x="7620" y="81915"/>
                  </a:cubicBezTo>
                  <a:cubicBezTo>
                    <a:pt x="12148" y="86443"/>
                    <a:pt x="19106" y="87649"/>
                    <a:pt x="24765" y="89535"/>
                  </a:cubicBezTo>
                  <a:cubicBezTo>
                    <a:pt x="33552" y="92464"/>
                    <a:pt x="28511" y="91046"/>
                    <a:pt x="40005" y="93345"/>
                  </a:cubicBezTo>
                  <a:cubicBezTo>
                    <a:pt x="47625" y="92710"/>
                    <a:pt x="55498" y="93487"/>
                    <a:pt x="62865" y="91440"/>
                  </a:cubicBezTo>
                  <a:cubicBezTo>
                    <a:pt x="68615" y="89843"/>
                    <a:pt x="83016" y="76454"/>
                    <a:pt x="85725" y="72390"/>
                  </a:cubicBezTo>
                  <a:cubicBezTo>
                    <a:pt x="86995" y="70485"/>
                    <a:pt x="87916" y="68294"/>
                    <a:pt x="89535" y="66675"/>
                  </a:cubicBezTo>
                  <a:cubicBezTo>
                    <a:pt x="91154" y="65056"/>
                    <a:pt x="93345" y="64135"/>
                    <a:pt x="95250" y="62865"/>
                  </a:cubicBezTo>
                  <a:cubicBezTo>
                    <a:pt x="102265" y="41819"/>
                    <a:pt x="100465" y="51899"/>
                    <a:pt x="97155" y="17145"/>
                  </a:cubicBezTo>
                  <a:cubicBezTo>
                    <a:pt x="96905" y="14524"/>
                    <a:pt x="93651" y="7097"/>
                    <a:pt x="91440" y="5715"/>
                  </a:cubicBezTo>
                  <a:cubicBezTo>
                    <a:pt x="86890" y="2872"/>
                    <a:pt x="75924" y="1088"/>
                    <a:pt x="70485" y="0"/>
                  </a:cubicBezTo>
                  <a:lnTo>
                    <a:pt x="60960" y="3810"/>
                  </a:lnTo>
                  <a:close/>
                </a:path>
              </a:pathLst>
            </a:custGeom>
            <a:solidFill>
              <a:srgbClr val="D2FC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4630395" y="1052744"/>
              <a:ext cx="163830" cy="158179"/>
            </a:xfrm>
            <a:custGeom>
              <a:avLst/>
              <a:gdLst>
                <a:gd name="connsiteX0" fmla="*/ 97155 w 163830"/>
                <a:gd name="connsiteY0" fmla="*/ 38 h 158179"/>
                <a:gd name="connsiteX1" fmla="*/ 85725 w 163830"/>
                <a:gd name="connsiteY1" fmla="*/ 1943 h 158179"/>
                <a:gd name="connsiteX2" fmla="*/ 57150 w 163830"/>
                <a:gd name="connsiteY2" fmla="*/ 5753 h 158179"/>
                <a:gd name="connsiteX3" fmla="*/ 49530 w 163830"/>
                <a:gd name="connsiteY3" fmla="*/ 9563 h 158179"/>
                <a:gd name="connsiteX4" fmla="*/ 34290 w 163830"/>
                <a:gd name="connsiteY4" fmla="*/ 13373 h 158179"/>
                <a:gd name="connsiteX5" fmla="*/ 22860 w 163830"/>
                <a:gd name="connsiteY5" fmla="*/ 20993 h 158179"/>
                <a:gd name="connsiteX6" fmla="*/ 9525 w 163830"/>
                <a:gd name="connsiteY6" fmla="*/ 40043 h 158179"/>
                <a:gd name="connsiteX7" fmla="*/ 7620 w 163830"/>
                <a:gd name="connsiteY7" fmla="*/ 45758 h 158179"/>
                <a:gd name="connsiteX8" fmla="*/ 3810 w 163830"/>
                <a:gd name="connsiteY8" fmla="*/ 51473 h 158179"/>
                <a:gd name="connsiteX9" fmla="*/ 0 w 163830"/>
                <a:gd name="connsiteY9" fmla="*/ 62903 h 158179"/>
                <a:gd name="connsiteX10" fmla="*/ 1905 w 163830"/>
                <a:gd name="connsiteY10" fmla="*/ 101003 h 158179"/>
                <a:gd name="connsiteX11" fmla="*/ 7620 w 163830"/>
                <a:gd name="connsiteY11" fmla="*/ 112433 h 158179"/>
                <a:gd name="connsiteX12" fmla="*/ 24765 w 163830"/>
                <a:gd name="connsiteY12" fmla="*/ 127673 h 158179"/>
                <a:gd name="connsiteX13" fmla="*/ 34290 w 163830"/>
                <a:gd name="connsiteY13" fmla="*/ 137198 h 158179"/>
                <a:gd name="connsiteX14" fmla="*/ 38100 w 163830"/>
                <a:gd name="connsiteY14" fmla="*/ 142913 h 158179"/>
                <a:gd name="connsiteX15" fmla="*/ 43815 w 163830"/>
                <a:gd name="connsiteY15" fmla="*/ 144818 h 158179"/>
                <a:gd name="connsiteX16" fmla="*/ 62865 w 163830"/>
                <a:gd name="connsiteY16" fmla="*/ 154343 h 158179"/>
                <a:gd name="connsiteX17" fmla="*/ 68580 w 163830"/>
                <a:gd name="connsiteY17" fmla="*/ 158153 h 158179"/>
                <a:gd name="connsiteX18" fmla="*/ 100965 w 163830"/>
                <a:gd name="connsiteY18" fmla="*/ 154343 h 158179"/>
                <a:gd name="connsiteX19" fmla="*/ 118110 w 163830"/>
                <a:gd name="connsiteY19" fmla="*/ 146723 h 158179"/>
                <a:gd name="connsiteX20" fmla="*/ 121920 w 163830"/>
                <a:gd name="connsiteY20" fmla="*/ 141008 h 158179"/>
                <a:gd name="connsiteX21" fmla="*/ 129540 w 163830"/>
                <a:gd name="connsiteY21" fmla="*/ 135293 h 158179"/>
                <a:gd name="connsiteX22" fmla="*/ 135255 w 163830"/>
                <a:gd name="connsiteY22" fmla="*/ 129578 h 158179"/>
                <a:gd name="connsiteX23" fmla="*/ 148590 w 163830"/>
                <a:gd name="connsiteY23" fmla="*/ 112433 h 158179"/>
                <a:gd name="connsiteX24" fmla="*/ 154305 w 163830"/>
                <a:gd name="connsiteY24" fmla="*/ 106718 h 158179"/>
                <a:gd name="connsiteX25" fmla="*/ 156210 w 163830"/>
                <a:gd name="connsiteY25" fmla="*/ 101003 h 158179"/>
                <a:gd name="connsiteX26" fmla="*/ 160020 w 163830"/>
                <a:gd name="connsiteY26" fmla="*/ 95288 h 158179"/>
                <a:gd name="connsiteX27" fmla="*/ 163830 w 163830"/>
                <a:gd name="connsiteY27" fmla="*/ 83858 h 158179"/>
                <a:gd name="connsiteX28" fmla="*/ 161925 w 163830"/>
                <a:gd name="connsiteY28" fmla="*/ 55283 h 158179"/>
                <a:gd name="connsiteX29" fmla="*/ 156210 w 163830"/>
                <a:gd name="connsiteY29" fmla="*/ 49568 h 158179"/>
                <a:gd name="connsiteX30" fmla="*/ 148590 w 163830"/>
                <a:gd name="connsiteY30" fmla="*/ 38138 h 158179"/>
                <a:gd name="connsiteX31" fmla="*/ 131445 w 163830"/>
                <a:gd name="connsiteY31" fmla="*/ 22898 h 158179"/>
                <a:gd name="connsiteX32" fmla="*/ 125730 w 163830"/>
                <a:gd name="connsiteY32" fmla="*/ 20993 h 158179"/>
                <a:gd name="connsiteX33" fmla="*/ 121920 w 163830"/>
                <a:gd name="connsiteY33" fmla="*/ 15278 h 158179"/>
                <a:gd name="connsiteX34" fmla="*/ 104775 w 163830"/>
                <a:gd name="connsiteY34" fmla="*/ 7658 h 158179"/>
                <a:gd name="connsiteX35" fmla="*/ 97155 w 163830"/>
                <a:gd name="connsiteY35" fmla="*/ 3848 h 158179"/>
                <a:gd name="connsiteX36" fmla="*/ 97155 w 163830"/>
                <a:gd name="connsiteY36" fmla="*/ 38 h 15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3830" h="158179">
                  <a:moveTo>
                    <a:pt x="97155" y="38"/>
                  </a:moveTo>
                  <a:cubicBezTo>
                    <a:pt x="95250" y="-279"/>
                    <a:pt x="89554" y="1433"/>
                    <a:pt x="85725" y="1943"/>
                  </a:cubicBezTo>
                  <a:cubicBezTo>
                    <a:pt x="50752" y="6606"/>
                    <a:pt x="83649" y="1337"/>
                    <a:pt x="57150" y="5753"/>
                  </a:cubicBezTo>
                  <a:cubicBezTo>
                    <a:pt x="54610" y="7023"/>
                    <a:pt x="52224" y="8665"/>
                    <a:pt x="49530" y="9563"/>
                  </a:cubicBezTo>
                  <a:cubicBezTo>
                    <a:pt x="45308" y="10970"/>
                    <a:pt x="38567" y="10997"/>
                    <a:pt x="34290" y="13373"/>
                  </a:cubicBezTo>
                  <a:cubicBezTo>
                    <a:pt x="30287" y="15597"/>
                    <a:pt x="22860" y="20993"/>
                    <a:pt x="22860" y="20993"/>
                  </a:cubicBezTo>
                  <a:cubicBezTo>
                    <a:pt x="13479" y="35065"/>
                    <a:pt x="17987" y="28760"/>
                    <a:pt x="9525" y="40043"/>
                  </a:cubicBezTo>
                  <a:cubicBezTo>
                    <a:pt x="8890" y="41948"/>
                    <a:pt x="8518" y="43962"/>
                    <a:pt x="7620" y="45758"/>
                  </a:cubicBezTo>
                  <a:cubicBezTo>
                    <a:pt x="6596" y="47806"/>
                    <a:pt x="4740" y="49381"/>
                    <a:pt x="3810" y="51473"/>
                  </a:cubicBezTo>
                  <a:cubicBezTo>
                    <a:pt x="2179" y="55143"/>
                    <a:pt x="0" y="62903"/>
                    <a:pt x="0" y="62903"/>
                  </a:cubicBezTo>
                  <a:cubicBezTo>
                    <a:pt x="635" y="75603"/>
                    <a:pt x="803" y="88335"/>
                    <a:pt x="1905" y="101003"/>
                  </a:cubicBezTo>
                  <a:cubicBezTo>
                    <a:pt x="2224" y="104672"/>
                    <a:pt x="5330" y="109857"/>
                    <a:pt x="7620" y="112433"/>
                  </a:cubicBezTo>
                  <a:cubicBezTo>
                    <a:pt x="17110" y="123109"/>
                    <a:pt x="16079" y="121882"/>
                    <a:pt x="24765" y="127673"/>
                  </a:cubicBezTo>
                  <a:cubicBezTo>
                    <a:pt x="34925" y="142913"/>
                    <a:pt x="21590" y="124498"/>
                    <a:pt x="34290" y="137198"/>
                  </a:cubicBezTo>
                  <a:cubicBezTo>
                    <a:pt x="35909" y="138817"/>
                    <a:pt x="36312" y="141483"/>
                    <a:pt x="38100" y="142913"/>
                  </a:cubicBezTo>
                  <a:cubicBezTo>
                    <a:pt x="39668" y="144167"/>
                    <a:pt x="42060" y="143843"/>
                    <a:pt x="43815" y="144818"/>
                  </a:cubicBezTo>
                  <a:cubicBezTo>
                    <a:pt x="62372" y="155127"/>
                    <a:pt x="47973" y="150620"/>
                    <a:pt x="62865" y="154343"/>
                  </a:cubicBezTo>
                  <a:cubicBezTo>
                    <a:pt x="64770" y="155613"/>
                    <a:pt x="66297" y="157977"/>
                    <a:pt x="68580" y="158153"/>
                  </a:cubicBezTo>
                  <a:cubicBezTo>
                    <a:pt x="73166" y="158506"/>
                    <a:pt x="94633" y="155248"/>
                    <a:pt x="100965" y="154343"/>
                  </a:cubicBezTo>
                  <a:cubicBezTo>
                    <a:pt x="114567" y="149809"/>
                    <a:pt x="109053" y="152761"/>
                    <a:pt x="118110" y="146723"/>
                  </a:cubicBezTo>
                  <a:cubicBezTo>
                    <a:pt x="119380" y="144818"/>
                    <a:pt x="120301" y="142627"/>
                    <a:pt x="121920" y="141008"/>
                  </a:cubicBezTo>
                  <a:cubicBezTo>
                    <a:pt x="124165" y="138763"/>
                    <a:pt x="127129" y="137359"/>
                    <a:pt x="129540" y="135293"/>
                  </a:cubicBezTo>
                  <a:cubicBezTo>
                    <a:pt x="131585" y="133540"/>
                    <a:pt x="133350" y="131483"/>
                    <a:pt x="135255" y="129578"/>
                  </a:cubicBezTo>
                  <a:cubicBezTo>
                    <a:pt x="138864" y="118751"/>
                    <a:pt x="135740" y="125283"/>
                    <a:pt x="148590" y="112433"/>
                  </a:cubicBezTo>
                  <a:lnTo>
                    <a:pt x="154305" y="106718"/>
                  </a:lnTo>
                  <a:cubicBezTo>
                    <a:pt x="154940" y="104813"/>
                    <a:pt x="155312" y="102799"/>
                    <a:pt x="156210" y="101003"/>
                  </a:cubicBezTo>
                  <a:cubicBezTo>
                    <a:pt x="157234" y="98955"/>
                    <a:pt x="159090" y="97380"/>
                    <a:pt x="160020" y="95288"/>
                  </a:cubicBezTo>
                  <a:cubicBezTo>
                    <a:pt x="161651" y="91618"/>
                    <a:pt x="163830" y="83858"/>
                    <a:pt x="163830" y="83858"/>
                  </a:cubicBezTo>
                  <a:cubicBezTo>
                    <a:pt x="163195" y="74333"/>
                    <a:pt x="163996" y="64602"/>
                    <a:pt x="161925" y="55283"/>
                  </a:cubicBezTo>
                  <a:cubicBezTo>
                    <a:pt x="161341" y="52653"/>
                    <a:pt x="157864" y="51695"/>
                    <a:pt x="156210" y="49568"/>
                  </a:cubicBezTo>
                  <a:cubicBezTo>
                    <a:pt x="153399" y="45954"/>
                    <a:pt x="151828" y="41376"/>
                    <a:pt x="148590" y="38138"/>
                  </a:cubicBezTo>
                  <a:cubicBezTo>
                    <a:pt x="143541" y="33089"/>
                    <a:pt x="138244" y="26297"/>
                    <a:pt x="131445" y="22898"/>
                  </a:cubicBezTo>
                  <a:cubicBezTo>
                    <a:pt x="129649" y="22000"/>
                    <a:pt x="127635" y="21628"/>
                    <a:pt x="125730" y="20993"/>
                  </a:cubicBezTo>
                  <a:cubicBezTo>
                    <a:pt x="124460" y="19088"/>
                    <a:pt x="123539" y="16897"/>
                    <a:pt x="121920" y="15278"/>
                  </a:cubicBezTo>
                  <a:cubicBezTo>
                    <a:pt x="116316" y="9674"/>
                    <a:pt x="112320" y="11431"/>
                    <a:pt x="104775" y="7658"/>
                  </a:cubicBezTo>
                  <a:cubicBezTo>
                    <a:pt x="102235" y="6388"/>
                    <a:pt x="99956" y="4315"/>
                    <a:pt x="97155" y="3848"/>
                  </a:cubicBezTo>
                  <a:cubicBezTo>
                    <a:pt x="92144" y="3013"/>
                    <a:pt x="99060" y="355"/>
                    <a:pt x="97155" y="38"/>
                  </a:cubicBezTo>
                  <a:close/>
                </a:path>
              </a:pathLst>
            </a:custGeom>
            <a:solidFill>
              <a:srgbClr val="303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0636" y="5123816"/>
            <a:ext cx="985719" cy="106931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6355" y="5123816"/>
            <a:ext cx="985719" cy="106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2787" y="291440"/>
            <a:ext cx="2930923" cy="2926035"/>
            <a:chOff x="1182787" y="291440"/>
            <a:chExt cx="2930923" cy="2926035"/>
          </a:xfrm>
        </p:grpSpPr>
        <p:sp>
          <p:nvSpPr>
            <p:cNvPr id="4" name="타원 3"/>
            <p:cNvSpPr/>
            <p:nvPr/>
          </p:nvSpPr>
          <p:spPr>
            <a:xfrm>
              <a:off x="1208249" y="291440"/>
              <a:ext cx="2880000" cy="2880000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279144" y="794252"/>
              <a:ext cx="2471162" cy="503676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743949" y="794252"/>
              <a:ext cx="279223" cy="489053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 flipV="1">
              <a:off x="1456791" y="900304"/>
              <a:ext cx="956311" cy="2227172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 flipV="1">
              <a:off x="1274029" y="1297928"/>
              <a:ext cx="1139073" cy="1829513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 rot="15555270">
              <a:off x="1360369" y="811522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5555270">
              <a:off x="2323103" y="3037475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5555270">
              <a:off x="1182787" y="1207893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 rot="15555270">
              <a:off x="3660306" y="689219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 rot="15555270">
              <a:off x="3933710" y="1199325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912749" y="3414988"/>
            <a:ext cx="2918990" cy="2928225"/>
            <a:chOff x="7912749" y="3414988"/>
            <a:chExt cx="2918990" cy="2928225"/>
          </a:xfrm>
        </p:grpSpPr>
        <p:sp>
          <p:nvSpPr>
            <p:cNvPr id="17" name="타원 16"/>
            <p:cNvSpPr/>
            <p:nvPr/>
          </p:nvSpPr>
          <p:spPr>
            <a:xfrm rot="21118605">
              <a:off x="7951739" y="3418579"/>
              <a:ext cx="2880000" cy="2880000"/>
            </a:xfrm>
            <a:prstGeom prst="ellipse">
              <a:avLst/>
            </a:prstGeom>
            <a:noFill/>
            <a:ln w="50800">
              <a:gradFill>
                <a:gsLst>
                  <a:gs pos="25000">
                    <a:srgbClr val="84CEEB"/>
                  </a:gs>
                  <a:gs pos="0">
                    <a:srgbClr val="5580E9"/>
                  </a:gs>
                  <a:gs pos="50000">
                    <a:srgbClr val="5AB8EC"/>
                  </a:gs>
                  <a:gs pos="75000">
                    <a:srgbClr val="C1C8E4"/>
                  </a:gs>
                  <a:gs pos="100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 rot="5563335" flipV="1">
              <a:off x="8841377" y="4505646"/>
              <a:ext cx="2471162" cy="503676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563335">
              <a:off x="9879638" y="5880595"/>
              <a:ext cx="279223" cy="48905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563335" flipH="1" flipV="1">
              <a:off x="8659631" y="3018808"/>
              <a:ext cx="956311" cy="222717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563335" flipH="1" flipV="1">
              <a:off x="8374020" y="3116918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 rot="21118605">
              <a:off x="10181914" y="3611195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 rot="21118605">
              <a:off x="7912749" y="4467122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21118605">
              <a:off x="9794425" y="3414988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 rot="21118605">
              <a:off x="10194845" y="5914345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 rot="21118605">
              <a:off x="9672330" y="6163213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100421" y="4499957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8177" y="1346719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0" name="타원 29"/>
          <p:cNvSpPr/>
          <p:nvPr/>
        </p:nvSpPr>
        <p:spPr>
          <a:xfrm rot="21118605">
            <a:off x="5458086" y="400876"/>
            <a:ext cx="2880000" cy="2880000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rot="5563335" flipV="1">
            <a:off x="6347724" y="1487943"/>
            <a:ext cx="2471162" cy="503676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563335">
            <a:off x="7385985" y="2862892"/>
            <a:ext cx="279223" cy="48905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563335" flipH="1" flipV="1">
            <a:off x="6165978" y="1105"/>
            <a:ext cx="956311" cy="2227172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563335" flipH="1" flipV="1">
            <a:off x="5880367" y="99215"/>
            <a:ext cx="1139073" cy="182951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 rot="21118605">
            <a:off x="7688261" y="593492"/>
            <a:ext cx="180000" cy="180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 rot="21118605">
            <a:off x="5419096" y="1449419"/>
            <a:ext cx="180000" cy="180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 rot="21118605">
            <a:off x="7300772" y="397285"/>
            <a:ext cx="180000" cy="180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 rot="21118605">
            <a:off x="7701192" y="2896642"/>
            <a:ext cx="180000" cy="180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 rot="21118605">
            <a:off x="7178677" y="3145510"/>
            <a:ext cx="180000" cy="180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1302133" y="3796609"/>
            <a:ext cx="2932343" cy="2928225"/>
            <a:chOff x="1302133" y="3796609"/>
            <a:chExt cx="2932343" cy="2928225"/>
          </a:xfrm>
        </p:grpSpPr>
        <p:sp>
          <p:nvSpPr>
            <p:cNvPr id="40" name="타원 39"/>
            <p:cNvSpPr/>
            <p:nvPr/>
          </p:nvSpPr>
          <p:spPr>
            <a:xfrm rot="21118605">
              <a:off x="1354476" y="3799034"/>
              <a:ext cx="2880000" cy="2880000"/>
            </a:xfrm>
            <a:prstGeom prst="ellipse">
              <a:avLst/>
            </a:prstGeom>
            <a:noFill/>
            <a:ln w="127000">
              <a:gradFill>
                <a:gsLst>
                  <a:gs pos="10000">
                    <a:srgbClr val="84CEEB"/>
                  </a:gs>
                  <a:gs pos="0">
                    <a:srgbClr val="5580E9"/>
                  </a:gs>
                  <a:gs pos="50000">
                    <a:srgbClr val="5AB8EC"/>
                  </a:gs>
                  <a:gs pos="75000">
                    <a:srgbClr val="C1C8E4"/>
                  </a:gs>
                  <a:gs pos="100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rot="5563335" flipV="1">
              <a:off x="2230761" y="4887267"/>
              <a:ext cx="2471162" cy="503676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563335">
              <a:off x="3269022" y="6262216"/>
              <a:ext cx="279223" cy="489053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563335" flipH="1" flipV="1">
              <a:off x="2049015" y="3400429"/>
              <a:ext cx="956311" cy="2227172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563335" flipH="1" flipV="1">
              <a:off x="1763404" y="3498539"/>
              <a:ext cx="1139073" cy="1829513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 rot="21118605">
              <a:off x="3571298" y="3992816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 rot="21118605">
              <a:off x="1302133" y="4848743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 rot="21118605">
              <a:off x="3183809" y="3796609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 rot="21118605">
              <a:off x="3584229" y="6295966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 rot="21118605">
              <a:off x="3061714" y="6544834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362641" y="609159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915617" y="507144"/>
            <a:ext cx="2322678" cy="2322678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040935" y="911582"/>
            <a:ext cx="2821350" cy="1584763"/>
            <a:chOff x="4917248" y="2967335"/>
            <a:chExt cx="2821350" cy="1584763"/>
          </a:xfrm>
        </p:grpSpPr>
        <p:sp>
          <p:nvSpPr>
            <p:cNvPr id="6" name="직사각형 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2219" y="1770192"/>
            <a:ext cx="985719" cy="106931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7558575" y="1119862"/>
            <a:ext cx="2821350" cy="1584763"/>
            <a:chOff x="4917248" y="2967335"/>
            <a:chExt cx="2821350" cy="1584763"/>
          </a:xfrm>
        </p:grpSpPr>
        <p:sp>
          <p:nvSpPr>
            <p:cNvPr id="16" name="직사각형 1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88859" y="2028129"/>
            <a:ext cx="985719" cy="106931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493134" y="3831219"/>
            <a:ext cx="4398380" cy="1504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명조체</a:t>
            </a:r>
            <a:endParaRPr lang="ko-KR" altLang="en-US" sz="4400" b="1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0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362464" y="255455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3835033" y="858714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476504" y="36949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476504" y="36949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586142" y="479133"/>
            <a:ext cx="2291269" cy="2291269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702526" y="585224"/>
            <a:ext cx="2058502" cy="2079087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818369" y="702225"/>
            <a:ext cx="1826816" cy="1845084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921173" y="806057"/>
            <a:ext cx="1621208" cy="1637420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5개인 별 22"/>
          <p:cNvSpPr/>
          <p:nvPr/>
        </p:nvSpPr>
        <p:spPr>
          <a:xfrm>
            <a:off x="3999381" y="68073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5개인 별 23"/>
          <p:cNvSpPr/>
          <p:nvPr/>
        </p:nvSpPr>
        <p:spPr>
          <a:xfrm>
            <a:off x="4096333" y="95350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13188" y="1127322"/>
            <a:ext cx="4437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5400" b="0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Routing Star</a:t>
            </a:r>
          </a:p>
        </p:txBody>
      </p:sp>
      <p:sp>
        <p:nvSpPr>
          <p:cNvPr id="26" name="타원 25"/>
          <p:cNvSpPr/>
          <p:nvPr/>
        </p:nvSpPr>
        <p:spPr>
          <a:xfrm>
            <a:off x="8046486" y="369495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160526" y="48353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160526" y="48353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270164" y="593173"/>
            <a:ext cx="2291269" cy="2291269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386548" y="699264"/>
            <a:ext cx="2058502" cy="2079087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8502391" y="816265"/>
            <a:ext cx="1826816" cy="1845084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605195" y="920097"/>
            <a:ext cx="1621208" cy="1637420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959005" y="920097"/>
            <a:ext cx="2821350" cy="1584763"/>
            <a:chOff x="4917248" y="2967335"/>
            <a:chExt cx="2821350" cy="1584763"/>
          </a:xfrm>
        </p:grpSpPr>
        <p:sp>
          <p:nvSpPr>
            <p:cNvPr id="7" name="직사각형 6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7135" y="1710522"/>
            <a:ext cx="985719" cy="1069314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1526368" y="3885809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722302" y="4396512"/>
            <a:ext cx="2821350" cy="1584763"/>
            <a:chOff x="4917248" y="2967335"/>
            <a:chExt cx="2821350" cy="1584763"/>
          </a:xfrm>
        </p:grpSpPr>
        <p:sp>
          <p:nvSpPr>
            <p:cNvPr id="40" name="직사각형 39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9311" y="4688146"/>
            <a:ext cx="985719" cy="1069314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8344711" y="3849576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540645" y="4360279"/>
            <a:ext cx="2821350" cy="1584763"/>
            <a:chOff x="4917248" y="2967335"/>
            <a:chExt cx="2821350" cy="1584763"/>
          </a:xfrm>
        </p:grpSpPr>
        <p:sp>
          <p:nvSpPr>
            <p:cNvPr id="50" name="직사각형 49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57" name="그림 5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8952" y="4018052"/>
            <a:ext cx="1857593" cy="187001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6657" l="47852" r="100000">
                        <a14:foregroundMark x1="68359" y1="7903" x2="75195" y2="5471"/>
                        <a14:foregroundMark x1="72266" y1="3343" x2="84961" y2="19149"/>
                        <a14:foregroundMark x1="74805" y1="5167" x2="77734" y2="4863"/>
                        <a14:foregroundMark x1="73242" y1="3040" x2="77148" y2="3647"/>
                        <a14:foregroundMark x1="76953" y1="3343" x2="79492" y2="3647"/>
                        <a14:foregroundMark x1="79102" y1="3647" x2="82617" y2="6687"/>
                        <a14:foregroundMark x1="79102" y1="4255" x2="86328" y2="9422"/>
                        <a14:foregroundMark x1="87891" y1="11246" x2="91797" y2="164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0424" y="3353735"/>
            <a:ext cx="1873393" cy="1203801"/>
          </a:xfrm>
          <a:prstGeom prst="rect">
            <a:avLst/>
          </a:prstGeom>
        </p:spPr>
      </p:pic>
      <p:sp>
        <p:nvSpPr>
          <p:cNvPr id="36" name="포인트가 5개인 별 35"/>
          <p:cNvSpPr/>
          <p:nvPr/>
        </p:nvSpPr>
        <p:spPr>
          <a:xfrm>
            <a:off x="5068229" y="266134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192220" y="832651"/>
            <a:ext cx="2738626" cy="2738626"/>
            <a:chOff x="7404449" y="394352"/>
            <a:chExt cx="2738626" cy="2738626"/>
          </a:xfrm>
        </p:grpSpPr>
        <p:sp>
          <p:nvSpPr>
            <p:cNvPr id="23" name="타원 22"/>
            <p:cNvSpPr/>
            <p:nvPr/>
          </p:nvSpPr>
          <p:spPr>
            <a:xfrm>
              <a:off x="7404449" y="394352"/>
              <a:ext cx="2738626" cy="273862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628127" y="618030"/>
              <a:ext cx="2291269" cy="2291269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7744511" y="724121"/>
              <a:ext cx="2058502" cy="2079087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860354" y="841122"/>
              <a:ext cx="1826816" cy="1845084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7963158" y="944954"/>
              <a:ext cx="1621208" cy="1637420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9003317" y="25572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7922" y="1608858"/>
            <a:ext cx="1068360" cy="1158963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143603" y="832651"/>
            <a:ext cx="2056973" cy="1584763"/>
            <a:chOff x="5070335" y="2967335"/>
            <a:chExt cx="2056973" cy="1584763"/>
          </a:xfrm>
        </p:grpSpPr>
        <p:sp>
          <p:nvSpPr>
            <p:cNvPr id="17" name="직사각형 16"/>
            <p:cNvSpPr/>
            <p:nvPr/>
          </p:nvSpPr>
          <p:spPr>
            <a:xfrm>
              <a:off x="5070335" y="2967335"/>
              <a:ext cx="20569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Routing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70335" y="3628768"/>
              <a:ext cx="13019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68</Words>
  <Application>Microsoft Office PowerPoint</Application>
  <PresentationFormat>와이드스크린</PresentationFormat>
  <Paragraphs>46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a장미다방</vt:lpstr>
      <vt:lpstr>맑은 고딕</vt:lpstr>
      <vt:lpstr>Algerian</vt:lpstr>
      <vt:lpstr>Arial</vt:lpstr>
      <vt:lpstr>Arial Black</vt:lpstr>
      <vt:lpstr>Major Mono Display</vt:lpstr>
      <vt:lpstr>Stencil Std</vt:lpstr>
      <vt:lpstr>Zen Tokyo Zoo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edgar</dc:creator>
  <cp:lastModifiedBy>edgar</cp:lastModifiedBy>
  <cp:revision>47</cp:revision>
  <dcterms:created xsi:type="dcterms:W3CDTF">2021-07-25T09:51:08Z</dcterms:created>
  <dcterms:modified xsi:type="dcterms:W3CDTF">2021-07-28T09:30:51Z</dcterms:modified>
</cp:coreProperties>
</file>