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Hero’s Journey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033804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en-US"/>
              <a:t>The hero’s journey is a collection of </a:t>
            </a:r>
            <a:r>
              <a:rPr lang="en-US" i="1"/>
              <a:t>tropes, </a:t>
            </a:r>
            <a:r>
              <a:rPr lang="en-US"/>
              <a:t>patterns that occur in many different stories.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 </a:t>
            </a:r>
            <a:r>
              <a:rPr lang="en-US" b="1" dirty="0" smtClean="0"/>
              <a:t>to adventure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tells </a:t>
            </a:r>
            <a:r>
              <a:rPr lang="en-US" dirty="0"/>
              <a:t>the hero that it’s time to go on a journey, or something happens and they decide to start an adventure.</a:t>
            </a:r>
          </a:p>
          <a:p>
            <a:r>
              <a:rPr lang="en-US" dirty="0"/>
              <a:t>Examples: </a:t>
            </a:r>
            <a:r>
              <a:rPr lang="en-US" i="1" dirty="0"/>
              <a:t>Lord of the Rings</a:t>
            </a:r>
            <a:r>
              <a:rPr lang="en-US" dirty="0"/>
              <a:t>: Gandalf tells Frodo that it’s time for an adventure.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Supernatural aid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magical person or thing that helps the hero.</a:t>
            </a:r>
          </a:p>
          <a:p>
            <a:r>
              <a:rPr lang="en-US" dirty="0"/>
              <a:t>Examples: Sun </a:t>
            </a:r>
            <a:r>
              <a:rPr lang="en-US" dirty="0" err="1"/>
              <a:t>Wukong’s</a:t>
            </a:r>
            <a:r>
              <a:rPr lang="en-US" dirty="0"/>
              <a:t> staff, Harry Potter’s wand.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Belly of the Whale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hero gets trapped in a difficult situation. </a:t>
            </a:r>
          </a:p>
          <a:p>
            <a:r>
              <a:rPr lang="en-US" dirty="0"/>
              <a:t>Examples: Jonah and the Whale (the Bible), </a:t>
            </a:r>
            <a:r>
              <a:rPr lang="en-US" dirty="0" err="1"/>
              <a:t>Pinnochio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1" y="2892027"/>
            <a:ext cx="5806689" cy="39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</TotalTime>
  <Words>110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Schoolbook</vt:lpstr>
      <vt:lpstr>Wingdings 2</vt:lpstr>
      <vt:lpstr>Arial</vt:lpstr>
      <vt:lpstr>View</vt:lpstr>
      <vt:lpstr>The Hero’s Journey</vt:lpstr>
      <vt:lpstr>The hero’s journey is a collection of tropes, patterns that occur in many different stories. </vt:lpstr>
      <vt:lpstr>Call to adventure</vt:lpstr>
      <vt:lpstr>Supernatural aid</vt:lpstr>
      <vt:lpstr>Belly of the Whale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Hero’s Journey</dc:title>
  <dc:creator>Ed King</dc:creator>
  <cp:lastModifiedBy>Ed King</cp:lastModifiedBy>
  <cp:revision>3</cp:revision>
  <dcterms:created xsi:type="dcterms:W3CDTF">2016-04-06T05:04:15Z</dcterms:created>
  <dcterms:modified xsi:type="dcterms:W3CDTF">2016-04-06T05:08:15Z</dcterms:modified>
</cp:coreProperties>
</file>