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9" r:id="rId4"/>
    <p:sldId id="351" r:id="rId5"/>
    <p:sldId id="387" r:id="rId6"/>
    <p:sldId id="344" r:id="rId7"/>
    <p:sldId id="393" r:id="rId8"/>
    <p:sldId id="350" r:id="rId9"/>
    <p:sldId id="352" r:id="rId10"/>
    <p:sldId id="353" r:id="rId11"/>
    <p:sldId id="354" r:id="rId12"/>
    <p:sldId id="390" r:id="rId13"/>
    <p:sldId id="355" r:id="rId14"/>
    <p:sldId id="356" r:id="rId15"/>
    <p:sldId id="394" r:id="rId16"/>
    <p:sldId id="357" r:id="rId17"/>
    <p:sldId id="395" r:id="rId18"/>
    <p:sldId id="358" r:id="rId19"/>
    <p:sldId id="389" r:id="rId20"/>
    <p:sldId id="359" r:id="rId21"/>
    <p:sldId id="392" r:id="rId22"/>
    <p:sldId id="363" r:id="rId23"/>
    <p:sldId id="364" r:id="rId24"/>
    <p:sldId id="388" r:id="rId25"/>
    <p:sldId id="365" r:id="rId26"/>
    <p:sldId id="391" r:id="rId27"/>
    <p:sldId id="396" r:id="rId28"/>
    <p:sldId id="397" r:id="rId29"/>
    <p:sldId id="361" r:id="rId30"/>
    <p:sldId id="398" r:id="rId31"/>
    <p:sldId id="36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4660"/>
  </p:normalViewPr>
  <p:slideViewPr>
    <p:cSldViewPr>
      <p:cViewPr varScale="1">
        <p:scale>
          <a:sx n="65" d="100"/>
          <a:sy n="65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B3EF-7956-49F1-9C2F-C094C1FF2762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Faulty Idioms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I like folk music, but country music is simply </a:t>
            </a:r>
            <a:r>
              <a:rPr lang="en-US" sz="4400" dirty="0" smtClean="0">
                <a:solidFill>
                  <a:srgbClr val="FFFF00"/>
                </a:solidFill>
              </a:rPr>
              <a:t>not my cup of coffee</a:t>
            </a:r>
            <a:r>
              <a:rPr lang="en-US" sz="4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After long consideration, the perfect solution finally 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FFFF00"/>
                </a:solidFill>
              </a:rPr>
              <a:t>dawned upon </a:t>
            </a:r>
            <a:r>
              <a:rPr lang="en-US" sz="4400" dirty="0" smtClean="0"/>
              <a:t>me.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After cutting out donuts, Mr. Marsh was told by his doctor that he has a clean bill of health and that he is as </a:t>
            </a:r>
            <a:r>
              <a:rPr lang="en-US" sz="4400" dirty="0" smtClean="0">
                <a:solidFill>
                  <a:srgbClr val="FFFF00"/>
                </a:solidFill>
              </a:rPr>
              <a:t>------- as a fiddle</a:t>
            </a:r>
            <a:r>
              <a:rPr lang="en-US" sz="4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When my colleague was blamed for the error, I </a:t>
            </a:r>
            <a:r>
              <a:rPr lang="en-US" sz="4400" dirty="0" smtClean="0">
                <a:solidFill>
                  <a:srgbClr val="FFFF00"/>
                </a:solidFill>
              </a:rPr>
              <a:t>------- my neck out </a:t>
            </a:r>
            <a:r>
              <a:rPr lang="en-US" sz="4400" dirty="0" smtClean="0"/>
              <a:t>for her and ended up angering our boss.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Despite the good reputation that brand of vacuum cleaners has, the one I bought turned out </a:t>
            </a:r>
          </a:p>
          <a:p>
            <a:pPr marL="0" indent="0">
              <a:buNone/>
            </a:pPr>
            <a:r>
              <a:rPr lang="en-US" sz="4400" dirty="0" smtClean="0"/>
              <a:t>to be </a:t>
            </a:r>
            <a:r>
              <a:rPr lang="en-US" sz="4400" dirty="0" smtClean="0">
                <a:solidFill>
                  <a:srgbClr val="FFFF00"/>
                </a:solidFill>
              </a:rPr>
              <a:t>a lime</a:t>
            </a:r>
            <a:r>
              <a:rPr lang="en-US" sz="4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Danielle </a:t>
            </a:r>
            <a:r>
              <a:rPr lang="en-US" sz="4400" dirty="0" smtClean="0"/>
              <a:t>stopped </a:t>
            </a:r>
            <a:r>
              <a:rPr lang="en-US" sz="4400" dirty="0" err="1" smtClean="0"/>
              <a:t>Joellyn</a:t>
            </a:r>
            <a:r>
              <a:rPr lang="en-US" sz="4400" dirty="0" smtClean="0"/>
              <a:t> </a:t>
            </a:r>
            <a:r>
              <a:rPr lang="en-US" sz="4400" dirty="0" smtClean="0"/>
              <a:t>in the restroom and asked if she’d like to hear the latest gossip, to which </a:t>
            </a:r>
            <a:r>
              <a:rPr lang="en-US" sz="4400" dirty="0" err="1" smtClean="0"/>
              <a:t>Joellyn</a:t>
            </a:r>
            <a:r>
              <a:rPr lang="en-US" sz="4400" dirty="0" smtClean="0"/>
              <a:t> </a:t>
            </a:r>
            <a:r>
              <a:rPr lang="en-US" sz="4400" dirty="0" smtClean="0"/>
              <a:t>replied, “I’m </a:t>
            </a:r>
            <a:r>
              <a:rPr lang="en-US" sz="4400" dirty="0" smtClean="0">
                <a:solidFill>
                  <a:srgbClr val="FFFF00"/>
                </a:solidFill>
              </a:rPr>
              <a:t>one big ear</a:t>
            </a:r>
            <a:r>
              <a:rPr lang="en-US" sz="4400" dirty="0" smtClean="0"/>
              <a:t>.”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The poor, young couple struggle </a:t>
            </a:r>
            <a:r>
              <a:rPr lang="en-US" sz="4400" dirty="0" smtClean="0">
                <a:solidFill>
                  <a:srgbClr val="FFFF00"/>
                </a:solidFill>
              </a:rPr>
              <a:t>to have ends meet</a:t>
            </a:r>
            <a:r>
              <a:rPr lang="en-US" sz="4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In his first year of pastry school, his teacher told </a:t>
            </a:r>
            <a:r>
              <a:rPr lang="en-US" sz="4400" dirty="0" smtClean="0"/>
              <a:t>Landon </a:t>
            </a:r>
            <a:r>
              <a:rPr lang="en-US" sz="4400" dirty="0" smtClean="0"/>
              <a:t>that he was </a:t>
            </a:r>
            <a:r>
              <a:rPr lang="en-US" sz="4400" dirty="0" smtClean="0">
                <a:solidFill>
                  <a:srgbClr val="FFFF00"/>
                </a:solidFill>
              </a:rPr>
              <a:t>all fingers and toes </a:t>
            </a:r>
            <a:r>
              <a:rPr lang="en-US" sz="4400" dirty="0" smtClean="0"/>
              <a:t>and decorated the cake like a clumsy child.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Thomas </a:t>
            </a:r>
            <a:r>
              <a:rPr lang="en-US" sz="4400" dirty="0" smtClean="0"/>
              <a:t>knew he was </a:t>
            </a:r>
            <a:r>
              <a:rPr lang="en-US" sz="4400" dirty="0" smtClean="0">
                <a:solidFill>
                  <a:srgbClr val="FFFF00"/>
                </a:solidFill>
              </a:rPr>
              <a:t>skating on </a:t>
            </a:r>
            <a:r>
              <a:rPr lang="en-US" sz="4400" dirty="0" smtClean="0">
                <a:solidFill>
                  <a:srgbClr val="FFFF00"/>
                </a:solidFill>
              </a:rPr>
              <a:t>---ice </a:t>
            </a:r>
            <a:r>
              <a:rPr lang="en-US" sz="4400" dirty="0" smtClean="0"/>
              <a:t>when he came home past his curfew and saw his dad waiting at the front door.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Everyone wants to take an easy English class like American Lit because it’s known to be a </a:t>
            </a:r>
            <a:r>
              <a:rPr lang="en-US" sz="4400" dirty="0" smtClean="0">
                <a:solidFill>
                  <a:srgbClr val="FFFF00"/>
                </a:solidFill>
              </a:rPr>
              <a:t>piece of pie</a:t>
            </a:r>
            <a:r>
              <a:rPr lang="en-US" sz="4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Idiom?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idiom </a:t>
            </a:r>
          </a:p>
          <a:p>
            <a:pPr lvl="1"/>
            <a:r>
              <a:rPr lang="en-US" dirty="0" smtClean="0"/>
              <a:t>is a common expression or figure of speech </a:t>
            </a:r>
          </a:p>
          <a:p>
            <a:pPr lvl="1"/>
            <a:r>
              <a:rPr lang="en-US" dirty="0" smtClean="0"/>
              <a:t>is made up of individual words  that take on a new meaning when grouped together</a:t>
            </a:r>
          </a:p>
          <a:p>
            <a:pPr lvl="1"/>
            <a:r>
              <a:rPr lang="en-US" dirty="0" smtClean="0"/>
              <a:t>is often misinterpreted when taken literally</a:t>
            </a:r>
          </a:p>
          <a:p>
            <a:pPr lvl="1"/>
            <a:r>
              <a:rPr lang="en-US" dirty="0" smtClean="0"/>
              <a:t>can spice up your writing when used effectively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The solution to the Sudoku puzzle is so obvious; it’s </a:t>
            </a:r>
            <a:r>
              <a:rPr lang="en-US" sz="4400" dirty="0" smtClean="0">
                <a:solidFill>
                  <a:srgbClr val="FFFF00"/>
                </a:solidFill>
              </a:rPr>
              <a:t>as ------- as the nose on your face</a:t>
            </a:r>
            <a:r>
              <a:rPr lang="en-US" sz="4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Because </a:t>
            </a:r>
            <a:r>
              <a:rPr lang="en-US" sz="4400" dirty="0" smtClean="0"/>
              <a:t>Ian </a:t>
            </a:r>
            <a:r>
              <a:rPr lang="en-US" sz="4400" dirty="0" smtClean="0"/>
              <a:t>gave himself a pathetic haircut, he was prepared for everyone to </a:t>
            </a:r>
            <a:r>
              <a:rPr lang="en-US" sz="4400" dirty="0" smtClean="0">
                <a:solidFill>
                  <a:srgbClr val="FFFF00"/>
                </a:solidFill>
              </a:rPr>
              <a:t>---- his chops</a:t>
            </a:r>
            <a:r>
              <a:rPr lang="en-US" sz="4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When I asked the doctor how my grandmother was doing, </a:t>
            </a:r>
          </a:p>
          <a:p>
            <a:pPr marL="0" indent="0">
              <a:buNone/>
            </a:pPr>
            <a:r>
              <a:rPr lang="en-US" sz="4400" dirty="0" smtClean="0"/>
              <a:t>he </a:t>
            </a:r>
            <a:r>
              <a:rPr lang="en-US" sz="4400" dirty="0" smtClean="0">
                <a:solidFill>
                  <a:srgbClr val="FFFF00"/>
                </a:solidFill>
              </a:rPr>
              <a:t>beat up the bush</a:t>
            </a:r>
            <a:r>
              <a:rPr lang="en-US" sz="4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The meeting began slowly, but once we </a:t>
            </a:r>
            <a:r>
              <a:rPr lang="en-US" sz="4400" dirty="0" smtClean="0">
                <a:solidFill>
                  <a:srgbClr val="FFFF00"/>
                </a:solidFill>
              </a:rPr>
              <a:t>got the ball spinning, </a:t>
            </a:r>
            <a:r>
              <a:rPr lang="en-US" sz="4400" dirty="0" smtClean="0"/>
              <a:t>everyone started to participate.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My uncle Vito crossed the picket line during the union strike, and now he </a:t>
            </a:r>
            <a:r>
              <a:rPr lang="en-US" sz="4400" dirty="0" smtClean="0">
                <a:solidFill>
                  <a:srgbClr val="FFFF00"/>
                </a:solidFill>
              </a:rPr>
              <a:t>sleeps with the sharks</a:t>
            </a:r>
            <a:r>
              <a:rPr lang="en-US" sz="4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My cheap uncle finally </a:t>
            </a:r>
            <a:r>
              <a:rPr lang="en-US" sz="4400" dirty="0" smtClean="0">
                <a:solidFill>
                  <a:srgbClr val="FFFF00"/>
                </a:solidFill>
              </a:rPr>
              <a:t>puked up the money </a:t>
            </a:r>
            <a:r>
              <a:rPr lang="en-US" sz="4400" dirty="0" smtClean="0"/>
              <a:t>for a bus ticket </a:t>
            </a:r>
          </a:p>
          <a:p>
            <a:pPr marL="0" indent="0">
              <a:buNone/>
            </a:pPr>
            <a:r>
              <a:rPr lang="en-US" sz="4400" dirty="0" smtClean="0"/>
              <a:t>and visited us here.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When the DJ changed it up by playing a big band swing tune, </a:t>
            </a:r>
            <a:r>
              <a:rPr lang="en-US" sz="4400" dirty="0" smtClean="0"/>
              <a:t>Vince </a:t>
            </a:r>
            <a:r>
              <a:rPr lang="en-US" sz="4400" dirty="0" smtClean="0"/>
              <a:t>had to get onto the dance floor and asked </a:t>
            </a:r>
            <a:r>
              <a:rPr lang="en-US" sz="4400" dirty="0" smtClean="0"/>
              <a:t>Leah </a:t>
            </a:r>
            <a:r>
              <a:rPr lang="en-US" sz="4400" dirty="0" smtClean="0"/>
              <a:t>if she would like to </a:t>
            </a:r>
            <a:r>
              <a:rPr lang="en-US" sz="4400" dirty="0" smtClean="0">
                <a:solidFill>
                  <a:srgbClr val="FFFF00"/>
                </a:solidFill>
              </a:rPr>
              <a:t>cut the ------- </a:t>
            </a:r>
            <a:r>
              <a:rPr lang="en-US" sz="4400" dirty="0" smtClean="0"/>
              <a:t>with him.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If you think I’m going to tell you where we’re going for Valentine’s Day, you </a:t>
            </a:r>
            <a:r>
              <a:rPr lang="en-US" sz="4400" dirty="0" smtClean="0">
                <a:solidFill>
                  <a:srgbClr val="FFFF00"/>
                </a:solidFill>
              </a:rPr>
              <a:t>have another thing coming</a:t>
            </a:r>
            <a:r>
              <a:rPr lang="en-US" sz="4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4400" dirty="0" smtClean="0"/>
              <a:t> Barking up the wrong tree</a:t>
            </a:r>
          </a:p>
          <a:p>
            <a:pPr marL="0" indent="0"/>
            <a:r>
              <a:rPr lang="en-US" sz="4400" dirty="0" smtClean="0"/>
              <a:t> A bitter pill</a:t>
            </a:r>
          </a:p>
          <a:p>
            <a:pPr marL="0" indent="0"/>
            <a:r>
              <a:rPr lang="en-US" sz="4400" dirty="0" smtClean="0"/>
              <a:t> Clam up</a:t>
            </a:r>
          </a:p>
          <a:p>
            <a:pPr marL="0" indent="0"/>
            <a:r>
              <a:rPr lang="en-US" sz="4400" dirty="0" smtClean="0"/>
              <a:t> Give the cold shoulder</a:t>
            </a:r>
          </a:p>
          <a:p>
            <a:pPr marL="0" indent="0"/>
            <a:r>
              <a:rPr lang="en-US" sz="4400" dirty="0" smtClean="0"/>
              <a:t> Right as rain</a:t>
            </a:r>
          </a:p>
          <a:p>
            <a:pPr marL="0" indent="0">
              <a:buNone/>
            </a:pPr>
            <a:endParaRPr lang="en-US" sz="4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4400" dirty="0" smtClean="0"/>
              <a:t> On the loose</a:t>
            </a:r>
          </a:p>
          <a:p>
            <a:pPr marL="0" indent="0"/>
            <a:r>
              <a:rPr lang="en-US" sz="4400" dirty="0" smtClean="0"/>
              <a:t> Catch on</a:t>
            </a:r>
          </a:p>
          <a:p>
            <a:pPr marL="0" indent="0"/>
            <a:r>
              <a:rPr lang="en-US" sz="4400" dirty="0" smtClean="0"/>
              <a:t> Fall for</a:t>
            </a:r>
          </a:p>
          <a:p>
            <a:pPr marL="0" indent="0"/>
            <a:r>
              <a:rPr lang="en-US" sz="4400" dirty="0" smtClean="0"/>
              <a:t> Keep your wits about you</a:t>
            </a:r>
          </a:p>
          <a:p>
            <a:pPr marL="0" indent="0"/>
            <a:r>
              <a:rPr lang="en-US" sz="4400" dirty="0" smtClean="0"/>
              <a:t> Drive a hard bargain</a:t>
            </a:r>
          </a:p>
          <a:p>
            <a:pPr marL="0" indent="0">
              <a:buNone/>
            </a:pPr>
            <a:endParaRPr lang="en-US" sz="4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Idiom?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idiom </a:t>
            </a:r>
          </a:p>
          <a:p>
            <a:pPr lvl="1"/>
            <a:r>
              <a:rPr lang="en-US" dirty="0" smtClean="0"/>
              <a:t>is a common expression or figure of speech </a:t>
            </a:r>
          </a:p>
          <a:p>
            <a:pPr lvl="1"/>
            <a:r>
              <a:rPr lang="en-US" dirty="0" smtClean="0"/>
              <a:t>is made up of individual words  that take on a new meaning when grouped together</a:t>
            </a:r>
          </a:p>
          <a:p>
            <a:pPr lvl="1"/>
            <a:r>
              <a:rPr lang="en-US" dirty="0" smtClean="0"/>
              <a:t>is often misinterpreted when taken literally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rgbClr val="FFFF00"/>
                </a:solidFill>
              </a:rPr>
              <a:t>spice up </a:t>
            </a:r>
            <a:r>
              <a:rPr lang="en-US" dirty="0" smtClean="0"/>
              <a:t>your writing when used effectively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4400" dirty="0" smtClean="0"/>
              <a:t> Shoot the breeze</a:t>
            </a:r>
          </a:p>
          <a:p>
            <a:pPr marL="0" indent="0"/>
            <a:r>
              <a:rPr lang="en-US" sz="4400" dirty="0" smtClean="0"/>
              <a:t> Under the weather</a:t>
            </a:r>
          </a:p>
          <a:p>
            <a:pPr marL="0" indent="0"/>
            <a:r>
              <a:rPr lang="en-US" sz="4400" dirty="0" smtClean="0"/>
              <a:t> Trip the light fantastic</a:t>
            </a:r>
          </a:p>
          <a:p>
            <a:pPr marL="0" indent="0"/>
            <a:r>
              <a:rPr lang="en-US" sz="4400" dirty="0" smtClean="0"/>
              <a:t> </a:t>
            </a:r>
            <a:r>
              <a:rPr lang="en-US" sz="4400" dirty="0"/>
              <a:t>A</a:t>
            </a:r>
            <a:r>
              <a:rPr lang="en-US" sz="4400" dirty="0" smtClean="0"/>
              <a:t>chilles’ heel</a:t>
            </a:r>
          </a:p>
          <a:p>
            <a:pPr marL="0" indent="0"/>
            <a:r>
              <a:rPr lang="en-US" sz="4400" dirty="0" smtClean="0"/>
              <a:t> At the drop of a hat</a:t>
            </a:r>
          </a:p>
          <a:p>
            <a:pPr marL="0" indent="0">
              <a:buNone/>
            </a:pPr>
            <a:endParaRPr lang="en-US" sz="4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1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4400" dirty="0" smtClean="0"/>
              <a:t> Neck and neck</a:t>
            </a:r>
          </a:p>
          <a:p>
            <a:pPr marL="0" indent="0"/>
            <a:r>
              <a:rPr lang="en-US" sz="4400" dirty="0" smtClean="0"/>
              <a:t> Shell out</a:t>
            </a:r>
          </a:p>
          <a:p>
            <a:pPr marL="0" indent="0"/>
            <a:r>
              <a:rPr lang="en-US" sz="4400" dirty="0" smtClean="0"/>
              <a:t> Pay through the nose</a:t>
            </a:r>
          </a:p>
          <a:p>
            <a:pPr marL="0" indent="0"/>
            <a:r>
              <a:rPr lang="en-US" sz="4400" dirty="0" smtClean="0"/>
              <a:t> Put away</a:t>
            </a:r>
          </a:p>
          <a:p>
            <a:pPr marL="0" indent="0"/>
            <a:r>
              <a:rPr lang="en-US" sz="4400" dirty="0" smtClean="0"/>
              <a:t> Stole the spotlight</a:t>
            </a:r>
          </a:p>
          <a:p>
            <a:pPr marL="0" indent="0">
              <a:buNone/>
            </a:pPr>
            <a:endParaRPr lang="en-US" sz="4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We could tell from the mischievous expression on </a:t>
            </a:r>
            <a:r>
              <a:rPr lang="en-US" sz="4400" dirty="0" smtClean="0"/>
              <a:t>Ezra’s </a:t>
            </a:r>
            <a:r>
              <a:rPr lang="en-US" sz="4400" dirty="0" smtClean="0"/>
              <a:t>face that </a:t>
            </a:r>
          </a:p>
          <a:p>
            <a:pPr marL="0" indent="0">
              <a:buNone/>
            </a:pPr>
            <a:r>
              <a:rPr lang="en-US" sz="4400" dirty="0" smtClean="0"/>
              <a:t>he had something </a:t>
            </a:r>
            <a:r>
              <a:rPr lang="en-US" sz="4400" dirty="0" smtClean="0">
                <a:solidFill>
                  <a:srgbClr val="FFFF00"/>
                </a:solidFill>
              </a:rPr>
              <a:t>in his sleeve. </a:t>
            </a:r>
            <a:endParaRPr lang="en-US" sz="4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I thought I was the biggest NASCAR fan, but with your face and chest painted like that, you certainly </a:t>
            </a:r>
            <a:r>
              <a:rPr lang="en-US" sz="4400" dirty="0" smtClean="0">
                <a:solidFill>
                  <a:srgbClr val="FFFF00"/>
                </a:solidFill>
              </a:rPr>
              <a:t>are the cake</a:t>
            </a:r>
            <a:r>
              <a:rPr lang="en-US" sz="4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Even though she was taking vitamins, </a:t>
            </a:r>
            <a:r>
              <a:rPr lang="en-US" sz="4400" dirty="0" err="1" smtClean="0"/>
              <a:t>Desnique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FF00"/>
                </a:solidFill>
              </a:rPr>
              <a:t>caught the cold</a:t>
            </a:r>
            <a:r>
              <a:rPr lang="en-US" sz="4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Makayla </a:t>
            </a:r>
            <a:r>
              <a:rPr lang="en-US" sz="4400" dirty="0" smtClean="0"/>
              <a:t>sent out a tweet well past midnight letting her Twitter fans know that she was </a:t>
            </a:r>
            <a:r>
              <a:rPr lang="en-US" sz="4400" dirty="0" smtClean="0">
                <a:solidFill>
                  <a:srgbClr val="FFFF00"/>
                </a:solidFill>
              </a:rPr>
              <a:t>burning the --- oil</a:t>
            </a:r>
            <a:r>
              <a:rPr lang="en-US" sz="4400" dirty="0" smtClean="0"/>
              <a:t>, studying for her Earth Science final.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err="1" smtClean="0"/>
              <a:t>Kayci</a:t>
            </a:r>
            <a:r>
              <a:rPr lang="en-US" sz="4400" dirty="0" smtClean="0"/>
              <a:t> </a:t>
            </a:r>
            <a:r>
              <a:rPr lang="en-US" sz="4400" dirty="0" smtClean="0"/>
              <a:t>was glad to be 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FFFF00"/>
                </a:solidFill>
              </a:rPr>
              <a:t>in the last leg</a:t>
            </a:r>
            <a:r>
              <a:rPr lang="en-US" sz="4400" dirty="0" smtClean="0"/>
              <a:t> of her long semester with Mr. Marsh.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Idioms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We </a:t>
            </a:r>
            <a:r>
              <a:rPr lang="en-US" sz="4400" dirty="0" smtClean="0">
                <a:solidFill>
                  <a:srgbClr val="FFFF00"/>
                </a:solidFill>
              </a:rPr>
              <a:t>got the red rug treatment </a:t>
            </a:r>
            <a:r>
              <a:rPr lang="en-US" sz="4400" dirty="0" smtClean="0"/>
              <a:t>after winning the award.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700</Words>
  <Application>Microsoft Office PowerPoint</Application>
  <PresentationFormat>On-screen Show (4:3)</PresentationFormat>
  <Paragraphs>95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Faulty Idioms</vt:lpstr>
      <vt:lpstr>What is an Idiom?</vt:lpstr>
      <vt:lpstr>What is an Idiom?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</vt:vector>
  </TitlesOfParts>
  <Company>L-S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 &amp; Run-Ons</dc:title>
  <dc:creator>Administrator</dc:creator>
  <cp:lastModifiedBy>Jeffrey Marsh</cp:lastModifiedBy>
  <cp:revision>39</cp:revision>
  <dcterms:created xsi:type="dcterms:W3CDTF">2009-10-19T08:58:36Z</dcterms:created>
  <dcterms:modified xsi:type="dcterms:W3CDTF">2016-05-20T10:13:20Z</dcterms:modified>
</cp:coreProperties>
</file>