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4" r:id="rId4"/>
    <p:sldId id="305" r:id="rId5"/>
    <p:sldId id="306" r:id="rId6"/>
    <p:sldId id="307" r:id="rId7"/>
    <p:sldId id="314" r:id="rId8"/>
    <p:sldId id="308" r:id="rId9"/>
    <p:sldId id="309" r:id="rId10"/>
    <p:sldId id="310" r:id="rId11"/>
    <p:sldId id="311" r:id="rId12"/>
    <p:sldId id="312" r:id="rId13"/>
    <p:sldId id="313" r:id="rId14"/>
    <p:sldId id="315" r:id="rId15"/>
    <p:sldId id="322" r:id="rId16"/>
    <p:sldId id="316" r:id="rId17"/>
    <p:sldId id="323" r:id="rId18"/>
    <p:sldId id="317" r:id="rId19"/>
    <p:sldId id="324" r:id="rId20"/>
    <p:sldId id="318" r:id="rId21"/>
    <p:sldId id="325" r:id="rId22"/>
    <p:sldId id="319" r:id="rId23"/>
    <p:sldId id="326" r:id="rId24"/>
    <p:sldId id="320" r:id="rId25"/>
    <p:sldId id="327" r:id="rId26"/>
    <p:sldId id="321" r:id="rId27"/>
    <p:sldId id="32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388CD-D775-4BF6-864F-260C7E047461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Read and compare the following sentences: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Which of the following sentences is correct?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My friend, Jason, recently adopted a Moroccan monkey through an internet site.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7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>
                <a:solidFill>
                  <a:srgbClr val="FFFF00"/>
                </a:solidFill>
              </a:rPr>
              <a:t>My friend Jason recently adopted a Moroccan monkey through an internet site.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Which of the following sentences is correct?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>
                <a:solidFill>
                  <a:srgbClr val="FFFF00"/>
                </a:solidFill>
              </a:rPr>
              <a:t>My friend Jason recently adopted a Moroccan monkey through an internet site.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Which of the following sentences is correct?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>
                <a:solidFill>
                  <a:srgbClr val="FFFF00"/>
                </a:solidFill>
              </a:rPr>
              <a:t>My friend Jason recently adopted a Moroccan monkey through an internet site.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7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My best friend Jason recently adopted a Moroccan monkey through an internet site.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Which of the following sentences is correct?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>
                <a:solidFill>
                  <a:srgbClr val="FFFF00"/>
                </a:solidFill>
              </a:rPr>
              <a:t>My friend Jason recently adopted a Moroccan monkey through an internet site.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7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>
                <a:solidFill>
                  <a:srgbClr val="92D050"/>
                </a:solidFill>
              </a:rPr>
              <a:t>My best friend, Jason, </a:t>
            </a:r>
            <a:r>
              <a:rPr lang="en-US" sz="3400" dirty="0" smtClean="0"/>
              <a:t>recently adopted a Moroccan monkey through an internet site.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How would you correctly punctuate these sentences?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>
                <a:solidFill>
                  <a:srgbClr val="FFFF00"/>
                </a:solidFill>
              </a:rPr>
              <a:t>The writer Tim O’Brien </a:t>
            </a:r>
            <a:r>
              <a:rPr lang="en-US" sz="3400" dirty="0" smtClean="0"/>
              <a:t>has written many novels about his experiences in the Vietnam War.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How would you correctly punctuate these sentences?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The writer Tim O’Brien has written many novels about his experiences in the Vietnam War. </a:t>
            </a:r>
          </a:p>
        </p:txBody>
      </p:sp>
      <p:sp>
        <p:nvSpPr>
          <p:cNvPr id="4" name="Rectangle 3"/>
          <p:cNvSpPr/>
          <p:nvPr/>
        </p:nvSpPr>
        <p:spPr>
          <a:xfrm rot="20571539">
            <a:off x="1371601" y="2057400"/>
            <a:ext cx="5943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Correct</a:t>
            </a:r>
            <a:endParaRPr lang="en-US" sz="96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7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How would you correctly punctuate these sentences?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>
                <a:solidFill>
                  <a:srgbClr val="FFFF00"/>
                </a:solidFill>
              </a:rPr>
              <a:t>Connor </a:t>
            </a:r>
            <a:r>
              <a:rPr lang="en-US" sz="3400" dirty="0" smtClean="0">
                <a:solidFill>
                  <a:srgbClr val="FFFF00"/>
                </a:solidFill>
              </a:rPr>
              <a:t>our quarterback </a:t>
            </a:r>
            <a:r>
              <a:rPr lang="en-US" sz="3400" dirty="0" smtClean="0"/>
              <a:t>led the football team to first place.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How would you correctly punctuate these sentences?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Connor</a:t>
            </a:r>
            <a:r>
              <a:rPr lang="en-US" sz="3400" dirty="0" smtClean="0">
                <a:solidFill>
                  <a:srgbClr val="FFFF00"/>
                </a:solidFill>
              </a:rPr>
              <a:t>, </a:t>
            </a:r>
            <a:r>
              <a:rPr lang="en-US" sz="3400" dirty="0" smtClean="0">
                <a:solidFill>
                  <a:srgbClr val="FFFF00"/>
                </a:solidFill>
              </a:rPr>
              <a:t>our quarterback, </a:t>
            </a:r>
            <a:r>
              <a:rPr lang="en-US" sz="3400" dirty="0" smtClean="0"/>
              <a:t>led the football team to first place. </a:t>
            </a:r>
          </a:p>
        </p:txBody>
      </p:sp>
    </p:spTree>
    <p:extLst>
      <p:ext uri="{BB962C8B-B14F-4D97-AF65-F5344CB8AC3E}">
        <p14:creationId xmlns:p14="http://schemas.microsoft.com/office/powerpoint/2010/main" val="31121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How would you correctly punctuate these sentences?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>
                <a:solidFill>
                  <a:srgbClr val="FFFF00"/>
                </a:solidFill>
              </a:rPr>
              <a:t>The cranky man in 221 Mr. Marsh </a:t>
            </a:r>
            <a:r>
              <a:rPr lang="en-US" sz="3400" dirty="0" smtClean="0"/>
              <a:t>was easily bribed with donuts.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How would you correctly punctuate these sentences?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/>
              <a:t>The cranky man in </a:t>
            </a:r>
            <a:r>
              <a:rPr lang="en-US" sz="3400" dirty="0" smtClean="0"/>
              <a:t>221</a:t>
            </a:r>
            <a:r>
              <a:rPr lang="en-US" sz="3400" dirty="0" smtClean="0">
                <a:solidFill>
                  <a:srgbClr val="FFFF00"/>
                </a:solidFill>
              </a:rPr>
              <a:t>, </a:t>
            </a:r>
            <a:r>
              <a:rPr lang="en-US" sz="3400" dirty="0">
                <a:solidFill>
                  <a:srgbClr val="FFFF00"/>
                </a:solidFill>
              </a:rPr>
              <a:t>Mr. </a:t>
            </a:r>
            <a:r>
              <a:rPr lang="en-US" sz="3400" dirty="0" smtClean="0">
                <a:solidFill>
                  <a:srgbClr val="FFFF00"/>
                </a:solidFill>
              </a:rPr>
              <a:t>Marsh, </a:t>
            </a:r>
            <a:r>
              <a:rPr lang="en-US" sz="3400" dirty="0"/>
              <a:t>was easily bribed with donuts. </a:t>
            </a:r>
          </a:p>
        </p:txBody>
      </p:sp>
    </p:spTree>
    <p:extLst>
      <p:ext uri="{BB962C8B-B14F-4D97-AF65-F5344CB8AC3E}">
        <p14:creationId xmlns:p14="http://schemas.microsoft.com/office/powerpoint/2010/main" val="13141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Read and compare the following sentences: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William Shakespeare’s classic tragedy, </a:t>
            </a:r>
            <a:r>
              <a:rPr lang="en-US" sz="3400" i="1" dirty="0" smtClean="0"/>
              <a:t>Romeo &amp; Juliet</a:t>
            </a:r>
            <a:r>
              <a:rPr lang="en-US" sz="3400" dirty="0" smtClean="0"/>
              <a:t>, has been made into a dreadful Broadway musical.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How would you correctly punctuate these sentences?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i="1" dirty="0" smtClean="0">
                <a:solidFill>
                  <a:srgbClr val="FFFF00"/>
                </a:solidFill>
              </a:rPr>
              <a:t>Selfie</a:t>
            </a:r>
            <a:r>
              <a:rPr lang="en-US" sz="3400" dirty="0" smtClean="0">
                <a:solidFill>
                  <a:srgbClr val="FFFF00"/>
                </a:solidFill>
              </a:rPr>
              <a:t> an obscure word a few years ago </a:t>
            </a:r>
            <a:r>
              <a:rPr lang="en-US" sz="3400" dirty="0" smtClean="0"/>
              <a:t>is now a popular term.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How would you correctly punctuate these sentences?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i="1" dirty="0" smtClean="0"/>
              <a:t>Selfie</a:t>
            </a:r>
            <a:r>
              <a:rPr lang="en-US" sz="3400" i="1" dirty="0" smtClean="0">
                <a:solidFill>
                  <a:srgbClr val="FFFF00"/>
                </a:solidFill>
              </a:rPr>
              <a:t>,</a:t>
            </a:r>
            <a:r>
              <a:rPr lang="en-US" sz="3400" dirty="0" smtClean="0">
                <a:solidFill>
                  <a:srgbClr val="FFFF00"/>
                </a:solidFill>
              </a:rPr>
              <a:t> an obscure word</a:t>
            </a:r>
            <a:r>
              <a:rPr lang="en-US" sz="3400" dirty="0" smtClean="0">
                <a:solidFill>
                  <a:srgbClr val="FFFF66"/>
                </a:solidFill>
              </a:rPr>
              <a:t> a few years ago, </a:t>
            </a:r>
            <a:r>
              <a:rPr lang="en-US" sz="3400" dirty="0" smtClean="0"/>
              <a:t>is now a popular term. </a:t>
            </a:r>
          </a:p>
        </p:txBody>
      </p:sp>
    </p:spTree>
    <p:extLst>
      <p:ext uri="{BB962C8B-B14F-4D97-AF65-F5344CB8AC3E}">
        <p14:creationId xmlns:p14="http://schemas.microsoft.com/office/powerpoint/2010/main" val="1255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How would you correctly punctuate these sentences?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Ian </a:t>
            </a:r>
            <a:r>
              <a:rPr lang="en-US" sz="3400" dirty="0" smtClean="0"/>
              <a:t>won </a:t>
            </a:r>
            <a:r>
              <a:rPr lang="en-US" sz="3400" dirty="0" err="1" smtClean="0"/>
              <a:t>Joellyn's</a:t>
            </a:r>
            <a:r>
              <a:rPr lang="en-US" sz="3400" dirty="0" smtClean="0"/>
              <a:t> </a:t>
            </a:r>
            <a:r>
              <a:rPr lang="en-US" sz="3400" dirty="0" smtClean="0"/>
              <a:t>heart by reciting her “Oranges” by </a:t>
            </a:r>
            <a:r>
              <a:rPr lang="en-US" sz="3400" dirty="0" smtClean="0">
                <a:solidFill>
                  <a:srgbClr val="FFFF00"/>
                </a:solidFill>
              </a:rPr>
              <a:t>the poet Gary Soto</a:t>
            </a:r>
            <a:r>
              <a:rPr lang="en-US" sz="3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How would you correctly punctuate these sentences?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Ian </a:t>
            </a:r>
            <a:r>
              <a:rPr lang="en-US" sz="3400" dirty="0" smtClean="0"/>
              <a:t>won </a:t>
            </a:r>
            <a:r>
              <a:rPr lang="en-US" sz="3400" dirty="0" err="1" smtClean="0"/>
              <a:t>Joellyn's</a:t>
            </a:r>
            <a:r>
              <a:rPr lang="en-US" sz="3400" dirty="0" smtClean="0"/>
              <a:t> </a:t>
            </a:r>
            <a:r>
              <a:rPr lang="en-US" sz="3400" dirty="0" smtClean="0"/>
              <a:t>heart by reciting her “Oranges” by the poet Gary Soto. </a:t>
            </a:r>
          </a:p>
        </p:txBody>
      </p:sp>
      <p:sp>
        <p:nvSpPr>
          <p:cNvPr id="4" name="Rectangle 3"/>
          <p:cNvSpPr/>
          <p:nvPr/>
        </p:nvSpPr>
        <p:spPr>
          <a:xfrm rot="20571539">
            <a:off x="1371601" y="2057400"/>
            <a:ext cx="5943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Correct</a:t>
            </a:r>
            <a:endParaRPr lang="en-US" sz="96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85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How would you correctly punctuate these sentences?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>
                <a:solidFill>
                  <a:srgbClr val="FFFF00"/>
                </a:solidFill>
              </a:rPr>
              <a:t>We the Diversity Club members </a:t>
            </a:r>
            <a:r>
              <a:rPr lang="en-US" sz="3400" dirty="0" smtClean="0"/>
              <a:t>will be sponsoring an International Food Festival next week.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How would you correctly punctuate these sentences?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We the Diversity Club members will be sponsoring an International Food Festival next week. </a:t>
            </a:r>
          </a:p>
        </p:txBody>
      </p:sp>
      <p:sp>
        <p:nvSpPr>
          <p:cNvPr id="4" name="Rectangle 3"/>
          <p:cNvSpPr/>
          <p:nvPr/>
        </p:nvSpPr>
        <p:spPr>
          <a:xfrm rot="20571539">
            <a:off x="1371601" y="2057400"/>
            <a:ext cx="5943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Correct</a:t>
            </a:r>
            <a:endParaRPr lang="en-US" sz="96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How would you correctly punctuate these sentences?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>
                <a:solidFill>
                  <a:srgbClr val="FFFF00"/>
                </a:solidFill>
              </a:rPr>
              <a:t>Bret Harte’s short story “The Outcasts of Poker Flat”</a:t>
            </a:r>
            <a:r>
              <a:rPr lang="en-US" sz="3400" dirty="0" smtClean="0"/>
              <a:t> is far better than </a:t>
            </a:r>
            <a:r>
              <a:rPr lang="en-US" sz="3400" dirty="0" smtClean="0">
                <a:solidFill>
                  <a:srgbClr val="FFFF00"/>
                </a:solidFill>
              </a:rPr>
              <a:t>Harte’s short story “The Luck of Roaring Camp.”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How would you correctly punctuate these sentences?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/>
              <a:t>Bret Harte’s short story “The Outcasts of Poker Flat” is far better than </a:t>
            </a:r>
            <a:r>
              <a:rPr lang="en-US" sz="3400" dirty="0" smtClean="0"/>
              <a:t>Harte’s short </a:t>
            </a:r>
            <a:r>
              <a:rPr lang="en-US" sz="3400" dirty="0"/>
              <a:t>story “The Luck of Roaring Camp.”</a:t>
            </a:r>
          </a:p>
        </p:txBody>
      </p:sp>
      <p:sp>
        <p:nvSpPr>
          <p:cNvPr id="4" name="Rectangle 3"/>
          <p:cNvSpPr/>
          <p:nvPr/>
        </p:nvSpPr>
        <p:spPr>
          <a:xfrm rot="20571539">
            <a:off x="1371601" y="2057400"/>
            <a:ext cx="5943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Correct</a:t>
            </a:r>
            <a:endParaRPr lang="en-US" sz="96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42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Read and compare the following sentences: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William Shakespeare’s classic tragedy, </a:t>
            </a:r>
            <a:r>
              <a:rPr lang="en-US" sz="3400" i="1" dirty="0" smtClean="0"/>
              <a:t>Romeo &amp; Juliet</a:t>
            </a:r>
            <a:r>
              <a:rPr lang="en-US" sz="3400" dirty="0" smtClean="0"/>
              <a:t>, has been made into a dreadful Broadway musical. </a:t>
            </a:r>
          </a:p>
          <a:p>
            <a:pPr marL="0" indent="0">
              <a:buNone/>
            </a:pPr>
            <a:endParaRPr lang="en-US" sz="7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William Shakespeare’s classic tragedy </a:t>
            </a:r>
            <a:r>
              <a:rPr lang="en-US" sz="3400" i="1" dirty="0" smtClean="0"/>
              <a:t>Romeo &amp; Juliet</a:t>
            </a:r>
            <a:r>
              <a:rPr lang="en-US" sz="3400" dirty="0" smtClean="0"/>
              <a:t> has been made into a dreadful Broadway musical.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Read and compare the following sentences: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William Shakespeare’s classic </a:t>
            </a:r>
            <a:r>
              <a:rPr lang="en-US" sz="3400" dirty="0" smtClean="0">
                <a:solidFill>
                  <a:srgbClr val="92D050"/>
                </a:solidFill>
              </a:rPr>
              <a:t>tragedy</a:t>
            </a:r>
            <a:r>
              <a:rPr lang="en-US" sz="3400" dirty="0" smtClean="0"/>
              <a:t>, </a:t>
            </a:r>
            <a:r>
              <a:rPr lang="en-US" sz="3400" i="1" dirty="0" smtClean="0"/>
              <a:t>Romeo &amp; Juliet</a:t>
            </a:r>
            <a:r>
              <a:rPr lang="en-US" sz="3400" dirty="0" smtClean="0"/>
              <a:t>, has been made into a dreadful Broadway musical. </a:t>
            </a:r>
          </a:p>
          <a:p>
            <a:pPr marL="0" indent="0">
              <a:buNone/>
            </a:pPr>
            <a:endParaRPr lang="en-US" sz="7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William Shakespeare’s classic </a:t>
            </a:r>
            <a:r>
              <a:rPr lang="en-US" sz="3400" dirty="0" smtClean="0">
                <a:solidFill>
                  <a:srgbClr val="92D050"/>
                </a:solidFill>
              </a:rPr>
              <a:t>tragedy </a:t>
            </a:r>
            <a:r>
              <a:rPr lang="en-US" sz="3400" i="1" dirty="0" smtClean="0"/>
              <a:t>Romeo &amp; Juliet</a:t>
            </a:r>
            <a:r>
              <a:rPr lang="en-US" sz="3400" dirty="0" smtClean="0"/>
              <a:t> has been made into a dreadful Broadway musical.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Read and compare the following sentences: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William Shakespeare’s classic </a:t>
            </a:r>
            <a:r>
              <a:rPr lang="en-US" sz="3400" dirty="0" smtClean="0">
                <a:solidFill>
                  <a:srgbClr val="92D050"/>
                </a:solidFill>
              </a:rPr>
              <a:t>tragedy</a:t>
            </a:r>
            <a:r>
              <a:rPr lang="en-US" sz="3400" dirty="0" smtClean="0"/>
              <a:t>, </a:t>
            </a:r>
            <a:r>
              <a:rPr lang="en-US" sz="3400" i="1" dirty="0" smtClean="0">
                <a:solidFill>
                  <a:srgbClr val="FFFF00"/>
                </a:solidFill>
              </a:rPr>
              <a:t>Romeo &amp; Juliet</a:t>
            </a:r>
            <a:r>
              <a:rPr lang="en-US" sz="3400" dirty="0" smtClean="0"/>
              <a:t>, has been made into a dreadful Broadway musical. </a:t>
            </a:r>
          </a:p>
          <a:p>
            <a:pPr marL="0" indent="0">
              <a:buNone/>
            </a:pPr>
            <a:endParaRPr lang="en-US" sz="7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William Shakespeare’s classic </a:t>
            </a:r>
            <a:r>
              <a:rPr lang="en-US" sz="3400" dirty="0" smtClean="0">
                <a:solidFill>
                  <a:srgbClr val="92D050"/>
                </a:solidFill>
              </a:rPr>
              <a:t>tragedy </a:t>
            </a:r>
            <a:r>
              <a:rPr lang="en-US" sz="3400" i="1" dirty="0" smtClean="0">
                <a:solidFill>
                  <a:srgbClr val="FFFF00"/>
                </a:solidFill>
              </a:rPr>
              <a:t>Romeo &amp; Juliet</a:t>
            </a:r>
            <a:r>
              <a:rPr lang="en-US" sz="3400" dirty="0" smtClean="0"/>
              <a:t> has been made into a dreadful Broadway musical.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Read and compare the following sentences: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William Shakespeare’s classic </a:t>
            </a:r>
            <a:r>
              <a:rPr lang="en-US" sz="3400" dirty="0" smtClean="0">
                <a:solidFill>
                  <a:srgbClr val="92D050"/>
                </a:solidFill>
              </a:rPr>
              <a:t>tragedy</a:t>
            </a:r>
            <a:r>
              <a:rPr lang="en-US" sz="3400" dirty="0" smtClean="0">
                <a:solidFill>
                  <a:srgbClr val="FF9900"/>
                </a:solidFill>
              </a:rPr>
              <a:t>,</a:t>
            </a:r>
            <a:r>
              <a:rPr lang="en-US" sz="3400" dirty="0" smtClean="0"/>
              <a:t> </a:t>
            </a:r>
            <a:r>
              <a:rPr lang="en-US" sz="3400" i="1" dirty="0" smtClean="0">
                <a:solidFill>
                  <a:srgbClr val="FFFF00"/>
                </a:solidFill>
              </a:rPr>
              <a:t>Romeo &amp; Juliet</a:t>
            </a:r>
            <a:r>
              <a:rPr lang="en-US" sz="3400" dirty="0" smtClean="0">
                <a:solidFill>
                  <a:srgbClr val="FF9900"/>
                </a:solidFill>
              </a:rPr>
              <a:t>,</a:t>
            </a:r>
            <a:r>
              <a:rPr lang="en-US" sz="3400" dirty="0" smtClean="0"/>
              <a:t> has been made into a dreadful Broadway musical. </a:t>
            </a:r>
          </a:p>
          <a:p>
            <a:pPr marL="0" indent="0">
              <a:buNone/>
            </a:pPr>
            <a:endParaRPr lang="en-US" sz="7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William Shakespeare’s classic </a:t>
            </a:r>
            <a:r>
              <a:rPr lang="en-US" sz="3400" dirty="0" smtClean="0">
                <a:solidFill>
                  <a:srgbClr val="92D050"/>
                </a:solidFill>
              </a:rPr>
              <a:t>tragedy </a:t>
            </a:r>
            <a:r>
              <a:rPr lang="en-US" sz="3400" i="1" dirty="0" smtClean="0">
                <a:solidFill>
                  <a:srgbClr val="FFFF00"/>
                </a:solidFill>
              </a:rPr>
              <a:t>Romeo &amp; Juliet</a:t>
            </a:r>
            <a:r>
              <a:rPr lang="en-US" sz="3400" dirty="0" smtClean="0"/>
              <a:t> has been made into a dreadful Broadway musical.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Read and compare the following sentences: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William Shakespeare’s classic tragedy, </a:t>
            </a:r>
            <a:r>
              <a:rPr lang="en-US" sz="3400" i="1" dirty="0" smtClean="0"/>
              <a:t>Romeo &amp; Juliet</a:t>
            </a:r>
            <a:r>
              <a:rPr lang="en-US" sz="3400" dirty="0" smtClean="0"/>
              <a:t>, has been made into a dreadful Broadway musical. </a:t>
            </a:r>
          </a:p>
          <a:p>
            <a:pPr marL="0" indent="0">
              <a:buNone/>
            </a:pPr>
            <a:endParaRPr lang="en-US" sz="7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>
                <a:solidFill>
                  <a:srgbClr val="FFFF00"/>
                </a:solidFill>
              </a:rPr>
              <a:t>William Shakespeare’s classic tragedy </a:t>
            </a:r>
            <a:r>
              <a:rPr lang="en-US" sz="3400" i="1" dirty="0" smtClean="0">
                <a:solidFill>
                  <a:srgbClr val="FFFF00"/>
                </a:solidFill>
              </a:rPr>
              <a:t>Romeo &amp; Juliet</a:t>
            </a:r>
            <a:r>
              <a:rPr lang="en-US" sz="3400" dirty="0" smtClean="0">
                <a:solidFill>
                  <a:srgbClr val="FFFF00"/>
                </a:solidFill>
              </a:rPr>
              <a:t> has been made into a dreadful Broadway musical.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Which of the following sentences is correct?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My friend, Jason, recently adopted a Moroccan monkey through an internet site.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Punctuating Appositives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Which of the following sentences is correct?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My friend, Jason, recently adopted a Moroccan monkey through an internet site.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7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My friend Jason recently adopted a Moroccan monkey through an internet site.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823</Words>
  <Application>Microsoft Office PowerPoint</Application>
  <PresentationFormat>On-screen Show (4:3)</PresentationFormat>
  <Paragraphs>146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  <vt:lpstr>Punctuating Appositives</vt:lpstr>
    </vt:vector>
  </TitlesOfParts>
  <Company>L-S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Main Idea</dc:title>
  <dc:creator>Administrator</dc:creator>
  <cp:lastModifiedBy>Jeffrey Marsh</cp:lastModifiedBy>
  <cp:revision>42</cp:revision>
  <dcterms:created xsi:type="dcterms:W3CDTF">2009-09-07T18:24:13Z</dcterms:created>
  <dcterms:modified xsi:type="dcterms:W3CDTF">2016-05-04T08:41:20Z</dcterms:modified>
</cp:coreProperties>
</file>