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0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2D7D8-DEA9-4B93-B7D2-5F85F1CEB321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3D1F6-E58E-49F8-8AE2-8CB2C1A8C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4AE2E-9E12-459F-BE9E-6AF3FB303054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93FD4-794D-46CB-8C5A-A13D89DBC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C96D-0603-4D37-A53F-F99424FB8D45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3E10-4AF2-462A-A403-E10889601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45120-222F-4BF1-96BA-D497EA21593D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44A92-8DBF-4D09-B2EB-7B8D8D98D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62EEE-7985-40D3-94A3-1998B0BE5F03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6C8A-2F86-4998-9AEC-BACC89892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020BA-4D94-4416-B7FC-72B95E223E81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6373-2538-4520-8649-488A9C2AC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EC9E8-6224-49D0-9533-06D0E7A3A3B4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DFBF-FCFB-43A8-9821-C1B6FF48B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4783-45B8-4CD4-8A89-8A87C4A3D584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2D4E4-BD59-4242-A18A-697FDA9C9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9F139-4081-45F8-8892-65CA19E62CD2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1A0AF-1752-47DD-8E9D-9E6F67BED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F9122-FDD6-4619-9A2A-7FFDA69596B5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9BE18-C431-48F3-BF01-DB48A8671D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D04AD-4220-41EC-862F-E98422D63397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18A72-BB20-4432-95D2-364C266F2C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3B3A47-1161-4E76-914A-7B971A32AFEA}" type="datetimeFigureOut">
              <a:rPr lang="en-US"/>
              <a:pPr>
                <a:defRPr/>
              </a:pPr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24CF67-A6F1-40E7-BC8A-857527C56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After</a:t>
            </a:r>
            <a:r>
              <a:rPr lang="en-US" dirty="0" smtClean="0"/>
              <a:t> the heavy </a:t>
            </a:r>
            <a:r>
              <a:rPr lang="en-US" u="sng" dirty="0" smtClean="0"/>
              <a:t>rains, Sami</a:t>
            </a:r>
            <a:r>
              <a:rPr lang="en-US" dirty="0" smtClean="0"/>
              <a:t> covered herself in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A                                B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Saran </a:t>
            </a:r>
            <a:r>
              <a:rPr lang="en-US" u="sng" dirty="0" smtClean="0"/>
              <a:t>Wrap, then</a:t>
            </a:r>
            <a:r>
              <a:rPr lang="en-US" dirty="0" smtClean="0"/>
              <a:t> she </a:t>
            </a:r>
            <a:r>
              <a:rPr lang="en-US" u="sng" dirty="0" smtClean="0"/>
              <a:t>giggled and</a:t>
            </a:r>
            <a:r>
              <a:rPr lang="en-US" dirty="0" smtClean="0"/>
              <a:t> frolicked in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		C                           D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the puddles. </a:t>
            </a:r>
            <a:r>
              <a:rPr lang="en-US" u="sng" dirty="0" smtClean="0"/>
              <a:t>No Error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                             E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Mitchell could find only a handful of gravel for breakfast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however he poured milk on it and ate it like cereal</a:t>
            </a:r>
            <a:r>
              <a:rPr lang="en-US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Mitchell could find only a handful of gravel for breakfast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however he poured milk on it and ate it like cereal</a:t>
            </a:r>
            <a:r>
              <a:rPr lang="en-US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			NOT A CONJUNCTION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2857501" y="3314700"/>
            <a:ext cx="11430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Be careful of the “</a:t>
            </a:r>
            <a:r>
              <a:rPr lang="en-US" sz="3400" dirty="0" err="1" smtClean="0"/>
              <a:t>Nottas</a:t>
            </a:r>
            <a:r>
              <a:rPr lang="en-US" sz="3400" dirty="0" smtClean="0"/>
              <a:t>”: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“</a:t>
            </a:r>
            <a:r>
              <a:rPr lang="en-US" sz="3400" dirty="0" err="1" smtClean="0"/>
              <a:t>Notta</a:t>
            </a:r>
            <a:r>
              <a:rPr lang="en-US" sz="3400" dirty="0" smtClean="0"/>
              <a:t>” Coordinating Conjunction:</a:t>
            </a:r>
          </a:p>
          <a:p>
            <a:pPr marL="1371600" indent="0"/>
            <a:r>
              <a:rPr lang="en-US" sz="3400" dirty="0" smtClean="0"/>
              <a:t> </a:t>
            </a:r>
            <a:r>
              <a:rPr lang="en-US" sz="3000" dirty="0" smtClean="0"/>
              <a:t>Adverbs: </a:t>
            </a:r>
          </a:p>
          <a:p>
            <a:pPr marL="1771650" lvl="1" indent="0"/>
            <a:r>
              <a:rPr lang="en-US" sz="3000" dirty="0" smtClean="0"/>
              <a:t> Then, Next, Also, etc. </a:t>
            </a:r>
          </a:p>
          <a:p>
            <a:pPr marL="1371600" indent="0"/>
            <a:r>
              <a:rPr lang="en-US" sz="3000" dirty="0" smtClean="0"/>
              <a:t> Subordinating Conjunctions:</a:t>
            </a:r>
          </a:p>
          <a:p>
            <a:pPr marL="1771650" lvl="1" indent="0"/>
            <a:r>
              <a:rPr lang="en-US" sz="3000" dirty="0" smtClean="0"/>
              <a:t> Because, When, If, After, etc. </a:t>
            </a:r>
          </a:p>
          <a:p>
            <a:pPr marL="1371600" indent="0"/>
            <a:r>
              <a:rPr lang="en-US" sz="3000" dirty="0" smtClean="0"/>
              <a:t> Transitional Words: </a:t>
            </a:r>
          </a:p>
          <a:p>
            <a:pPr marL="1771650" lvl="1" indent="0"/>
            <a:r>
              <a:rPr lang="en-US" sz="3000" dirty="0" smtClean="0"/>
              <a:t> However, Nevertheless, Moreover, Instead, Therefore, Thus,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Rules for a Compound Sentence: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Join two Simple Sentences together using a </a:t>
            </a:r>
            <a:r>
              <a:rPr lang="en-US" sz="3400" dirty="0" smtClean="0">
                <a:solidFill>
                  <a:srgbClr val="FFFF00"/>
                </a:solidFill>
              </a:rPr>
              <a:t>Comma</a:t>
            </a:r>
            <a:r>
              <a:rPr lang="en-US" sz="3400" dirty="0" smtClean="0"/>
              <a:t> and a </a:t>
            </a:r>
            <a:r>
              <a:rPr lang="en-US" sz="3400" dirty="0" smtClean="0">
                <a:solidFill>
                  <a:srgbClr val="FFFF00"/>
                </a:solidFill>
              </a:rPr>
              <a:t>Coordinating/Correlative Conjunction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6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err="1" smtClean="0"/>
              <a:t>Momo</a:t>
            </a:r>
            <a:r>
              <a:rPr lang="en-US" sz="3400" dirty="0" smtClean="0"/>
              <a:t> found a moldy egg roll in the backseat of her mini van, -------- she ate it anyway.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A. and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but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C. 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D.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E.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6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err="1" smtClean="0"/>
              <a:t>Momo</a:t>
            </a:r>
            <a:r>
              <a:rPr lang="en-US" sz="3400" dirty="0" smtClean="0"/>
              <a:t> found a moldy egg roll in the backseat of her mini van, -------- she ate it anyway.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A. and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but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C. 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D.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E.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0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Hanna found a homeless squirrel rummaging through her garbage, -------- she made it a home from an old shoebox.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A. and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but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C. 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D.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E.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0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Hanna found a homeless squirrel rummaging through her garbage, -------- she made it a home from an old shoebox.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A. and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B. but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C. 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D.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E.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0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Anthony taunted Mr. Marsh with a bag of Doritos, -------- he has an aversion to those nasty snacks. 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A. because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for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C. as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D.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E.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0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Anthony taunted Mr. Marsh with a bag of Doritos, -------- he has an aversion to those nasty snacks. 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A. because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for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C. as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D.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E.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After</a:t>
            </a:r>
            <a:r>
              <a:rPr lang="en-US" dirty="0" smtClean="0"/>
              <a:t> the heavy </a:t>
            </a:r>
            <a:r>
              <a:rPr lang="en-US" u="sng" dirty="0" smtClean="0"/>
              <a:t>rains, Sami</a:t>
            </a:r>
            <a:r>
              <a:rPr lang="en-US" dirty="0" smtClean="0"/>
              <a:t> covered herself in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A                                B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Saran </a:t>
            </a:r>
            <a:r>
              <a:rPr lang="en-US" u="sng" dirty="0" smtClean="0">
                <a:solidFill>
                  <a:srgbClr val="FFFF00"/>
                </a:solidFill>
              </a:rPr>
              <a:t>Wrap, then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she </a:t>
            </a:r>
            <a:r>
              <a:rPr lang="en-US" u="sng" dirty="0" smtClean="0"/>
              <a:t>giggled and</a:t>
            </a:r>
            <a:r>
              <a:rPr lang="en-US" dirty="0" smtClean="0"/>
              <a:t> frolicked in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                          D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the puddles. </a:t>
            </a:r>
            <a:r>
              <a:rPr lang="en-US" u="sng" dirty="0" smtClean="0"/>
              <a:t>No Error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                             E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After</a:t>
            </a:r>
            <a:r>
              <a:rPr lang="en-US" dirty="0" smtClean="0"/>
              <a:t> the heavy </a:t>
            </a:r>
            <a:r>
              <a:rPr lang="en-US" u="sng" dirty="0" smtClean="0"/>
              <a:t>rains, Rebecca</a:t>
            </a:r>
            <a:r>
              <a:rPr lang="en-US" dirty="0" smtClean="0"/>
              <a:t> covered herself in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A                                B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Saran </a:t>
            </a:r>
            <a:r>
              <a:rPr lang="en-US" u="sng" dirty="0" smtClean="0"/>
              <a:t>Wrap, then</a:t>
            </a:r>
            <a:r>
              <a:rPr lang="en-US" dirty="0" smtClean="0"/>
              <a:t> she </a:t>
            </a:r>
            <a:r>
              <a:rPr lang="en-US" u="sng" dirty="0" smtClean="0"/>
              <a:t>giggled and</a:t>
            </a:r>
            <a:r>
              <a:rPr lang="en-US" dirty="0" smtClean="0"/>
              <a:t> frolicked in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		C                           D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the puddles. </a:t>
            </a:r>
            <a:r>
              <a:rPr lang="en-US" u="sng" dirty="0" smtClean="0"/>
              <a:t>No Error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                             E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2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Read and complete the following SAT question: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u="sng" dirty="0" smtClean="0"/>
              <a:t>After</a:t>
            </a:r>
            <a:r>
              <a:rPr lang="en-US" dirty="0" smtClean="0"/>
              <a:t> the heavy </a:t>
            </a:r>
            <a:r>
              <a:rPr lang="en-US" u="sng" dirty="0" smtClean="0"/>
              <a:t>rains, Rebecca</a:t>
            </a:r>
            <a:r>
              <a:rPr lang="en-US" dirty="0" smtClean="0"/>
              <a:t> covered herself in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   A                                B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Saran </a:t>
            </a:r>
            <a:r>
              <a:rPr lang="en-US" u="sng" dirty="0" smtClean="0">
                <a:solidFill>
                  <a:srgbClr val="FFFF00"/>
                </a:solidFill>
              </a:rPr>
              <a:t>Wrap, then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she </a:t>
            </a:r>
            <a:r>
              <a:rPr lang="en-US" u="sng" dirty="0" smtClean="0"/>
              <a:t>giggled and</a:t>
            </a:r>
            <a:r>
              <a:rPr lang="en-US" dirty="0" smtClean="0"/>
              <a:t> frolicked in 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                          D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the puddles. </a:t>
            </a:r>
            <a:r>
              <a:rPr lang="en-US" u="sng" dirty="0" smtClean="0"/>
              <a:t>No Error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                             E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24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After the heavy rains, Rebecca covered herself in Saran Wrap, then she giggled and frolicked in the puddles. 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03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After the heavy rains, Rebecca covered herself in Saran Wrap</a:t>
            </a:r>
            <a:r>
              <a:rPr lang="en-US" dirty="0" smtClean="0"/>
              <a:t>, then she giggled and frolicked in the puddles. 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63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After the heavy rains, Rebecca covered herself in Saran Wrap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then she giggled and frolicked in the puddles</a:t>
            </a:r>
            <a:r>
              <a:rPr lang="en-US" dirty="0" smtClean="0"/>
              <a:t>. 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1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After the heavy rains, Rebecca covered herself in Saran Wrap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then she giggled and frolicked in the puddles</a:t>
            </a:r>
            <a:r>
              <a:rPr lang="en-US" dirty="0" smtClean="0"/>
              <a:t>. 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Two Sentences . . . but no conjunction!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10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After the heavy rains, Rebecca covered herself in Saran Wrap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FF00"/>
                </a:solidFill>
              </a:rPr>
              <a:t>then she giggled and frolicked in the puddles</a:t>
            </a:r>
            <a:r>
              <a:rPr lang="en-US" dirty="0" smtClean="0"/>
              <a:t>. 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34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Mason could find only a handful of gravel for breakfast, however he poured milk on it and ate it like cereal.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1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Mason could find only a handful of gravel for breakfast</a:t>
            </a:r>
            <a:r>
              <a:rPr lang="en-US" dirty="0" smtClean="0"/>
              <a:t>, however he poured milk on it and ate it like cereal.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63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Mason could find only a handful of gravel for breakfast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however he poured milk on it and ate it like cereal</a:t>
            </a:r>
            <a:r>
              <a:rPr lang="en-US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24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After the heavy rains, Sami covered herself in Saran Wrap, then she giggled and frolicked in the puddles. 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Mason could find only a handful of gravel for breakfast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however he poured milk on it and ate it like cereal</a:t>
            </a:r>
            <a:r>
              <a:rPr lang="en-US" dirty="0" smtClean="0"/>
              <a:t>.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			NOT A CONJUNCTION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2857501" y="3314700"/>
            <a:ext cx="11430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Be careful of the “</a:t>
            </a:r>
            <a:r>
              <a:rPr lang="en-US" sz="3400" dirty="0" err="1" smtClean="0"/>
              <a:t>Nottas</a:t>
            </a:r>
            <a:r>
              <a:rPr lang="en-US" sz="3400" dirty="0" smtClean="0"/>
              <a:t>”: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“</a:t>
            </a:r>
            <a:r>
              <a:rPr lang="en-US" sz="3400" dirty="0" err="1" smtClean="0"/>
              <a:t>Notta</a:t>
            </a:r>
            <a:r>
              <a:rPr lang="en-US" sz="3400" dirty="0" smtClean="0"/>
              <a:t>” Coordinating Conjunction:</a:t>
            </a:r>
          </a:p>
          <a:p>
            <a:pPr marL="1371600" indent="0"/>
            <a:r>
              <a:rPr lang="en-US" sz="3400" dirty="0" smtClean="0"/>
              <a:t> </a:t>
            </a:r>
            <a:r>
              <a:rPr lang="en-US" sz="3000" dirty="0" smtClean="0"/>
              <a:t>Adverbs: </a:t>
            </a:r>
          </a:p>
          <a:p>
            <a:pPr marL="1771650" lvl="1" indent="0"/>
            <a:r>
              <a:rPr lang="en-US" sz="3000" dirty="0" smtClean="0"/>
              <a:t> Then, Next, Also, etc. </a:t>
            </a:r>
          </a:p>
          <a:p>
            <a:pPr marL="1371600" indent="0"/>
            <a:r>
              <a:rPr lang="en-US" sz="3000" dirty="0" smtClean="0"/>
              <a:t> Subordinating Conjunctions:</a:t>
            </a:r>
          </a:p>
          <a:p>
            <a:pPr marL="1771650" lvl="1" indent="0"/>
            <a:r>
              <a:rPr lang="en-US" sz="3000" dirty="0" smtClean="0"/>
              <a:t> Because, When, If, After, etc. </a:t>
            </a:r>
          </a:p>
          <a:p>
            <a:pPr marL="1371600" indent="0"/>
            <a:r>
              <a:rPr lang="en-US" sz="3000" dirty="0" smtClean="0"/>
              <a:t> Transitional Words: </a:t>
            </a:r>
          </a:p>
          <a:p>
            <a:pPr marL="1771650" lvl="1" indent="0"/>
            <a:r>
              <a:rPr lang="en-US" sz="3000" dirty="0" smtClean="0"/>
              <a:t> However, Nevertheless, Moreover, Instead, Therefore, Thus, etc. </a:t>
            </a:r>
          </a:p>
        </p:txBody>
      </p:sp>
    </p:spTree>
    <p:extLst>
      <p:ext uri="{BB962C8B-B14F-4D97-AF65-F5344CB8AC3E}">
        <p14:creationId xmlns:p14="http://schemas.microsoft.com/office/powerpoint/2010/main" val="23986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Rules for a Compound Sentence: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457200" indent="0"/>
            <a:r>
              <a:rPr lang="en-US" sz="3400" dirty="0" smtClean="0"/>
              <a:t> Join two Simple Sentences together using a </a:t>
            </a:r>
            <a:r>
              <a:rPr lang="en-US" sz="3400" dirty="0" smtClean="0">
                <a:solidFill>
                  <a:srgbClr val="FFFF00"/>
                </a:solidFill>
              </a:rPr>
              <a:t>Comma</a:t>
            </a:r>
            <a:r>
              <a:rPr lang="en-US" sz="3400" dirty="0" smtClean="0"/>
              <a:t> and a </a:t>
            </a:r>
            <a:r>
              <a:rPr lang="en-US" sz="3400" dirty="0" smtClean="0">
                <a:solidFill>
                  <a:srgbClr val="FFFF00"/>
                </a:solidFill>
              </a:rPr>
              <a:t>Coordinating/Correlative Conjunction</a:t>
            </a:r>
          </a:p>
        </p:txBody>
      </p:sp>
    </p:spTree>
    <p:extLst>
      <p:ext uri="{BB962C8B-B14F-4D97-AF65-F5344CB8AC3E}">
        <p14:creationId xmlns:p14="http://schemas.microsoft.com/office/powerpoint/2010/main" val="3401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6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Ashley found a moldy egg roll in the backseat of her mini van, -------- she ate it anyway.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A. and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but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C. 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D.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E.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6993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6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Ashley found a moldy egg roll in the backseat of her mini van, -------- she ate it anyway.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A. and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but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C. 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D.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E.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2196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0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Kat found a homeless squirrel rummaging through her garbage, -------- she made it a home from an old shoebox.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A. and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but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C. 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D.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E.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0877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0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Kat found a homeless squirrel rummaging through her garbage, -------- she made it a home from an old shoebox.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A. and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B. but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C. 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D.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E.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519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0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Brendan taunted Mr. Marsh with a bag of Doritos, -------- he has an aversion to those nasty snacks. 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A. because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for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C. as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D.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E.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41514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conjunction should I use?</a:t>
            </a:r>
          </a:p>
          <a:p>
            <a:pPr marL="0" indent="0">
              <a:buFont typeface="Arial" charset="0"/>
              <a:buNone/>
            </a:pPr>
            <a:endParaRPr lang="en-US" sz="1000" dirty="0" smtClean="0">
              <a:solidFill>
                <a:srgbClr val="FFFF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Brendan taunted Mr. Marsh with a bag of Doritos, -------- he has an aversion to those nasty snacks. 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A. because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B. for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C. as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D. yet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r>
              <a:rPr lang="en-US" sz="3400" strike="sngStrike" dirty="0" smtClean="0"/>
              <a:t>E. so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637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After the heavy rains, Sami covered herself in Saran Wrap</a:t>
            </a:r>
            <a:r>
              <a:rPr lang="en-US" dirty="0" smtClean="0"/>
              <a:t>, then she giggled and frolicked in the puddles. 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After the heavy rains, Sami covered herself in Saran Wrap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then she giggled and frolicked in the puddles</a:t>
            </a:r>
            <a:r>
              <a:rPr lang="en-US" dirty="0" smtClean="0"/>
              <a:t>. 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After the heavy rains, Sami covered herself in Saran Wrap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then she giggled and frolicked in the puddles</a:t>
            </a:r>
            <a:r>
              <a:rPr lang="en-US" dirty="0" smtClean="0"/>
              <a:t>. 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Two Sentences . . . but no conjunction!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After the heavy rains, Sami covered herself in Saran Wrap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FF00"/>
                </a:solidFill>
              </a:rPr>
              <a:t>then she giggled and frolicked in the puddles</a:t>
            </a:r>
            <a:r>
              <a:rPr lang="en-US" dirty="0" smtClean="0"/>
              <a:t>. 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Mitchell could find only a handful of gravel for breakfast, however he poured milk on it and ate it like cereal.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SAT Lesson: Coordination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Look at this run-on:</a:t>
            </a:r>
          </a:p>
          <a:p>
            <a:pPr marL="0" indent="0">
              <a:buFont typeface="Arial" charset="0"/>
              <a:buNone/>
            </a:pPr>
            <a:endParaRPr lang="en-US" sz="1500" dirty="0" smtClean="0"/>
          </a:p>
          <a:p>
            <a:pPr marL="0" indent="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Mitchell could find only a handful of gravel for breakfast</a:t>
            </a:r>
            <a:r>
              <a:rPr lang="en-US" dirty="0" smtClean="0"/>
              <a:t>, however he poured milk on it and ate it like cereal.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1250</Words>
  <Application>Microsoft Office PowerPoint</Application>
  <PresentationFormat>On-screen Show (4:3)</PresentationFormat>
  <Paragraphs>308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  <vt:lpstr>SAT Lesson: Coordination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Main Idea</dc:title>
  <dc:creator>Administrator</dc:creator>
  <cp:lastModifiedBy>Jeffrey Marsh</cp:lastModifiedBy>
  <cp:revision>46</cp:revision>
  <dcterms:created xsi:type="dcterms:W3CDTF">2009-09-07T18:24:13Z</dcterms:created>
  <dcterms:modified xsi:type="dcterms:W3CDTF">2015-08-21T10:41:34Z</dcterms:modified>
</cp:coreProperties>
</file>