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38" r:id="rId11"/>
    <p:sldId id="441" r:id="rId12"/>
    <p:sldId id="439" r:id="rId13"/>
    <p:sldId id="440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61" autoAdjust="0"/>
  </p:normalViewPr>
  <p:slideViewPr>
    <p:cSldViewPr>
      <p:cViewPr varScale="1">
        <p:scale>
          <a:sx n="67" d="100"/>
          <a:sy n="67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B3EF-7956-49F1-9C2F-C094C1FF2762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Pronoun Reference and Shift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Ambiguous: </a:t>
            </a:r>
          </a:p>
          <a:p>
            <a:pPr marL="0" indent="0">
              <a:buNone/>
            </a:pPr>
            <a:r>
              <a:rPr lang="en-US" dirty="0" smtClean="0"/>
              <a:t>	When Ginger texted her mother, she was 	in GAP shopping for Christmas gifts.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87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Ambiguous: </a:t>
            </a:r>
          </a:p>
          <a:p>
            <a:pPr marL="0" indent="0">
              <a:buNone/>
            </a:pPr>
            <a:r>
              <a:rPr lang="en-US" dirty="0" smtClean="0"/>
              <a:t>	When Ginger texted her mother, she was 	in GAP shopping for Christmas gifts.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Clear:</a:t>
            </a:r>
          </a:p>
          <a:p>
            <a:pPr marL="0" indent="0">
              <a:buNone/>
            </a:pPr>
            <a:r>
              <a:rPr lang="en-US" dirty="0" smtClean="0"/>
              <a:t>	When Ginger was in GAP shopping for 	Christmas gifts, she texted her mother.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Ambiguous: </a:t>
            </a:r>
          </a:p>
          <a:p>
            <a:pPr marL="0" indent="0">
              <a:buNone/>
            </a:pPr>
            <a:r>
              <a:rPr lang="en-US" dirty="0" smtClean="0"/>
              <a:t>	When the elementary school children met 	the Pittsburgh Steelers, they greeted them 	with enthusiasm.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Ambiguous: </a:t>
            </a:r>
          </a:p>
          <a:p>
            <a:pPr marL="0" indent="0">
              <a:buNone/>
            </a:pPr>
            <a:r>
              <a:rPr lang="en-US" dirty="0" smtClean="0"/>
              <a:t>	When the elementary school children met 	the Pittsburgh Steelers, they greeted them 	with enthusiasm.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Clear:</a:t>
            </a:r>
          </a:p>
          <a:p>
            <a:pPr marL="0" indent="0">
              <a:buNone/>
            </a:pPr>
            <a:r>
              <a:rPr lang="en-US" dirty="0" smtClean="0"/>
              <a:t>	When the elementary school children met 	the Pittsburgh Steelers, the children 	greeted them with enthusiasm.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Problem:	If an antecedent is only implied or is 		vague, then the meaning of the 			sentence can be unclear.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Solutions:	(1) Replace the pronoun with an 			appropriate noun</a:t>
            </a:r>
          </a:p>
          <a:p>
            <a:pPr>
              <a:buNone/>
            </a:pPr>
            <a:r>
              <a:rPr lang="en-US" dirty="0" smtClean="0"/>
              <a:t>			(2) Revise the sentence entirely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Vague:	</a:t>
            </a:r>
          </a:p>
          <a:p>
            <a:pPr>
              <a:buNone/>
            </a:pPr>
            <a:r>
              <a:rPr lang="en-US" dirty="0" smtClean="0"/>
              <a:t>		In the Faculty Room, they often get into 	spirited debates over politics whenever Mr. 	Titter has too much holiday “punch.”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Vague:	</a:t>
            </a:r>
          </a:p>
          <a:p>
            <a:pPr>
              <a:buNone/>
            </a:pPr>
            <a:r>
              <a:rPr lang="en-US" dirty="0" smtClean="0"/>
              <a:t>		In the Faculty Room, </a:t>
            </a:r>
            <a:r>
              <a:rPr lang="en-US" dirty="0" smtClean="0">
                <a:solidFill>
                  <a:srgbClr val="FFFF00"/>
                </a:solidFill>
              </a:rPr>
              <a:t>they</a:t>
            </a:r>
            <a:r>
              <a:rPr lang="en-US" dirty="0" smtClean="0"/>
              <a:t> often get into 	spirited debates over politics whenever Mr. 	Titter has too much holiday “punch.”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Vague:	</a:t>
            </a:r>
          </a:p>
          <a:p>
            <a:pPr>
              <a:buNone/>
            </a:pPr>
            <a:r>
              <a:rPr lang="en-US" dirty="0" smtClean="0"/>
              <a:t>		In the Faculty Room, </a:t>
            </a:r>
            <a:r>
              <a:rPr lang="en-US" dirty="0" smtClean="0">
                <a:solidFill>
                  <a:srgbClr val="FFFF00"/>
                </a:solidFill>
              </a:rPr>
              <a:t>they</a:t>
            </a:r>
            <a:r>
              <a:rPr lang="en-US" dirty="0" smtClean="0"/>
              <a:t> often get into 	spirited debates over politics whenever Mr. 	Titter has too much holiday “punch.”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Clear:</a:t>
            </a:r>
          </a:p>
          <a:p>
            <a:pPr>
              <a:buNone/>
            </a:pPr>
            <a:r>
              <a:rPr lang="en-US" dirty="0" smtClean="0"/>
              <a:t>		In </a:t>
            </a:r>
            <a:r>
              <a:rPr lang="en-US" dirty="0"/>
              <a:t>the Faculty Room, </a:t>
            </a:r>
            <a:r>
              <a:rPr lang="en-US" dirty="0" smtClean="0">
                <a:solidFill>
                  <a:srgbClr val="FFFF00"/>
                </a:solidFill>
              </a:rPr>
              <a:t>the teachers </a:t>
            </a:r>
            <a:r>
              <a:rPr lang="en-US" dirty="0" smtClean="0"/>
              <a:t>often </a:t>
            </a:r>
            <a:r>
              <a:rPr lang="en-US" dirty="0"/>
              <a:t>get </a:t>
            </a:r>
            <a:r>
              <a:rPr lang="en-US" dirty="0" smtClean="0"/>
              <a:t>	into spirited </a:t>
            </a:r>
            <a:r>
              <a:rPr lang="en-US" dirty="0"/>
              <a:t>debates over politics </a:t>
            </a:r>
            <a:r>
              <a:rPr lang="en-US" dirty="0" smtClean="0"/>
              <a:t>	whenever 	Mr</a:t>
            </a:r>
            <a:r>
              <a:rPr lang="en-US" dirty="0"/>
              <a:t>. </a:t>
            </a:r>
            <a:r>
              <a:rPr lang="en-US" dirty="0" smtClean="0"/>
              <a:t>Titter </a:t>
            </a:r>
            <a:r>
              <a:rPr lang="en-US" dirty="0"/>
              <a:t>has too much </a:t>
            </a:r>
            <a:r>
              <a:rPr lang="en-US" dirty="0" smtClean="0"/>
              <a:t>	holiday </a:t>
            </a:r>
            <a:r>
              <a:rPr lang="en-US" dirty="0"/>
              <a:t>“punch</a:t>
            </a:r>
            <a:r>
              <a:rPr lang="en-US" dirty="0" smtClean="0"/>
              <a:t>.”</a:t>
            </a: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Vague:	</a:t>
            </a:r>
          </a:p>
          <a:p>
            <a:pPr>
              <a:buNone/>
            </a:pPr>
            <a:r>
              <a:rPr lang="en-US" dirty="0" smtClean="0"/>
              <a:t>		I like your idea of going to Five Guys for 	lunch. It sounds amazing!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Vague:	</a:t>
            </a:r>
          </a:p>
          <a:p>
            <a:pPr>
              <a:buNone/>
            </a:pPr>
            <a:r>
              <a:rPr lang="en-US" dirty="0" smtClean="0"/>
              <a:t>		I like your idea of going to Five Guys for 	lunch. </a:t>
            </a:r>
            <a:r>
              <a:rPr lang="en-US" dirty="0" smtClean="0">
                <a:solidFill>
                  <a:srgbClr val="FFFF00"/>
                </a:solidFill>
              </a:rPr>
              <a:t>It</a:t>
            </a:r>
            <a:r>
              <a:rPr lang="en-US" dirty="0" smtClean="0"/>
              <a:t> sounds amazing!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Recent Headline: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Arizona Father Kills Teen, Claims He Was Possessed By Demons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Vague:	</a:t>
            </a:r>
          </a:p>
          <a:p>
            <a:pPr>
              <a:buNone/>
            </a:pPr>
            <a:r>
              <a:rPr lang="en-US" dirty="0" smtClean="0"/>
              <a:t>		I like your idea of going to Five Guys for 	lunch. </a:t>
            </a:r>
            <a:r>
              <a:rPr lang="en-US" dirty="0" smtClean="0">
                <a:solidFill>
                  <a:srgbClr val="FFFF00"/>
                </a:solidFill>
              </a:rPr>
              <a:t>It</a:t>
            </a:r>
            <a:r>
              <a:rPr lang="en-US" dirty="0" smtClean="0"/>
              <a:t> sounds amazing!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Clear: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I like your idea of going to Five Guys for 	lunch. Their burgers and fries are amazing!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Vague:	</a:t>
            </a:r>
          </a:p>
          <a:p>
            <a:pPr>
              <a:buNone/>
            </a:pPr>
            <a:r>
              <a:rPr lang="en-US" dirty="0" smtClean="0"/>
              <a:t>		Mr. Gallagher said that not many A’s were 	earned on the last test in Earth Science 	class, which was disappointing.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Vague:	</a:t>
            </a:r>
          </a:p>
          <a:p>
            <a:pPr>
              <a:buNone/>
            </a:pPr>
            <a:r>
              <a:rPr lang="en-US" dirty="0" smtClean="0"/>
              <a:t>		Mr. Gallagher said that not many A’s were 	earned on the last test in Earth Science 	class, </a:t>
            </a:r>
            <a:r>
              <a:rPr lang="en-US" dirty="0" smtClean="0">
                <a:solidFill>
                  <a:srgbClr val="FFFF00"/>
                </a:solidFill>
              </a:rPr>
              <a:t>which</a:t>
            </a:r>
            <a:r>
              <a:rPr lang="en-US" dirty="0" smtClean="0"/>
              <a:t> was disappointing.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Vague:	</a:t>
            </a:r>
          </a:p>
          <a:p>
            <a:pPr>
              <a:buNone/>
            </a:pPr>
            <a:r>
              <a:rPr lang="en-US" dirty="0" smtClean="0"/>
              <a:t>		Mr. Gallagher said that not many A’s were 	earned on the last test in Earth Science 	class, </a:t>
            </a:r>
            <a:r>
              <a:rPr lang="en-US" dirty="0" smtClean="0">
                <a:solidFill>
                  <a:srgbClr val="FFFF00"/>
                </a:solidFill>
              </a:rPr>
              <a:t>which</a:t>
            </a:r>
            <a:r>
              <a:rPr lang="en-US" dirty="0" smtClean="0"/>
              <a:t> was disappointing.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Clear:	</a:t>
            </a:r>
          </a:p>
          <a:p>
            <a:pPr>
              <a:buNone/>
            </a:pPr>
            <a:r>
              <a:rPr lang="en-US" dirty="0" smtClean="0"/>
              <a:t>		Mr. Gallagher said that not many A’s were 	earned on the last test in Earth Science 	class.  </a:t>
            </a:r>
            <a:r>
              <a:rPr lang="en-US" dirty="0" smtClean="0">
                <a:solidFill>
                  <a:srgbClr val="FFFF00"/>
                </a:solidFill>
              </a:rPr>
              <a:t>The class average </a:t>
            </a:r>
            <a:r>
              <a:rPr lang="en-US" dirty="0" smtClean="0"/>
              <a:t>was disappointing.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Problem:	Pronouns should not be used to refer 		to a possessive.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Problem:	Pronouns should not be used to refer 		to a possessive.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Error:</a:t>
            </a:r>
          </a:p>
          <a:p>
            <a:pPr>
              <a:buNone/>
            </a:pPr>
            <a:r>
              <a:rPr lang="en-US" dirty="0" smtClean="0"/>
              <a:t>			In Ray Bradbury’s </a:t>
            </a:r>
            <a:r>
              <a:rPr lang="en-US" u="sng" dirty="0" smtClean="0"/>
              <a:t>Fahrenheit 451</a:t>
            </a:r>
            <a:r>
              <a:rPr lang="en-US" dirty="0" smtClean="0"/>
              <a:t>, he 		explores the dangers of censorship.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Problem:	Pronouns should not be used to refer 		to a possessive.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Error:</a:t>
            </a:r>
          </a:p>
          <a:p>
            <a:pPr>
              <a:buNone/>
            </a:pPr>
            <a:r>
              <a:rPr lang="en-US" dirty="0" smtClean="0"/>
              <a:t>			In </a:t>
            </a:r>
            <a:r>
              <a:rPr lang="en-US" dirty="0" smtClean="0">
                <a:solidFill>
                  <a:srgbClr val="FFFF00"/>
                </a:solidFill>
              </a:rPr>
              <a:t>Ray Bradbury’s </a:t>
            </a:r>
            <a:r>
              <a:rPr lang="en-US" u="sng" dirty="0" smtClean="0"/>
              <a:t>Fahrenheit 451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he</a:t>
            </a:r>
            <a:r>
              <a:rPr lang="en-US" dirty="0" smtClean="0"/>
              <a:t> 		explores the dangers of censorship.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Problem:	Pronouns should not be used to refer 		to a possessive.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Error:</a:t>
            </a:r>
          </a:p>
          <a:p>
            <a:pPr>
              <a:buNone/>
            </a:pPr>
            <a:r>
              <a:rPr lang="en-US" dirty="0" smtClean="0"/>
              <a:t>			In </a:t>
            </a:r>
            <a:r>
              <a:rPr lang="en-US" dirty="0" smtClean="0">
                <a:solidFill>
                  <a:srgbClr val="FFFF00"/>
                </a:solidFill>
              </a:rPr>
              <a:t>Ray Bradbury’s </a:t>
            </a:r>
            <a:r>
              <a:rPr lang="en-US" u="sng" dirty="0" smtClean="0"/>
              <a:t>Fahrenheit 451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he</a:t>
            </a:r>
            <a:r>
              <a:rPr lang="en-US" dirty="0" smtClean="0"/>
              <a:t> 		explores the dangers of censorship.</a:t>
            </a:r>
          </a:p>
          <a:p>
            <a:pPr>
              <a:buNone/>
            </a:pPr>
            <a:endParaRPr lang="en-US" sz="500" dirty="0" smtClean="0"/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			In </a:t>
            </a:r>
            <a:r>
              <a:rPr lang="en-US" dirty="0" smtClean="0">
                <a:solidFill>
                  <a:srgbClr val="FFFF00"/>
                </a:solidFill>
              </a:rPr>
              <a:t>his</a:t>
            </a:r>
            <a:r>
              <a:rPr lang="en-US" dirty="0" smtClean="0"/>
              <a:t> novel </a:t>
            </a:r>
            <a:r>
              <a:rPr lang="en-US" u="sng" dirty="0" smtClean="0"/>
              <a:t>Fahrenheit 451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Ray 			Bradbury</a:t>
            </a:r>
            <a:r>
              <a:rPr lang="en-US" dirty="0" smtClean="0"/>
              <a:t> explores the dangers of 			censorship.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Problem:	A pronoun that is too far away from 		its antecedent can cause confusion.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Problem:	A pronoun that is too far away from 		its antecedent can cause confusion.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Confusing:</a:t>
            </a:r>
          </a:p>
          <a:p>
            <a:pPr>
              <a:buNone/>
            </a:pPr>
            <a:r>
              <a:rPr lang="en-US" dirty="0" smtClean="0"/>
              <a:t>			Once Mr. Cantrell found an 				enthusiastic fan of his “floating 			banana” paintings, he bought more 		canvasses and yellow paints, thinking 		he would make a fortune. However, 		this art connoisseur was not 			interested in them.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Recent Headline: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Arizona Father Kills Teen, Claims He Was Possessed By Demons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WHO was possessed by demons?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Problem:	A pronoun that is too far away from 		its antecedent can cause confusion.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Confusing:</a:t>
            </a:r>
          </a:p>
          <a:p>
            <a:pPr>
              <a:buNone/>
            </a:pPr>
            <a:r>
              <a:rPr lang="en-US" dirty="0" smtClean="0"/>
              <a:t>			Once Mr. Cantrell found an 				enthusiastic fan of his “floating 			banana” paintings, he bought more 		canvasses and yellow paints, thinking 		he would make a fortune. However, 		this art connoisseur was not 			interested in </a:t>
            </a:r>
            <a:r>
              <a:rPr lang="en-US" dirty="0" smtClean="0">
                <a:solidFill>
                  <a:srgbClr val="FFFF00"/>
                </a:solidFill>
              </a:rPr>
              <a:t>them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Problem:	A pronoun that is too far away from 		its antecedent can cause confusion.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Improved:</a:t>
            </a:r>
          </a:p>
          <a:p>
            <a:pPr>
              <a:buNone/>
            </a:pPr>
            <a:r>
              <a:rPr lang="en-US" dirty="0" smtClean="0"/>
              <a:t>			Once Mr. Cantrell found an 				enthusiastic fan of his “floating 			banana” paintings, he bought more 		canvasses and yellow paints, thinking 		he would make a fortune, but this art 		connoisseur was not interested in		</a:t>
            </a:r>
            <a:r>
              <a:rPr lang="en-US" dirty="0" smtClean="0">
                <a:solidFill>
                  <a:srgbClr val="FFFF00"/>
                </a:solidFill>
              </a:rPr>
              <a:t>buying the paintings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Problem:	A sentence is unclear when there is 		an unexpected shift in number or 		person between a pronoun and its 		antecedent.</a:t>
            </a:r>
          </a:p>
          <a:p>
            <a:pPr>
              <a:buNone/>
            </a:pPr>
            <a:endParaRPr lang="en-US" sz="500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Problem:	A sentence is unclear when there is 		an unexpected shift in number or 		person between a pronoun and its 		antecedent.</a:t>
            </a:r>
          </a:p>
          <a:p>
            <a:pPr>
              <a:buNone/>
            </a:pPr>
            <a:endParaRPr lang="en-US" sz="500" dirty="0" smtClean="0"/>
          </a:p>
          <a:p>
            <a:pPr>
              <a:buNone/>
            </a:pPr>
            <a:r>
              <a:rPr lang="en-US" dirty="0" smtClean="0"/>
              <a:t>Error shift:</a:t>
            </a:r>
          </a:p>
          <a:p>
            <a:pPr>
              <a:buNone/>
            </a:pPr>
            <a:r>
              <a:rPr lang="en-US" dirty="0" smtClean="0"/>
              <a:t>			Young actors need to hear the words 		of praise for their earnest work, but</a:t>
            </a:r>
            <a:r>
              <a:rPr lang="en-US" dirty="0"/>
              <a:t> </a:t>
            </a:r>
            <a:r>
              <a:rPr lang="en-US" dirty="0" smtClean="0"/>
              <a:t>		you also need to accept the criticism 		that sometimes comes with reviews.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Problem:	A sentence is unclear when there is 		an unexpected shift in number or 		person between a pronoun and its 		antecedent.</a:t>
            </a:r>
          </a:p>
          <a:p>
            <a:pPr>
              <a:buNone/>
            </a:pPr>
            <a:endParaRPr lang="en-US" sz="500" dirty="0" smtClean="0"/>
          </a:p>
          <a:p>
            <a:pPr>
              <a:buNone/>
            </a:pPr>
            <a:r>
              <a:rPr lang="en-US" dirty="0" smtClean="0"/>
              <a:t>Error shift: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FF00"/>
                </a:solidFill>
              </a:rPr>
              <a:t>Young actors </a:t>
            </a:r>
            <a:r>
              <a:rPr lang="en-US" dirty="0" smtClean="0"/>
              <a:t>need to hear the words 		of praise for their earnest work, but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FF00"/>
                </a:solidFill>
              </a:rPr>
              <a:t>you</a:t>
            </a:r>
            <a:r>
              <a:rPr lang="en-US" dirty="0" smtClean="0"/>
              <a:t> also need to accept the criticism 		that sometimes comes with reviews.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Problem:	A sentence is unclear when there is 		an unexpected shift in number or 		person between a pronoun and its 		antecedent.</a:t>
            </a:r>
          </a:p>
          <a:p>
            <a:pPr>
              <a:buNone/>
            </a:pPr>
            <a:endParaRPr lang="en-US" sz="500" dirty="0" smtClean="0"/>
          </a:p>
          <a:p>
            <a:pPr>
              <a:buNone/>
            </a:pPr>
            <a:r>
              <a:rPr lang="en-US" dirty="0" smtClean="0"/>
              <a:t>Revision: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FF00"/>
                </a:solidFill>
              </a:rPr>
              <a:t>Young actors </a:t>
            </a:r>
            <a:r>
              <a:rPr lang="en-US" dirty="0" smtClean="0"/>
              <a:t>need to hear the words 		of praise for their earnest work, but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FF00"/>
                </a:solidFill>
              </a:rPr>
              <a:t>they </a:t>
            </a:r>
            <a:r>
              <a:rPr lang="en-US" dirty="0" smtClean="0"/>
              <a:t>also need to accept the criticism 		that sometimes comes with reviews.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 TEST TIP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588">
              <a:buNone/>
            </a:pPr>
            <a:r>
              <a:rPr lang="en-US" sz="4000" dirty="0" smtClean="0"/>
              <a:t>Make sure that you are able to identify the noun to which a pronoun </a:t>
            </a:r>
            <a:r>
              <a:rPr lang="en-US" sz="4000" dirty="0" smtClean="0">
                <a:solidFill>
                  <a:srgbClr val="FFFF00"/>
                </a:solidFill>
              </a:rPr>
              <a:t>clearly and directly refers</a:t>
            </a:r>
            <a:r>
              <a:rPr lang="en-US" sz="4000" dirty="0" smtClean="0"/>
              <a:t>. If you are not able to do this, then the sentence most likely contains a </a:t>
            </a:r>
            <a:r>
              <a:rPr lang="en-US" sz="4000" dirty="0" smtClean="0">
                <a:solidFill>
                  <a:srgbClr val="FFFF00"/>
                </a:solidFill>
              </a:rPr>
              <a:t>pronoun-reference error</a:t>
            </a:r>
            <a:r>
              <a:rPr lang="en-US" sz="40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Recent Headline: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Arizona </a:t>
            </a:r>
            <a:r>
              <a:rPr lang="en-US" u="sng" dirty="0" smtClean="0">
                <a:solidFill>
                  <a:srgbClr val="FFFF00"/>
                </a:solidFill>
              </a:rPr>
              <a:t>Father</a:t>
            </a:r>
            <a:r>
              <a:rPr lang="en-US" dirty="0" smtClean="0"/>
              <a:t> Kills </a:t>
            </a:r>
            <a:r>
              <a:rPr lang="en-US" u="sng" dirty="0" smtClean="0">
                <a:solidFill>
                  <a:srgbClr val="FFFF00"/>
                </a:solidFill>
              </a:rPr>
              <a:t>Teen</a:t>
            </a:r>
            <a:r>
              <a:rPr lang="en-US" dirty="0" smtClean="0"/>
              <a:t>, Claims </a:t>
            </a:r>
            <a:r>
              <a:rPr lang="en-US" u="sng" dirty="0" smtClean="0">
                <a:solidFill>
                  <a:srgbClr val="FFFF00"/>
                </a:solidFill>
              </a:rPr>
              <a:t>He</a:t>
            </a:r>
            <a:r>
              <a:rPr lang="en-US" dirty="0" smtClean="0"/>
              <a:t> Was Possessed By Demons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WHO was possessed by demons?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Problem:	A pronoun makes an ambiguous 			reference if it can refer to more than 		one antecedent.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Problem:	A pronoun makes an ambiguous 			reference if it can refer to more than 		one antecedent.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Solutions:	(1) Replace the ambiguous pronoun 		with a noun</a:t>
            </a:r>
          </a:p>
          <a:p>
            <a:pPr>
              <a:buNone/>
            </a:pPr>
            <a:r>
              <a:rPr lang="en-US" dirty="0" smtClean="0"/>
              <a:t>			(2) Revise the sentence entirely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Recent Headline: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Arizona Father Kills Teen, Claims He Was Possessed By Demons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Recent Headline: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Arizona Father Kills Teen, Claims Son Was Possessed By Demons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 Reference and Shift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Recent Headline: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Arizona Father Kills Teen, Claims Son Was Possessed By Demons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Arizona </a:t>
            </a:r>
            <a:r>
              <a:rPr lang="en-US" dirty="0" smtClean="0"/>
              <a:t>Father’s “Demons” Lead to Killing Own Teenage Son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344</Words>
  <Application>Microsoft Office PowerPoint</Application>
  <PresentationFormat>On-screen Show (4:3)</PresentationFormat>
  <Paragraphs>196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Pronoun Reference and Shift</vt:lpstr>
      <vt:lpstr>SAT TEST TIP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 &amp; Run-Ons</dc:title>
  <dc:creator>Administrator</dc:creator>
  <cp:lastModifiedBy>Jeffrey Marsh</cp:lastModifiedBy>
  <cp:revision>99</cp:revision>
  <dcterms:created xsi:type="dcterms:W3CDTF">2009-10-19T08:58:36Z</dcterms:created>
  <dcterms:modified xsi:type="dcterms:W3CDTF">2015-11-19T11:04:57Z</dcterms:modified>
</cp:coreProperties>
</file>