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0" r:id="rId3"/>
    <p:sldId id="301" r:id="rId4"/>
    <p:sldId id="313" r:id="rId5"/>
    <p:sldId id="314" r:id="rId6"/>
    <p:sldId id="303" r:id="rId7"/>
    <p:sldId id="304" r:id="rId8"/>
    <p:sldId id="295" r:id="rId9"/>
    <p:sldId id="307" r:id="rId10"/>
    <p:sldId id="305" r:id="rId11"/>
    <p:sldId id="306" r:id="rId12"/>
    <p:sldId id="294" r:id="rId13"/>
    <p:sldId id="308" r:id="rId14"/>
    <p:sldId id="309" r:id="rId15"/>
    <p:sldId id="31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D96C-4A67-4BB0-8C18-DCAAB524FAC2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412DB-16FC-492F-948A-7F1A05541F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84FC4-4A62-4E1F-8822-D3F032FB3CE6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0E64D-59C6-4534-843D-1C1A34AAE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C8317-F931-43DD-B0F5-CCB975B1ECB1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5283-95D3-4728-A3DE-E9CBEF3332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80B3D-76BE-4FCE-AB05-06CD0CA89EF9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D7072-AF3A-4FB8-87B1-F16E3833CE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914A0-8B16-4D17-8F59-2723B18944A6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2C252-7231-49B5-8A2C-5C80789AE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446D-E388-4C4C-A66E-A7BD4C7F45E3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6284B-67D9-4067-9753-6F672066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ACBF7-D918-4DDD-ACBC-A6969647F289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4512-E9F7-41A3-A652-09C6F25C2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0924-2915-4762-93BA-2540447D53DC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AF7B2-8C64-4216-9561-82EBF427D5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CDA0A-D386-414C-9668-A36760F49FC2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8E0B-DE8D-41B3-92F2-FC4AFD1A8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93714-30E3-4D97-9D9D-508EB774208F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8D04D-B903-4218-A8FE-7766DDD2A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16351-9873-4F7F-A9EE-E19D125A1505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D6D89-254C-443B-AA42-F60D3FC427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822053-1F7C-454C-B8CA-00423E736E7C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D1BF80-3AA5-4A88-92F1-476C1A3C7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Using the Active Voice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Read and compare the following sentences: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Voice		Active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 numCol="2"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We </a:t>
            </a:r>
            <a:r>
              <a:rPr lang="en-US" sz="3400" u="sng" dirty="0" smtClean="0"/>
              <a:t>were attacked </a:t>
            </a:r>
            <a:r>
              <a:rPr lang="en-US" sz="3400" dirty="0" smtClean="0"/>
              <a:t>by circus midgets.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2. The truth </a:t>
            </a:r>
            <a:r>
              <a:rPr lang="en-US" sz="3400" u="sng" dirty="0" smtClean="0"/>
              <a:t>was known</a:t>
            </a:r>
            <a:r>
              <a:rPr lang="en-US" sz="3400" dirty="0" smtClean="0"/>
              <a:t> around the firehouse about </a:t>
            </a:r>
            <a:r>
              <a:rPr lang="en-US" sz="3400" dirty="0" err="1" smtClean="0"/>
              <a:t>Montag</a:t>
            </a:r>
            <a:r>
              <a:rPr lang="en-US" sz="3400" dirty="0" smtClean="0"/>
              <a:t> and his books.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Circus midgets </a:t>
            </a:r>
            <a:r>
              <a:rPr lang="en-US" sz="3400" u="sng" dirty="0" smtClean="0"/>
              <a:t>attacked</a:t>
            </a:r>
            <a:r>
              <a:rPr lang="en-US" sz="3400" dirty="0" smtClean="0"/>
              <a:t> us.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Voice		Active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 numCol="2"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We </a:t>
            </a:r>
            <a:r>
              <a:rPr lang="en-US" sz="3400" u="sng" dirty="0" smtClean="0"/>
              <a:t>were attacked </a:t>
            </a:r>
            <a:r>
              <a:rPr lang="en-US" sz="3400" dirty="0" smtClean="0"/>
              <a:t>by circus midgets.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2. The truth </a:t>
            </a:r>
            <a:r>
              <a:rPr lang="en-US" sz="3400" u="sng" dirty="0" smtClean="0"/>
              <a:t>was known</a:t>
            </a:r>
            <a:r>
              <a:rPr lang="en-US" sz="3400" dirty="0" smtClean="0"/>
              <a:t> around the firehouse about </a:t>
            </a:r>
            <a:r>
              <a:rPr lang="en-US" sz="3400" dirty="0" err="1" smtClean="0"/>
              <a:t>Montag</a:t>
            </a:r>
            <a:r>
              <a:rPr lang="en-US" sz="3400" dirty="0" smtClean="0"/>
              <a:t> and his books.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Circus midgets </a:t>
            </a:r>
            <a:r>
              <a:rPr lang="en-US" sz="3400" u="sng" dirty="0" smtClean="0"/>
              <a:t>attacked</a:t>
            </a:r>
            <a:r>
              <a:rPr lang="en-US" sz="3400" dirty="0" smtClean="0"/>
              <a:t> us.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2. Captain Beatty </a:t>
            </a:r>
            <a:r>
              <a:rPr lang="en-US" sz="3400" u="sng" dirty="0" smtClean="0"/>
              <a:t>knew</a:t>
            </a:r>
            <a:r>
              <a:rPr lang="en-US" sz="3400" dirty="0" smtClean="0"/>
              <a:t> the truth about </a:t>
            </a:r>
            <a:r>
              <a:rPr lang="en-US" sz="3400" dirty="0" err="1" smtClean="0"/>
              <a:t>Montag</a:t>
            </a:r>
            <a:r>
              <a:rPr lang="en-US" sz="3400" dirty="0" smtClean="0"/>
              <a:t> and his books.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Transitive Verbs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Clark and Claire were riders in the first roller coaster 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Transitive Verbs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Clark and Claire </a:t>
            </a:r>
            <a:r>
              <a:rPr lang="en-US" sz="3400" u="sng" smtClean="0"/>
              <a:t>were</a:t>
            </a:r>
            <a:r>
              <a:rPr lang="en-US" sz="3400" smtClean="0"/>
              <a:t> riders in the first roller coaster 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Transitive Verbs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Clark and Claire </a:t>
            </a:r>
            <a:r>
              <a:rPr lang="en-US" sz="3400" u="sng" smtClean="0"/>
              <a:t>were</a:t>
            </a:r>
            <a:r>
              <a:rPr lang="en-US" sz="3400" smtClean="0"/>
              <a:t> riders in the first roller coaster car.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Clark and Claire rode in the first roller coaster 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Transitive Verbs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Clark and Claire </a:t>
            </a:r>
            <a:r>
              <a:rPr lang="en-US" sz="3400" u="sng" smtClean="0"/>
              <a:t>were</a:t>
            </a:r>
            <a:r>
              <a:rPr lang="en-US" sz="3400" smtClean="0"/>
              <a:t> riders in the first roller coaster car.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Clark and Claire </a:t>
            </a:r>
            <a:r>
              <a:rPr lang="en-US" sz="3400" u="sng" smtClean="0"/>
              <a:t>rode</a:t>
            </a:r>
            <a:r>
              <a:rPr lang="en-US" sz="3400" smtClean="0"/>
              <a:t> in the first roller coaster 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Using the Active Voice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Read and compare the following sentences: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		Only one fatality was suffered by 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visitors to amusement parks that 		year.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Using the Active Voice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Read and compare the following sentences: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		Only one fatality was suffered by 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visitors to amusement parks that 		year.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That year visitors to amusement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parks suffered only one fatality.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Using the Active Voice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Passive</a:t>
            </a:r>
            <a:r>
              <a:rPr lang="en-US" sz="3400" dirty="0" smtClean="0"/>
              <a:t>	Only one fatality </a:t>
            </a:r>
            <a:r>
              <a:rPr lang="en-US" sz="3400" u="sng" dirty="0" smtClean="0">
                <a:solidFill>
                  <a:srgbClr val="FF0000"/>
                </a:solidFill>
              </a:rPr>
              <a:t>was suffered </a:t>
            </a:r>
            <a:r>
              <a:rPr lang="en-US" sz="3400" dirty="0" smtClean="0"/>
              <a:t>by 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Voice</a:t>
            </a:r>
            <a:r>
              <a:rPr lang="en-US" sz="3400" dirty="0" smtClean="0"/>
              <a:t>	visitors to amusement parks that 		year.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	That year visitors to amusement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	parks suffered only one fatality.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Using the Active Voice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Passive</a:t>
            </a:r>
            <a:r>
              <a:rPr lang="en-US" sz="3400" dirty="0" smtClean="0"/>
              <a:t>	Only one fatality </a:t>
            </a:r>
            <a:r>
              <a:rPr lang="en-US" sz="3400" u="sng" dirty="0" smtClean="0">
                <a:solidFill>
                  <a:srgbClr val="FF0000"/>
                </a:solidFill>
              </a:rPr>
              <a:t>was suffered </a:t>
            </a:r>
            <a:r>
              <a:rPr lang="en-US" sz="3400" dirty="0" smtClean="0"/>
              <a:t>by 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Voice</a:t>
            </a:r>
            <a:r>
              <a:rPr lang="en-US" sz="3400" dirty="0" smtClean="0"/>
              <a:t>	visitors to amusement parks that 		year.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solidFill>
                  <a:srgbClr val="FFFF00"/>
                </a:solidFill>
              </a:rPr>
              <a:t>Active</a:t>
            </a:r>
            <a:r>
              <a:rPr lang="en-US" sz="3400" dirty="0" smtClean="0"/>
              <a:t>	That year visitors to amusement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solidFill>
                  <a:srgbClr val="FFFF00"/>
                </a:solidFill>
              </a:rPr>
              <a:t>Voice</a:t>
            </a:r>
            <a:r>
              <a:rPr lang="en-US" sz="3400" dirty="0" smtClean="0"/>
              <a:t>	parks </a:t>
            </a:r>
            <a:r>
              <a:rPr lang="en-US" sz="3400" u="sng" dirty="0" smtClean="0">
                <a:solidFill>
                  <a:srgbClr val="FFFF00"/>
                </a:solidFill>
              </a:rPr>
              <a:t>suffered</a:t>
            </a:r>
            <a:r>
              <a:rPr lang="en-US" sz="3400" dirty="0" smtClean="0"/>
              <a:t> only one fatality.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Voice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r>
              <a:rPr lang="en-US" sz="3400" smtClean="0"/>
              <a:t>	Only one fatality </a:t>
            </a:r>
            <a:r>
              <a:rPr lang="en-US" sz="3400" u="sng" smtClean="0">
                <a:solidFill>
                  <a:srgbClr val="FF0000"/>
                </a:solidFill>
              </a:rPr>
              <a:t>was suffered </a:t>
            </a:r>
            <a:r>
              <a:rPr lang="en-US" sz="3400" smtClean="0"/>
              <a:t>by visitors to amusement parks that year.</a:t>
            </a:r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endParaRPr lang="en-US" sz="3400" smtClean="0"/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r>
              <a:rPr lang="en-US" sz="3400" smtClean="0"/>
              <a:t>The subject RECEIVES the action. </a:t>
            </a:r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endParaRPr lang="en-US" sz="3400" smtClean="0"/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endParaRPr lang="en-US" sz="3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Voice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r>
              <a:rPr lang="en-US" sz="3400" smtClean="0"/>
              <a:t>	That year visitors to amusement parks </a:t>
            </a:r>
            <a:r>
              <a:rPr lang="en-US" sz="3400" u="sng" smtClean="0">
                <a:solidFill>
                  <a:srgbClr val="FF0000"/>
                </a:solidFill>
              </a:rPr>
              <a:t>suffered</a:t>
            </a:r>
            <a:r>
              <a:rPr lang="en-US" sz="3400" smtClean="0"/>
              <a:t> only one fatality.</a:t>
            </a:r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endParaRPr lang="en-US" sz="3400" smtClean="0"/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r>
              <a:rPr lang="en-US" sz="3400" smtClean="0"/>
              <a:t>The subject PERFORMS the action. </a:t>
            </a:r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endParaRPr lang="en-US" sz="3400" smtClean="0"/>
          </a:p>
          <a:p>
            <a:pPr marL="0" indent="0">
              <a:buFont typeface="Arial" charset="0"/>
              <a:buNone/>
              <a:tabLst>
                <a:tab pos="1828800" algn="r"/>
                <a:tab pos="2101850" algn="l"/>
              </a:tabLst>
            </a:pPr>
            <a:endParaRPr lang="en-US" sz="3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Voice		Active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 numCol="2"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We </a:t>
            </a:r>
            <a:r>
              <a:rPr lang="en-US" sz="3400" u="sng" dirty="0" smtClean="0"/>
              <a:t>were attacked </a:t>
            </a:r>
            <a:r>
              <a:rPr lang="en-US" sz="3400" dirty="0" smtClean="0"/>
              <a:t>by circus midgets.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Voice		Active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 numCol="2"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We </a:t>
            </a:r>
            <a:r>
              <a:rPr lang="en-US" sz="3400" u="sng" dirty="0" smtClean="0"/>
              <a:t>were attacked </a:t>
            </a:r>
            <a:r>
              <a:rPr lang="en-US" sz="3400" dirty="0" smtClean="0"/>
              <a:t>by circus midgets.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Circus midgets </a:t>
            </a:r>
            <a:r>
              <a:rPr lang="en-US" sz="3400" u="sng" dirty="0" smtClean="0"/>
              <a:t>attacked</a:t>
            </a:r>
            <a:r>
              <a:rPr lang="en-US" sz="3400" dirty="0" smtClean="0"/>
              <a:t> us.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261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SAT: Using the Active Voice</vt:lpstr>
      <vt:lpstr>SAT: Using the Active Voice</vt:lpstr>
      <vt:lpstr>SAT: Using the Active Voice</vt:lpstr>
      <vt:lpstr>SAT: Using the Active Voice</vt:lpstr>
      <vt:lpstr>SAT: Using the Active Voice</vt:lpstr>
      <vt:lpstr>Passive Voice</vt:lpstr>
      <vt:lpstr>Active Voice</vt:lpstr>
      <vt:lpstr>Passive Voice  Active Voice</vt:lpstr>
      <vt:lpstr>Passive Voice  Active Voice</vt:lpstr>
      <vt:lpstr>Passive Voice  Active Voice</vt:lpstr>
      <vt:lpstr>Passive Voice  Active Voice</vt:lpstr>
      <vt:lpstr>Use Transitive Verbs</vt:lpstr>
      <vt:lpstr>Use Transitive Verbs</vt:lpstr>
      <vt:lpstr>Use Transitive Verbs</vt:lpstr>
      <vt:lpstr>Use Transitive Verbs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Main Idea</dc:title>
  <dc:creator>Administrator</dc:creator>
  <cp:lastModifiedBy>Jeffrey Marsh</cp:lastModifiedBy>
  <cp:revision>22</cp:revision>
  <dcterms:created xsi:type="dcterms:W3CDTF">2009-09-07T18:24:13Z</dcterms:created>
  <dcterms:modified xsi:type="dcterms:W3CDTF">2015-08-25T11:10:06Z</dcterms:modified>
</cp:coreProperties>
</file>