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32" r:id="rId3"/>
    <p:sldId id="327" r:id="rId4"/>
    <p:sldId id="334" r:id="rId5"/>
    <p:sldId id="336" r:id="rId6"/>
    <p:sldId id="335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E2B18-466D-4F2E-AC99-9E2F0137E32F}" type="datetimeFigureOut">
              <a:rPr lang="en-US"/>
              <a:pPr>
                <a:defRPr/>
              </a:pPr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391E3-9AA6-41B8-984A-F5479F4D91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517EF-026E-4100-881D-D4091BB6BBF5}" type="datetimeFigureOut">
              <a:rPr lang="en-US"/>
              <a:pPr>
                <a:defRPr/>
              </a:pPr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8B928-EBA9-4B4C-8AD8-BAE0884BFD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DCC3A-C717-44AB-A8B3-D0D5B7A16C0C}" type="datetimeFigureOut">
              <a:rPr lang="en-US"/>
              <a:pPr>
                <a:defRPr/>
              </a:pPr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A2CE1-FC8D-4A6E-8139-00B8960DFB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1D314-DFFB-4BB4-B385-D0A3724190AD}" type="datetimeFigureOut">
              <a:rPr lang="en-US"/>
              <a:pPr>
                <a:defRPr/>
              </a:pPr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E8462-9929-44C8-9815-B48BE34398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2C8F5-CD66-4E64-B1F8-0BAED4F44B1D}" type="datetimeFigureOut">
              <a:rPr lang="en-US"/>
              <a:pPr>
                <a:defRPr/>
              </a:pPr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4B37E-AF42-46CF-BCC3-712EEEA086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B86E7-CBA9-4B71-839F-5C9CD29F88A5}" type="datetimeFigureOut">
              <a:rPr lang="en-US"/>
              <a:pPr>
                <a:defRPr/>
              </a:pPr>
              <a:t>8/25/2015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75F02-85D8-40C8-9398-4D3A7E7280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43359-24EB-4C31-8504-9B1B3DB5952E}" type="datetimeFigureOut">
              <a:rPr lang="en-US"/>
              <a:pPr>
                <a:defRPr/>
              </a:pPr>
              <a:t>8/25/2015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4CF01-5B0D-4508-A535-0C40306323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9D1DB-E87C-4B4E-AF36-1298B9FFD41C}" type="datetimeFigureOut">
              <a:rPr lang="en-US"/>
              <a:pPr>
                <a:defRPr/>
              </a:pPr>
              <a:t>8/25/2015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E7078-CD96-4453-9F76-66ABF53A72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69A68-8199-460D-A082-CD068C707EBF}" type="datetimeFigureOut">
              <a:rPr lang="en-US"/>
              <a:pPr>
                <a:defRPr/>
              </a:pPr>
              <a:t>8/25/2015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FF8D7-8A5D-4C3F-B925-6B92F73E19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842BF-AE00-46BE-9780-9141E9FDF3AA}" type="datetimeFigureOut">
              <a:rPr lang="en-US"/>
              <a:pPr>
                <a:defRPr/>
              </a:pPr>
              <a:t>8/25/2015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B819F-6461-464E-8796-C13EB63B12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5842B-67E5-47E9-8C11-FEF70EBF046D}" type="datetimeFigureOut">
              <a:rPr lang="en-US"/>
              <a:pPr>
                <a:defRPr/>
              </a:pPr>
              <a:t>8/25/2015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63E16-BCF1-4931-AC38-5FEB9F3ADB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E8FFA4C-534E-4FE0-851C-98C7FB0A9765}" type="datetimeFigureOut">
              <a:rPr lang="en-US"/>
              <a:pPr>
                <a:defRPr/>
              </a:pPr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DF137B-640E-42CB-91DD-CE6A48335F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SAT: Verb Tenses &amp; Forms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Which of the verbs is correct?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The Athabasca Glacier, which runs down from the Columbia Ice Field, gives us a look back to a time when the world IS/WAS dominated by ice.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smtClean="0"/>
              <a:t>Correct use of the Present Tense: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Express TRUE statements in the present  	regardless of what tense you use for 	other verbs in the sentence. 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r>
              <a:rPr lang="en-US" sz="3400" smtClean="0"/>
              <a:t>I </a:t>
            </a:r>
            <a:r>
              <a:rPr lang="en-US" sz="3400" u="sng" smtClean="0"/>
              <a:t>have read</a:t>
            </a:r>
            <a:r>
              <a:rPr lang="en-US" sz="3400" smtClean="0"/>
              <a:t> that glaciers </a:t>
            </a:r>
            <a:r>
              <a:rPr lang="en-US" sz="3400" u="sng" smtClean="0"/>
              <a:t>were</a:t>
            </a:r>
            <a:r>
              <a:rPr lang="en-US" sz="3400" smtClean="0"/>
              <a:t> in constant motion.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smtClean="0"/>
              <a:t>Correct use of the Present Tense: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Express TRUE statements in the present  	regardless of what tense you use for 	other verbs in the sentence. 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r>
              <a:rPr lang="en-US" sz="3400" smtClean="0"/>
              <a:t>I </a:t>
            </a:r>
            <a:r>
              <a:rPr lang="en-US" sz="3400" u="sng" smtClean="0"/>
              <a:t>have read</a:t>
            </a:r>
            <a:r>
              <a:rPr lang="en-US" sz="3400" smtClean="0"/>
              <a:t> that glaciers </a:t>
            </a:r>
            <a:r>
              <a:rPr lang="en-US" sz="3400" u="sng" smtClean="0"/>
              <a:t>were</a:t>
            </a:r>
            <a:r>
              <a:rPr lang="en-US" sz="3400" smtClean="0"/>
              <a:t> in constant motion.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r>
              <a:rPr lang="en-US" sz="3400" smtClean="0"/>
              <a:t>WERE is past, but the statement is TRUE.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smtClean="0"/>
              <a:t>Correct use of the Present Tense: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Express TRUE statements in the present  	regardless of what tense you use for 	other verbs in the sentence. 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r>
              <a:rPr lang="en-US" sz="3400" smtClean="0"/>
              <a:t>I </a:t>
            </a:r>
            <a:r>
              <a:rPr lang="en-US" sz="3400" u="sng" smtClean="0"/>
              <a:t>have read</a:t>
            </a:r>
            <a:r>
              <a:rPr lang="en-US" sz="3400" smtClean="0"/>
              <a:t> that glaciers </a:t>
            </a:r>
            <a:r>
              <a:rPr lang="en-US" sz="3400" smtClean="0">
                <a:solidFill>
                  <a:srgbClr val="FFFF00"/>
                </a:solidFill>
              </a:rPr>
              <a:t>ARE</a:t>
            </a:r>
            <a:r>
              <a:rPr lang="en-US" sz="3400" smtClean="0"/>
              <a:t> in constant motion.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smtClean="0"/>
              <a:t>What will the SAT test?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r>
              <a:rPr lang="en-US" sz="3400" smtClean="0"/>
              <a:t>Incorrectly formed irregular verbs: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I: She </a:t>
            </a:r>
            <a:r>
              <a:rPr lang="en-US" sz="3400" u="sng" smtClean="0"/>
              <a:t>winned</a:t>
            </a:r>
            <a:r>
              <a:rPr lang="en-US" sz="3400" smtClean="0"/>
              <a:t> the bike race.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C: She </a:t>
            </a:r>
            <a:r>
              <a:rPr lang="en-US" sz="3400" u="sng" smtClean="0"/>
              <a:t>won</a:t>
            </a:r>
            <a:r>
              <a:rPr lang="en-US" sz="3400" smtClean="0"/>
              <a:t> the bike race.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smtClean="0"/>
              <a:t>What will the SAT test?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r>
              <a:rPr lang="en-US" sz="3400" smtClean="0"/>
              <a:t>Confusion between past and past participles forms of verbs: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I: I’m so tired; I feel like I </a:t>
            </a:r>
            <a:r>
              <a:rPr lang="en-US" sz="3400" u="sng" smtClean="0"/>
              <a:t>have drove </a:t>
            </a:r>
            <a:r>
              <a:rPr lang="en-US" sz="3400" smtClean="0"/>
              <a:t>	forever.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C: I’m so tired; I feel like I </a:t>
            </a:r>
            <a:r>
              <a:rPr lang="en-US" sz="3400" u="sng" smtClean="0"/>
              <a:t>have driven </a:t>
            </a:r>
            <a:r>
              <a:rPr lang="en-US" sz="3400" smtClean="0"/>
              <a:t>	forever.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smtClean="0"/>
              <a:t>What will the SAT test?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r>
              <a:rPr lang="en-US" sz="3400" smtClean="0"/>
              <a:t>Improper shifts in verb tenses: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I: When a hiker </a:t>
            </a:r>
            <a:r>
              <a:rPr lang="en-US" sz="3400" u="sng" smtClean="0"/>
              <a:t>fell</a:t>
            </a:r>
            <a:r>
              <a:rPr lang="en-US" sz="3400" smtClean="0"/>
              <a:t> into the well, a team 	of rangers </a:t>
            </a:r>
            <a:r>
              <a:rPr lang="en-US" sz="3400" u="sng" smtClean="0"/>
              <a:t>rescues</a:t>
            </a:r>
            <a:r>
              <a:rPr lang="en-US" sz="3400" smtClean="0"/>
              <a:t> him.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C: When a hiker </a:t>
            </a:r>
            <a:r>
              <a:rPr lang="en-US" sz="3400" u="sng" smtClean="0"/>
              <a:t>fell</a:t>
            </a:r>
            <a:r>
              <a:rPr lang="en-US" sz="3400" smtClean="0"/>
              <a:t> into the well, a team 	of rangers </a:t>
            </a:r>
            <a:r>
              <a:rPr lang="en-US" sz="3400" u="sng" smtClean="0"/>
              <a:t>rescued</a:t>
            </a:r>
            <a:r>
              <a:rPr lang="en-US" sz="3400" smtClean="0"/>
              <a:t> him.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What will the SAT test?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Use of the preposition OF rather than the helping verb HAVE: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I: I would </a:t>
            </a:r>
            <a:r>
              <a:rPr lang="en-US" sz="3400" u="sng" dirty="0" smtClean="0"/>
              <a:t>of</a:t>
            </a:r>
            <a:r>
              <a:rPr lang="en-US" sz="3400" dirty="0" smtClean="0"/>
              <a:t> shaved my head for charity, 	but I have an oblong skull.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C: I would </a:t>
            </a:r>
            <a:r>
              <a:rPr lang="en-US" sz="3400" u="sng" dirty="0" smtClean="0"/>
              <a:t>have</a:t>
            </a:r>
            <a:r>
              <a:rPr lang="en-US" sz="3400" dirty="0" smtClean="0"/>
              <a:t> shaved my head for 	charity, but I have an oblong skull.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			</a:t>
            </a:r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 rtlCol="0">
            <a:no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400" dirty="0" smtClean="0"/>
              <a:t>The SAT will test your understanding of Verb Tenses: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400" dirty="0" smtClean="0"/>
          </a:p>
          <a:p>
            <a:pPr marL="2743200" indent="-27432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400" dirty="0" smtClean="0"/>
              <a:t>1. Present:	I always </a:t>
            </a:r>
            <a:r>
              <a:rPr lang="en-US" sz="3400" u="sng" dirty="0" smtClean="0"/>
              <a:t>start</a:t>
            </a:r>
            <a:r>
              <a:rPr lang="en-US" sz="3400" dirty="0" smtClean="0"/>
              <a:t> my hike onto the glacier in the mornings.</a:t>
            </a:r>
          </a:p>
          <a:p>
            <a:pPr marL="2743200" indent="-27432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400" dirty="0" smtClean="0"/>
              <a:t>2. Past:	I </a:t>
            </a:r>
            <a:r>
              <a:rPr lang="en-US" sz="3400" u="sng" dirty="0" smtClean="0"/>
              <a:t>started</a:t>
            </a:r>
            <a:r>
              <a:rPr lang="en-US" sz="3400" dirty="0" smtClean="0"/>
              <a:t> my hike onto the glacier this morning.</a:t>
            </a:r>
          </a:p>
          <a:p>
            <a:pPr marL="2743200" indent="-27432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400" dirty="0" smtClean="0"/>
              <a:t>3. Future:	I </a:t>
            </a:r>
            <a:r>
              <a:rPr lang="en-US" sz="3400" u="sng" dirty="0" smtClean="0"/>
              <a:t>will start</a:t>
            </a:r>
            <a:r>
              <a:rPr lang="en-US" sz="3400" dirty="0" smtClean="0"/>
              <a:t> my hike onto the glacier after a good night’s sleep.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tabLst>
                <a:tab pos="1828800" algn="r"/>
                <a:tab pos="2103120" algn="l"/>
              </a:tabLst>
              <a:defRPr/>
            </a:pPr>
            <a:endParaRPr lang="en-US" sz="3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tabLst>
                <a:tab pos="1828800" algn="r"/>
                <a:tab pos="2103120" algn="l"/>
              </a:tabLst>
              <a:defRPr/>
            </a:pPr>
            <a:r>
              <a:rPr lang="en-US" sz="3400" dirty="0" smtClean="0"/>
              <a:t>				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tabLst>
                <a:tab pos="1828800" algn="r"/>
                <a:tab pos="2103120" algn="l"/>
              </a:tabLst>
              <a:defRPr/>
            </a:pPr>
            <a:r>
              <a:rPr lang="en-US" sz="34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87999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 rtlCol="0">
            <a:noAutofit/>
          </a:bodyPr>
          <a:lstStyle/>
          <a:p>
            <a:pPr marL="2743200" indent="-27432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400" dirty="0" smtClean="0"/>
              <a:t>4. Present:	I </a:t>
            </a:r>
            <a:r>
              <a:rPr lang="en-US" sz="3400" u="sng" dirty="0" smtClean="0"/>
              <a:t>have started</a:t>
            </a:r>
            <a:r>
              <a:rPr lang="en-US" sz="3400" dirty="0" smtClean="0"/>
              <a:t> a hike onto the</a:t>
            </a:r>
          </a:p>
          <a:p>
            <a:pPr marL="2743200" indent="-27432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400" dirty="0" smtClean="0"/>
              <a:t>    Perfect	glacier many times during this trip.</a:t>
            </a:r>
          </a:p>
          <a:p>
            <a:pPr marL="2743200" indent="-27432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400" dirty="0" smtClean="0"/>
              <a:t>5. Past:	I </a:t>
            </a:r>
            <a:r>
              <a:rPr lang="en-US" sz="3400" u="sng" dirty="0" smtClean="0"/>
              <a:t>had started</a:t>
            </a:r>
            <a:r>
              <a:rPr lang="en-US" sz="3400" dirty="0" smtClean="0"/>
              <a:t> my hike onto the </a:t>
            </a:r>
          </a:p>
          <a:p>
            <a:pPr marL="2743200" indent="-27432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400" dirty="0" smtClean="0"/>
              <a:t>    Perfect	glacier by the time the sun came up.</a:t>
            </a:r>
          </a:p>
          <a:p>
            <a:pPr marL="2743200" indent="-27432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400" dirty="0" smtClean="0"/>
              <a:t>6. Future:	I </a:t>
            </a:r>
            <a:r>
              <a:rPr lang="en-US" sz="3400" u="sng" dirty="0" smtClean="0"/>
              <a:t>will have started</a:t>
            </a:r>
            <a:r>
              <a:rPr lang="en-US" sz="3400" dirty="0" smtClean="0"/>
              <a:t> my hike </a:t>
            </a:r>
          </a:p>
          <a:p>
            <a:pPr marL="2743200" indent="-27432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400" dirty="0" smtClean="0"/>
              <a:t>    Perfect	onto the glacier by the time the sun came up.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tabLst>
                <a:tab pos="1828800" algn="r"/>
                <a:tab pos="2103120" algn="l"/>
              </a:tabLst>
              <a:defRPr/>
            </a:pPr>
            <a:endParaRPr lang="en-US" sz="34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tabLst>
                <a:tab pos="1828800" algn="r"/>
                <a:tab pos="2103120" algn="l"/>
              </a:tabLst>
              <a:defRPr/>
            </a:pPr>
            <a:r>
              <a:rPr lang="en-US" sz="3400" dirty="0" smtClean="0"/>
              <a:t>				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tabLst>
                <a:tab pos="1828800" algn="r"/>
                <a:tab pos="2103120" algn="l"/>
              </a:tabLst>
              <a:defRPr/>
            </a:pPr>
            <a:r>
              <a:rPr lang="en-US" sz="3400" dirty="0" smtClean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6777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SAT: Verb Tenses &amp; Forms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dirty="0" smtClean="0"/>
              <a:t>Which of the verbs is correct?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The Athabasca Glacier, which runs down from the Columbia Ice Field, gives us a look back to a time when the world IS/</a:t>
            </a:r>
            <a:r>
              <a:rPr lang="en-US" sz="3400" dirty="0" smtClean="0">
                <a:solidFill>
                  <a:srgbClr val="FFFF00"/>
                </a:solidFill>
              </a:rPr>
              <a:t>WAS</a:t>
            </a:r>
            <a:r>
              <a:rPr lang="en-US" sz="3400" dirty="0" smtClean="0"/>
              <a:t> dominated by ice.</a:t>
            </a:r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endParaRPr lang="en-US" sz="3400" dirty="0" smtClean="0"/>
          </a:p>
          <a:p>
            <a:pPr marL="0" indent="0">
              <a:buFont typeface="Arial" charset="0"/>
              <a:buNone/>
            </a:pPr>
            <a:r>
              <a:rPr lang="en-US" sz="3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smtClean="0"/>
              <a:t>Avoid Tense Shifts: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When events occur at the same time, 	use verbs in the same tense. 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r>
              <a:rPr lang="en-US" sz="3400" smtClean="0"/>
              <a:t>I climbed onto the tour bus but have no idea of what was ahead.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smtClean="0"/>
              <a:t>Avoid Tense Shifts: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When events occur at the same time, 	use verbs in the same tense. 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r>
              <a:rPr lang="en-US" sz="3400" smtClean="0"/>
              <a:t>I </a:t>
            </a:r>
            <a:r>
              <a:rPr lang="en-US" sz="3400" u="sng" smtClean="0"/>
              <a:t>climbed</a:t>
            </a:r>
            <a:r>
              <a:rPr lang="en-US" sz="3400" smtClean="0"/>
              <a:t> onto the tour bus but </a:t>
            </a:r>
            <a:r>
              <a:rPr lang="en-US" sz="3400" u="sng" smtClean="0"/>
              <a:t>have</a:t>
            </a:r>
            <a:r>
              <a:rPr lang="en-US" sz="3400" smtClean="0"/>
              <a:t> no idea of what </a:t>
            </a:r>
            <a:r>
              <a:rPr lang="en-US" sz="3400" u="sng" smtClean="0"/>
              <a:t>was</a:t>
            </a:r>
            <a:r>
              <a:rPr lang="en-US" sz="3400" smtClean="0"/>
              <a:t> ahead.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smtClean="0"/>
              <a:t>Avoid Tense Shifts: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When events occur at the same time, 	use verbs in the same tense. 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r>
              <a:rPr lang="en-US" sz="3400" smtClean="0"/>
              <a:t>I </a:t>
            </a:r>
            <a:r>
              <a:rPr lang="en-US" sz="3400" u="sng" smtClean="0"/>
              <a:t>climbed</a:t>
            </a:r>
            <a:r>
              <a:rPr lang="en-US" sz="3400" smtClean="0"/>
              <a:t> onto the tour bus but </a:t>
            </a:r>
            <a:r>
              <a:rPr lang="en-US" sz="3400" u="sng" smtClean="0"/>
              <a:t>have</a:t>
            </a:r>
            <a:r>
              <a:rPr lang="en-US" sz="3400" smtClean="0"/>
              <a:t> no idea of what </a:t>
            </a:r>
            <a:r>
              <a:rPr lang="en-US" sz="3400" u="sng" smtClean="0"/>
              <a:t>was</a:t>
            </a:r>
            <a:r>
              <a:rPr lang="en-US" sz="3400" smtClean="0"/>
              <a:t> ahead.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r>
              <a:rPr lang="en-US" sz="3400" smtClean="0"/>
              <a:t>CLIMBED and WAS are PAST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HAVE is PRESENT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smtClean="0"/>
              <a:t>Avoid Tense Shifts: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When events occur at the same time, 	use verbs in the same tense. 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r>
              <a:rPr lang="en-US" sz="3400" smtClean="0"/>
              <a:t>I </a:t>
            </a:r>
            <a:r>
              <a:rPr lang="en-US" sz="3400" u="sng" smtClean="0"/>
              <a:t>climbed</a:t>
            </a:r>
            <a:r>
              <a:rPr lang="en-US" sz="3400" smtClean="0"/>
              <a:t> onto the tour bus but </a:t>
            </a:r>
            <a:r>
              <a:rPr lang="en-US" sz="3400" smtClean="0">
                <a:solidFill>
                  <a:srgbClr val="FFFF00"/>
                </a:solidFill>
              </a:rPr>
              <a:t>HAD</a:t>
            </a:r>
            <a:r>
              <a:rPr lang="en-US" sz="3400" smtClean="0"/>
              <a:t> no idea of what </a:t>
            </a:r>
            <a:r>
              <a:rPr lang="en-US" sz="3400" u="sng" smtClean="0"/>
              <a:t>was</a:t>
            </a:r>
            <a:r>
              <a:rPr lang="en-US" sz="3400" smtClean="0"/>
              <a:t> ahead.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smtClean="0"/>
              <a:t>Acceptable Tense Shifts: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When events do not occur at the same 	time, shift the verb tenses as needed. 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r>
              <a:rPr lang="en-US" sz="3400" smtClean="0"/>
              <a:t>I </a:t>
            </a:r>
            <a:r>
              <a:rPr lang="en-US" sz="3400" u="sng" smtClean="0"/>
              <a:t>collected</a:t>
            </a:r>
            <a:r>
              <a:rPr lang="en-US" sz="3400" smtClean="0"/>
              <a:t> my gear before today’s excursion; my friend </a:t>
            </a:r>
            <a:r>
              <a:rPr lang="en-US" sz="3400" u="sng" smtClean="0"/>
              <a:t>collects</a:t>
            </a:r>
            <a:r>
              <a:rPr lang="en-US" sz="3400" smtClean="0"/>
              <a:t> hers later.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smtClean="0"/>
              <a:t>Acceptable Tense Shifts: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When events do not occur at the same 	time, shift the verb tenses as needed. 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r>
              <a:rPr lang="en-US" sz="3400" smtClean="0"/>
              <a:t>I </a:t>
            </a:r>
            <a:r>
              <a:rPr lang="en-US" sz="3400" u="sng" smtClean="0"/>
              <a:t>collected</a:t>
            </a:r>
            <a:r>
              <a:rPr lang="en-US" sz="3400" smtClean="0"/>
              <a:t> my gear before today’s excursion; my friend </a:t>
            </a:r>
            <a:r>
              <a:rPr lang="en-US" sz="3400" u="sng" smtClean="0"/>
              <a:t>collects</a:t>
            </a:r>
            <a:r>
              <a:rPr lang="en-US" sz="3400" smtClean="0"/>
              <a:t> hers </a:t>
            </a:r>
            <a:r>
              <a:rPr lang="en-US" sz="3400" smtClean="0">
                <a:solidFill>
                  <a:srgbClr val="FFFF00"/>
                </a:solidFill>
              </a:rPr>
              <a:t>later</a:t>
            </a:r>
            <a:r>
              <a:rPr lang="en-US" sz="3400" smtClean="0"/>
              <a:t>.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r>
              <a:rPr lang="en-US" sz="3400" smtClean="0"/>
              <a:t>LATER implies the future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975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3400" smtClean="0"/>
              <a:t>Acceptable Tense Shifts: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When events do not occur at the same 	time, shift the verb tenses as needed. </a:t>
            </a:r>
          </a:p>
          <a:p>
            <a:pPr marL="0" indent="0">
              <a:buFont typeface="Arial" charset="0"/>
              <a:buNone/>
            </a:pPr>
            <a:endParaRPr lang="en-US" sz="3400" smtClean="0"/>
          </a:p>
          <a:p>
            <a:pPr marL="0" indent="0">
              <a:buFont typeface="Arial" charset="0"/>
              <a:buNone/>
            </a:pPr>
            <a:r>
              <a:rPr lang="en-US" sz="3400" smtClean="0"/>
              <a:t>I </a:t>
            </a:r>
            <a:r>
              <a:rPr lang="en-US" sz="3400" u="sng" smtClean="0"/>
              <a:t>collected</a:t>
            </a:r>
            <a:r>
              <a:rPr lang="en-US" sz="3400" smtClean="0"/>
              <a:t> my gear before today’s excursion; my friend </a:t>
            </a:r>
            <a:r>
              <a:rPr lang="en-US" sz="3400" smtClean="0">
                <a:solidFill>
                  <a:srgbClr val="FFFF00"/>
                </a:solidFill>
              </a:rPr>
              <a:t>WILL COLLECT </a:t>
            </a:r>
            <a:r>
              <a:rPr lang="en-US" sz="3400" smtClean="0"/>
              <a:t>hers later.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  <a:p>
            <a:pPr marL="0" indent="0">
              <a:buFont typeface="Arial" charset="0"/>
              <a:buNone/>
            </a:pPr>
            <a:r>
              <a:rPr lang="en-US" sz="3400" smtClean="0"/>
              <a:t>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208</Words>
  <Application>Microsoft Office PowerPoint</Application>
  <PresentationFormat>On-screen Show (4:3)</PresentationFormat>
  <Paragraphs>138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SAT: Verb Tenses &amp; Forms</vt:lpstr>
      <vt:lpstr>SAT: Verb Tenses &amp;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L-S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the Main Idea</dc:title>
  <dc:creator>Administrator</dc:creator>
  <cp:lastModifiedBy>Jeffrey Marsh</cp:lastModifiedBy>
  <cp:revision>36</cp:revision>
  <dcterms:created xsi:type="dcterms:W3CDTF">2009-09-07T18:24:13Z</dcterms:created>
  <dcterms:modified xsi:type="dcterms:W3CDTF">2015-08-25T11:10:54Z</dcterms:modified>
</cp:coreProperties>
</file>