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624"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73299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userpages.umbc.edu/~bishoff1/xen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a:spcBef>
                <a:spcPts val="0"/>
              </a:spcBef>
              <a:buNone/>
            </a:pPr>
            <a:r>
              <a:rPr lang="en" sz="6000">
                <a:solidFill>
                  <a:srgbClr val="F1C232"/>
                </a:solidFill>
              </a:rPr>
              <a:t>Xeno</a:t>
            </a:r>
          </a:p>
        </p:txBody>
      </p:sp>
      <p:sp>
        <p:nvSpPr>
          <p:cNvPr id="31" name="Shape 31"/>
          <p:cNvSpPr txBox="1">
            <a:spLocks noGrp="1"/>
          </p:cNvSpPr>
          <p:nvPr>
            <p:ph type="subTitle" idx="1"/>
          </p:nvPr>
        </p:nvSpPr>
        <p:spPr>
          <a:xfrm>
            <a:off x="1146000" y="2743151"/>
            <a:ext cx="6851999" cy="477899"/>
          </a:xfrm>
          <a:prstGeom prst="rect">
            <a:avLst/>
          </a:prstGeom>
          <a:ln>
            <a:noFill/>
          </a:ln>
        </p:spPr>
        <p:txBody>
          <a:bodyPr lIns="91425" tIns="91425" rIns="91425" bIns="91425" anchor="t" anchorCtr="0">
            <a:noAutofit/>
          </a:bodyPr>
          <a:lstStyle/>
          <a:p>
            <a:pPr>
              <a:spcBef>
                <a:spcPts val="0"/>
              </a:spcBef>
              <a:buNone/>
            </a:pPr>
            <a:r>
              <a:rPr lang="en">
                <a:solidFill>
                  <a:schemeClr val="accent4"/>
                </a:solidFill>
              </a:rPr>
              <a:t>The Premier Exotic Car Rental Service</a:t>
            </a:r>
          </a:p>
        </p:txBody>
      </p:sp>
      <p:sp>
        <p:nvSpPr>
          <p:cNvPr id="32" name="Shape 32"/>
          <p:cNvSpPr txBox="1"/>
          <p:nvPr/>
        </p:nvSpPr>
        <p:spPr>
          <a:xfrm>
            <a:off x="7406750" y="3682300"/>
            <a:ext cx="1669200" cy="1401600"/>
          </a:xfrm>
          <a:prstGeom prst="rect">
            <a:avLst/>
          </a:prstGeom>
          <a:noFill/>
          <a:ln>
            <a:noFill/>
          </a:ln>
        </p:spPr>
        <p:txBody>
          <a:bodyPr lIns="91425" tIns="91425" rIns="91425" bIns="91425" anchor="t" anchorCtr="0">
            <a:noAutofit/>
          </a:bodyPr>
          <a:lstStyle/>
          <a:p>
            <a:pPr algn="r" rtl="0">
              <a:spcBef>
                <a:spcPts val="0"/>
              </a:spcBef>
              <a:buNone/>
            </a:pPr>
            <a:r>
              <a:rPr lang="en" sz="1200">
                <a:solidFill>
                  <a:schemeClr val="lt2"/>
                </a:solidFill>
              </a:rPr>
              <a:t>Vesh Bhatt</a:t>
            </a:r>
          </a:p>
          <a:p>
            <a:pPr algn="r" rtl="0">
              <a:spcBef>
                <a:spcPts val="0"/>
              </a:spcBef>
              <a:buNone/>
            </a:pPr>
            <a:r>
              <a:rPr lang="en" sz="1200">
                <a:solidFill>
                  <a:schemeClr val="lt2"/>
                </a:solidFill>
              </a:rPr>
              <a:t>Michael Bishoff</a:t>
            </a:r>
          </a:p>
          <a:p>
            <a:pPr algn="r" rtl="0">
              <a:spcBef>
                <a:spcPts val="0"/>
              </a:spcBef>
              <a:buNone/>
            </a:pPr>
            <a:r>
              <a:rPr lang="en" sz="1200">
                <a:solidFill>
                  <a:schemeClr val="lt2"/>
                </a:solidFill>
              </a:rPr>
              <a:t>Edward LaFemina</a:t>
            </a:r>
          </a:p>
          <a:p>
            <a:pPr algn="r" rtl="0">
              <a:spcBef>
                <a:spcPts val="0"/>
              </a:spcBef>
              <a:buNone/>
            </a:pPr>
            <a:r>
              <a:rPr lang="en" sz="1200">
                <a:solidFill>
                  <a:schemeClr val="lt2"/>
                </a:solidFill>
              </a:rPr>
              <a:t>Michael Lee</a:t>
            </a:r>
          </a:p>
          <a:p>
            <a:pPr algn="r" rtl="0">
              <a:spcBef>
                <a:spcPts val="0"/>
              </a:spcBef>
              <a:buNone/>
            </a:pPr>
            <a:r>
              <a:rPr lang="en" sz="1200">
                <a:solidFill>
                  <a:schemeClr val="lt2"/>
                </a:solidFill>
              </a:rPr>
              <a:t>John Swank</a:t>
            </a:r>
          </a:p>
          <a:p>
            <a:pPr algn="r" rtl="0">
              <a:spcBef>
                <a:spcPts val="0"/>
              </a:spcBef>
              <a:buNone/>
            </a:pPr>
            <a:endParaRPr sz="1200">
              <a:solidFill>
                <a:schemeClr val="lt2"/>
              </a:solidFill>
            </a:endParaRPr>
          </a:p>
          <a:p>
            <a:pPr algn="r">
              <a:spcBef>
                <a:spcPts val="0"/>
              </a:spcBef>
              <a:buNone/>
            </a:pPr>
            <a:r>
              <a:rPr lang="en" sz="1200">
                <a:solidFill>
                  <a:schemeClr val="lt2"/>
                </a:solidFill>
              </a:rPr>
              <a:t>Client: Shawn Squire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Account Approval</a:t>
            </a:r>
          </a:p>
        </p:txBody>
      </p:sp>
      <p:pic>
        <p:nvPicPr>
          <p:cNvPr id="86" name="Shape 86"/>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Maintenance Log</a:t>
            </a:r>
          </a:p>
        </p:txBody>
      </p:sp>
      <p:pic>
        <p:nvPicPr>
          <p:cNvPr id="92" name="Shape 92"/>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Car Profile (Admin)</a:t>
            </a:r>
          </a:p>
        </p:txBody>
      </p:sp>
      <p:pic>
        <p:nvPicPr>
          <p:cNvPr id="98" name="Shape 98"/>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solidFill>
                  <a:srgbClr val="F1C232"/>
                </a:solidFill>
              </a:rPr>
              <a:t>The Future of Luxury</a:t>
            </a:r>
          </a:p>
        </p:txBody>
      </p:sp>
      <p:sp>
        <p:nvSpPr>
          <p:cNvPr id="38" name="Shape 3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solidFill>
                  <a:srgbClr val="E8CD6D"/>
                </a:solidFill>
              </a:rPr>
              <a:t>	Xeno is an exotic car rental service that allows users to experience the cars of their dreams. Through both the website and Twitter, registered users will be able to search for their desired car, reserve it, and interact with other users.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Technologies</a:t>
            </a:r>
          </a:p>
        </p:txBody>
      </p:sp>
      <p:sp>
        <p:nvSpPr>
          <p:cNvPr id="44" name="Shape 4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E8CD6D"/>
              </a:buClr>
              <a:buSzPct val="100000"/>
              <a:buFont typeface="Arial"/>
              <a:buChar char="●"/>
            </a:pPr>
            <a:r>
              <a:rPr lang="en">
                <a:solidFill>
                  <a:srgbClr val="E8CD6D"/>
                </a:solidFill>
              </a:rPr>
              <a:t>Flask</a:t>
            </a:r>
          </a:p>
          <a:p>
            <a:pPr marL="457200" lvl="0" indent="-419100" rtl="0">
              <a:spcBef>
                <a:spcPts val="0"/>
              </a:spcBef>
              <a:buClr>
                <a:srgbClr val="E8CD6D"/>
              </a:buClr>
              <a:buSzPct val="100000"/>
              <a:buFont typeface="Arial"/>
              <a:buChar char="●"/>
            </a:pPr>
            <a:r>
              <a:rPr lang="en">
                <a:solidFill>
                  <a:srgbClr val="E8CD6D"/>
                </a:solidFill>
              </a:rPr>
              <a:t>Twitter API</a:t>
            </a:r>
          </a:p>
          <a:p>
            <a:pPr marL="457200" lvl="0" indent="-419100" rtl="0">
              <a:spcBef>
                <a:spcPts val="0"/>
              </a:spcBef>
              <a:buClr>
                <a:srgbClr val="E8CD6D"/>
              </a:buClr>
              <a:buSzPct val="100000"/>
              <a:buFont typeface="Arial"/>
              <a:buChar char="●"/>
            </a:pPr>
            <a:r>
              <a:rPr lang="en">
                <a:solidFill>
                  <a:srgbClr val="E8CD6D"/>
                </a:solidFill>
              </a:rPr>
              <a:t>HTML5 &amp; CSS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Design</a:t>
            </a:r>
          </a:p>
        </p:txBody>
      </p:sp>
      <p:sp>
        <p:nvSpPr>
          <p:cNvPr id="50" name="Shape 5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E8CD6D"/>
              </a:buClr>
              <a:buSzPct val="100000"/>
              <a:buFont typeface="Arial"/>
              <a:buChar char="●"/>
            </a:pPr>
            <a:r>
              <a:rPr lang="en">
                <a:solidFill>
                  <a:srgbClr val="E8CD6D"/>
                </a:solidFill>
              </a:rPr>
              <a:t>Sleek</a:t>
            </a:r>
          </a:p>
          <a:p>
            <a:pPr marL="457200" lvl="0" indent="-419100" rtl="0">
              <a:spcBef>
                <a:spcPts val="0"/>
              </a:spcBef>
              <a:buClr>
                <a:srgbClr val="E8CD6D"/>
              </a:buClr>
              <a:buSzPct val="100000"/>
              <a:buFont typeface="Arial"/>
              <a:buChar char="●"/>
            </a:pPr>
            <a:r>
              <a:rPr lang="en">
                <a:solidFill>
                  <a:srgbClr val="E8CD6D"/>
                </a:solidFill>
              </a:rPr>
              <a:t>Minimalist</a:t>
            </a:r>
          </a:p>
          <a:p>
            <a:pPr marL="457200" lvl="0" indent="-419100" rtl="0">
              <a:spcBef>
                <a:spcPts val="0"/>
              </a:spcBef>
              <a:buClr>
                <a:srgbClr val="E8CD6D"/>
              </a:buClr>
              <a:buSzPct val="100000"/>
              <a:buFont typeface="Arial"/>
              <a:buChar char="●"/>
            </a:pPr>
            <a:r>
              <a:rPr lang="en">
                <a:solidFill>
                  <a:srgbClr val="E8CD6D"/>
                </a:solidFill>
              </a:rPr>
              <a:t>Car of the Day</a:t>
            </a:r>
          </a:p>
          <a:p>
            <a:pPr marL="457200" lvl="0" indent="-419100" rtl="0">
              <a:spcBef>
                <a:spcPts val="0"/>
              </a:spcBef>
              <a:buClr>
                <a:srgbClr val="E8CD6D"/>
              </a:buClr>
              <a:buSzPct val="100000"/>
              <a:buFont typeface="Arial"/>
              <a:buChar char="●"/>
            </a:pPr>
            <a:r>
              <a:rPr lang="en" u="sng">
                <a:solidFill>
                  <a:schemeClr val="hlink"/>
                </a:solidFill>
                <a:hlinkClick r:id="rId3"/>
              </a:rPr>
              <a:t>XENO</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Dashboard</a:t>
            </a:r>
          </a:p>
        </p:txBody>
      </p:sp>
      <p:pic>
        <p:nvPicPr>
          <p:cNvPr id="56" name="Shape 56"/>
          <p:cNvPicPr preferRelativeResize="0"/>
          <p:nvPr/>
        </p:nvPicPr>
        <p:blipFill>
          <a:blip r:embed="rId3">
            <a:alphaModFix/>
          </a:blip>
          <a:stretch>
            <a:fillRect/>
          </a:stretch>
        </p:blipFill>
        <p:spPr>
          <a:xfrm>
            <a:off x="1919929" y="1063375"/>
            <a:ext cx="5304131" cy="4080125"/>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User Profile</a:t>
            </a:r>
          </a:p>
        </p:txBody>
      </p:sp>
      <p:pic>
        <p:nvPicPr>
          <p:cNvPr id="62" name="Shape 62"/>
          <p:cNvPicPr preferRelativeResize="0"/>
          <p:nvPr/>
        </p:nvPicPr>
        <p:blipFill>
          <a:blip r:embed="rId3">
            <a:alphaModFix/>
          </a:blip>
          <a:stretch>
            <a:fillRect/>
          </a:stretch>
        </p:blipFill>
        <p:spPr>
          <a:xfrm>
            <a:off x="1919922" y="1063375"/>
            <a:ext cx="5304152" cy="4080125"/>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Search Cars</a:t>
            </a:r>
          </a:p>
        </p:txBody>
      </p:sp>
      <p:pic>
        <p:nvPicPr>
          <p:cNvPr id="68" name="Shape 68"/>
          <p:cNvPicPr preferRelativeResize="0"/>
          <p:nvPr/>
        </p:nvPicPr>
        <p:blipFill>
          <a:blip r:embed="rId3">
            <a:alphaModFix/>
          </a:blip>
          <a:stretch>
            <a:fillRect/>
          </a:stretch>
        </p:blipFill>
        <p:spPr>
          <a:xfrm>
            <a:off x="1919925" y="1063375"/>
            <a:ext cx="5304151" cy="4080125"/>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Car Profile (User)</a:t>
            </a:r>
          </a:p>
        </p:txBody>
      </p:sp>
      <p:pic>
        <p:nvPicPr>
          <p:cNvPr id="74" name="Shape 74"/>
          <p:cNvPicPr preferRelativeResize="0"/>
          <p:nvPr/>
        </p:nvPicPr>
        <p:blipFill>
          <a:blip r:embed="rId3">
            <a:alphaModFix/>
          </a:blip>
          <a:stretch>
            <a:fillRect/>
          </a:stretch>
        </p:blipFill>
        <p:spPr>
          <a:xfrm>
            <a:off x="1919948" y="1063375"/>
            <a:ext cx="5304125" cy="4080125"/>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Add Car</a:t>
            </a:r>
          </a:p>
        </p:txBody>
      </p:sp>
      <p:pic>
        <p:nvPicPr>
          <p:cNvPr id="80" name="Shape 80"/>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Words>
  <Application>Microsoft Office PowerPoint</Application>
  <PresentationFormat>On-screen Show (16:9)</PresentationFormat>
  <Paragraphs>28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dark-gradient</vt:lpstr>
      <vt:lpstr>Xeno</vt:lpstr>
      <vt:lpstr>The Future of Luxury</vt:lpstr>
      <vt:lpstr>Technologies</vt:lpstr>
      <vt:lpstr>Design</vt:lpstr>
      <vt:lpstr>Mockups - Dashboard</vt:lpstr>
      <vt:lpstr>Mockups - User Profile</vt:lpstr>
      <vt:lpstr>Mockups - Search Cars</vt:lpstr>
      <vt:lpstr>Mockups - Car Profile (User)</vt:lpstr>
      <vt:lpstr>Mockups - Add Car</vt:lpstr>
      <vt:lpstr>Mockups - Account Approval</vt:lpstr>
      <vt:lpstr>Mockups - Maintenance Log</vt:lpstr>
      <vt:lpstr>Mockups - Car Profile (Admin)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Xeno</dc:title>
  <dc:creator>Owner</dc:creator>
  <cp:lastModifiedBy>Owner</cp:lastModifiedBy>
  <cp:revision>1</cp:revision>
  <dcterms:modified xsi:type="dcterms:W3CDTF">2015-03-02T18:00:23Z</dcterms:modified>
</cp:coreProperties>
</file>