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1" r:id="rId2"/>
    <p:sldId id="552" r:id="rId3"/>
    <p:sldId id="257" r:id="rId4"/>
    <p:sldId id="258" r:id="rId5"/>
    <p:sldId id="259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553" r:id="rId16"/>
    <p:sldId id="288" r:id="rId17"/>
    <p:sldId id="271" r:id="rId18"/>
    <p:sldId id="261" r:id="rId19"/>
    <p:sldId id="262" r:id="rId20"/>
    <p:sldId id="273" r:id="rId21"/>
    <p:sldId id="263" r:id="rId22"/>
  </p:sldIdLst>
  <p:sldSz cx="9144000" cy="6858000" type="screen4x3"/>
  <p:notesSz cx="7315200" cy="96012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E6A1C-2542-4501-9024-392BDD7C1867}" v="162" dt="2023-04-17T14:01:41.622"/>
    <p1510:client id="{CBEB0CF3-B8E9-4258-BA29-20E317E77408}" v="23" dt="2023-04-17T03:59:48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C40E6A1C-2542-4501-9024-392BDD7C1867}"/>
    <pc:docChg chg="custSel addSld delSld modSld">
      <pc:chgData name="edlin guerra" userId="d52177a9150211f7" providerId="LiveId" clId="{C40E6A1C-2542-4501-9024-392BDD7C1867}" dt="2023-04-17T14:01:41.621" v="480" actId="14100"/>
      <pc:docMkLst>
        <pc:docMk/>
      </pc:docMkLst>
      <pc:sldChg chg="modSp mod">
        <pc:chgData name="edlin guerra" userId="d52177a9150211f7" providerId="LiveId" clId="{C40E6A1C-2542-4501-9024-392BDD7C1867}" dt="2023-04-14T17:21:12.378" v="182" actId="6549"/>
        <pc:sldMkLst>
          <pc:docMk/>
          <pc:sldMk cId="0" sldId="257"/>
        </pc:sldMkLst>
        <pc:spChg chg="mod">
          <ac:chgData name="edlin guerra" userId="d52177a9150211f7" providerId="LiveId" clId="{C40E6A1C-2542-4501-9024-392BDD7C1867}" dt="2023-04-14T17:21:12.378" v="182" actId="6549"/>
          <ac:spMkLst>
            <pc:docMk/>
            <pc:sldMk cId="0" sldId="257"/>
            <ac:spMk id="3074" creationId="{00000000-0000-0000-0000-000000000000}"/>
          </ac:spMkLst>
        </pc:spChg>
      </pc:sldChg>
      <pc:sldChg chg="addSp delSp modSp mod modAnim">
        <pc:chgData name="edlin guerra" userId="d52177a9150211f7" providerId="LiveId" clId="{C40E6A1C-2542-4501-9024-392BDD7C1867}" dt="2023-04-17T14:01:41.621" v="480" actId="14100"/>
        <pc:sldMkLst>
          <pc:docMk/>
          <pc:sldMk cId="0" sldId="261"/>
        </pc:sldMkLst>
        <pc:spChg chg="mod">
          <ac:chgData name="edlin guerra" userId="d52177a9150211f7" providerId="LiveId" clId="{C40E6A1C-2542-4501-9024-392BDD7C1867}" dt="2023-04-17T14:00:17.918" v="43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27.688" v="360" actId="1076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09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19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29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39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4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59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6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6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6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6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264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9:07.260" v="427" actId="1076"/>
          <ac:spMkLst>
            <pc:docMk/>
            <pc:sldMk cId="0" sldId="261"/>
            <ac:spMk id="726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0:17.918" v="430" actId="1076"/>
          <ac:spMkLst>
            <pc:docMk/>
            <pc:sldMk cId="0" sldId="261"/>
            <ac:spMk id="727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0:17.918" v="430" actId="1076"/>
          <ac:spMkLst>
            <pc:docMk/>
            <pc:sldMk cId="0" sldId="261"/>
            <ac:spMk id="727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0:17.918" v="430" actId="1076"/>
          <ac:spMkLst>
            <pc:docMk/>
            <pc:sldMk cId="0" sldId="261"/>
            <ac:spMk id="727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1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2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3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4" creationId="{00000000-0000-0000-0000-000000000000}"/>
          </ac:spMkLst>
        </pc:spChg>
        <pc:spChg chg="del 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5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21.412" v="466" actId="478"/>
          <ac:spMkLst>
            <pc:docMk/>
            <pc:sldMk cId="0" sldId="261"/>
            <ac:spMk id="728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0:08.441" v="429" actId="20577"/>
          <ac:spMkLst>
            <pc:docMk/>
            <pc:sldMk cId="0" sldId="261"/>
            <ac:spMk id="7320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35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8:52.111" v="426" actId="1036"/>
          <ac:spMkLst>
            <pc:docMk/>
            <pc:sldMk cId="0" sldId="261"/>
            <ac:spMk id="7358" creationId="{00000000-0000-0000-0000-000000000000}"/>
          </ac:spMkLst>
        </pc:spChg>
        <pc:spChg chg="mod">
          <ac:chgData name="edlin guerra" userId="d52177a9150211f7" providerId="LiveId" clId="{C40E6A1C-2542-4501-9024-392BDD7C1867}" dt="2023-04-17T14:01:41.621" v="480" actId="14100"/>
          <ac:spMkLst>
            <pc:docMk/>
            <pc:sldMk cId="0" sldId="261"/>
            <ac:spMk id="7359" creationId="{00000000-0000-0000-0000-000000000000}"/>
          </ac:spMkLst>
        </pc:spChg>
        <pc:grpChg chg="mod">
          <ac:chgData name="edlin guerra" userId="d52177a9150211f7" providerId="LiveId" clId="{C40E6A1C-2542-4501-9024-392BDD7C1867}" dt="2023-04-17T14:00:17.918" v="430" actId="1076"/>
          <ac:grpSpMkLst>
            <pc:docMk/>
            <pc:sldMk cId="0" sldId="261"/>
            <ac:grpSpMk id="7267" creationId="{00000000-0000-0000-0000-000000000000}"/>
          </ac:grpSpMkLst>
        </pc:grpChg>
        <pc:grpChg chg="mod">
          <ac:chgData name="edlin guerra" userId="d52177a9150211f7" providerId="LiveId" clId="{C40E6A1C-2542-4501-9024-392BDD7C1867}" dt="2023-04-17T14:01:21.412" v="466" actId="478"/>
          <ac:grpSpMkLst>
            <pc:docMk/>
            <pc:sldMk cId="0" sldId="261"/>
            <ac:grpSpMk id="7274" creationId="{00000000-0000-0000-0000-000000000000}"/>
          </ac:grpSpMkLst>
        </pc:grpChg>
        <pc:picChg chg="add mod">
          <ac:chgData name="edlin guerra" userId="d52177a9150211f7" providerId="LiveId" clId="{C40E6A1C-2542-4501-9024-392BDD7C1867}" dt="2023-04-17T13:58:36.938" v="362" actId="1076"/>
          <ac:picMkLst>
            <pc:docMk/>
            <pc:sldMk cId="0" sldId="261"/>
            <ac:picMk id="3" creationId="{5747945B-6A9F-E29F-8A4B-3B4C2308B751}"/>
          </ac:picMkLst>
        </pc:picChg>
        <pc:picChg chg="mod">
          <ac:chgData name="edlin guerra" userId="d52177a9150211f7" providerId="LiveId" clId="{C40E6A1C-2542-4501-9024-392BDD7C1867}" dt="2023-04-17T13:58:52.111" v="426" actId="1036"/>
          <ac:picMkLst>
            <pc:docMk/>
            <pc:sldMk cId="0" sldId="261"/>
            <ac:picMk id="4" creationId="{195AB2F8-05B0-3151-001F-FC203B11C6F9}"/>
          </ac:picMkLst>
        </pc:picChg>
      </pc:sldChg>
      <pc:sldChg chg="modSp mod">
        <pc:chgData name="edlin guerra" userId="d52177a9150211f7" providerId="LiveId" clId="{C40E6A1C-2542-4501-9024-392BDD7C1867}" dt="2023-04-14T17:21:55.779" v="195" actId="1076"/>
        <pc:sldMkLst>
          <pc:docMk/>
          <pc:sldMk cId="0" sldId="279"/>
        </pc:sldMkLst>
        <pc:spChg chg="mod">
          <ac:chgData name="edlin guerra" userId="d52177a9150211f7" providerId="LiveId" clId="{C40E6A1C-2542-4501-9024-392BDD7C1867}" dt="2023-04-14T17:21:55.779" v="195" actId="1076"/>
          <ac:spMkLst>
            <pc:docMk/>
            <pc:sldMk cId="0" sldId="279"/>
            <ac:spMk id="2" creationId="{652FF20F-CDA8-40DA-BD05-01BD9E8EE3FD}"/>
          </ac:spMkLst>
        </pc:spChg>
      </pc:sldChg>
      <pc:sldChg chg="addSp modSp mod modAnim">
        <pc:chgData name="edlin guerra" userId="d52177a9150211f7" providerId="LiveId" clId="{C40E6A1C-2542-4501-9024-392BDD7C1867}" dt="2023-04-17T13:56:02.817" v="351" actId="6549"/>
        <pc:sldMkLst>
          <pc:docMk/>
          <pc:sldMk cId="0" sldId="282"/>
        </pc:sldMkLst>
        <pc:spChg chg="add mod">
          <ac:chgData name="edlin guerra" userId="d52177a9150211f7" providerId="LiveId" clId="{C40E6A1C-2542-4501-9024-392BDD7C1867}" dt="2023-04-17T13:50:58.639" v="301" actId="1076"/>
          <ac:spMkLst>
            <pc:docMk/>
            <pc:sldMk cId="0" sldId="282"/>
            <ac:spMk id="2" creationId="{7694C5B4-4C18-4DCA-EAC1-AB58B375D110}"/>
          </ac:spMkLst>
        </pc:spChg>
        <pc:spChg chg="add mod">
          <ac:chgData name="edlin guerra" userId="d52177a9150211f7" providerId="LiveId" clId="{C40E6A1C-2542-4501-9024-392BDD7C1867}" dt="2023-04-17T13:52:34.015" v="314" actId="20577"/>
          <ac:spMkLst>
            <pc:docMk/>
            <pc:sldMk cId="0" sldId="282"/>
            <ac:spMk id="3" creationId="{2CE4F6D2-EEE0-006F-9246-C597EA3F1796}"/>
          </ac:spMkLst>
        </pc:spChg>
        <pc:spChg chg="mod">
          <ac:chgData name="edlin guerra" userId="d52177a9150211f7" providerId="LiveId" clId="{C40E6A1C-2542-4501-9024-392BDD7C1867}" dt="2023-04-17T13:53:20.474" v="320" actId="1076"/>
          <ac:spMkLst>
            <pc:docMk/>
            <pc:sldMk cId="0" sldId="282"/>
            <ac:spMk id="12296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4:07.831" v="347" actId="1076"/>
          <ac:spMkLst>
            <pc:docMk/>
            <pc:sldMk cId="0" sldId="282"/>
            <ac:spMk id="1229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6:02.817" v="351" actId="6549"/>
          <ac:spMkLst>
            <pc:docMk/>
            <pc:sldMk cId="0" sldId="282"/>
            <ac:spMk id="31754" creationId="{00000000-0000-0000-0000-000000000000}"/>
          </ac:spMkLst>
        </pc:spChg>
      </pc:sldChg>
      <pc:sldChg chg="del">
        <pc:chgData name="edlin guerra" userId="d52177a9150211f7" providerId="LiveId" clId="{C40E6A1C-2542-4501-9024-392BDD7C1867}" dt="2023-04-17T13:57:32.204" v="359" actId="47"/>
        <pc:sldMkLst>
          <pc:docMk/>
          <pc:sldMk cId="0" sldId="286"/>
        </pc:sldMkLst>
      </pc:sldChg>
      <pc:sldChg chg="modSp add mod">
        <pc:chgData name="edlin guerra" userId="d52177a9150211f7" providerId="LiveId" clId="{C40E6A1C-2542-4501-9024-392BDD7C1867}" dt="2023-04-14T17:18:21.360" v="23" actId="20577"/>
        <pc:sldMkLst>
          <pc:docMk/>
          <pc:sldMk cId="4155481783" sldId="501"/>
        </pc:sldMkLst>
        <pc:spChg chg="mod">
          <ac:chgData name="edlin guerra" userId="d52177a9150211f7" providerId="LiveId" clId="{C40E6A1C-2542-4501-9024-392BDD7C1867}" dt="2023-04-14T17:18:21.360" v="23" actId="20577"/>
          <ac:spMkLst>
            <pc:docMk/>
            <pc:sldMk cId="4155481783" sldId="501"/>
            <ac:spMk id="4" creationId="{07778046-BAEC-2F73-36C5-4CC4C67366A6}"/>
          </ac:spMkLst>
        </pc:spChg>
      </pc:sldChg>
      <pc:sldChg chg="modSp add mod">
        <pc:chgData name="edlin guerra" userId="d52177a9150211f7" providerId="LiveId" clId="{C40E6A1C-2542-4501-9024-392BDD7C1867}" dt="2023-04-14T17:20:31.068" v="173" actId="20577"/>
        <pc:sldMkLst>
          <pc:docMk/>
          <pc:sldMk cId="2868789669" sldId="552"/>
        </pc:sldMkLst>
        <pc:spChg chg="mod">
          <ac:chgData name="edlin guerra" userId="d52177a9150211f7" providerId="LiveId" clId="{C40E6A1C-2542-4501-9024-392BDD7C1867}" dt="2023-04-14T17:20:31.068" v="173" actId="20577"/>
          <ac:spMkLst>
            <pc:docMk/>
            <pc:sldMk cId="2868789669" sldId="552"/>
            <ac:spMk id="4" creationId="{D8810C00-39B5-1098-7644-B2544C29850D}"/>
          </ac:spMkLst>
        </pc:spChg>
      </pc:sldChg>
      <pc:sldChg chg="addSp delSp modSp add mod delAnim modAnim">
        <pc:chgData name="edlin guerra" userId="d52177a9150211f7" providerId="LiveId" clId="{C40E6A1C-2542-4501-9024-392BDD7C1867}" dt="2023-04-17T13:57:29.047" v="358" actId="1076"/>
        <pc:sldMkLst>
          <pc:docMk/>
          <pc:sldMk cId="1922505783" sldId="553"/>
        </pc:sldMkLst>
        <pc:spChg chg="del">
          <ac:chgData name="edlin guerra" userId="d52177a9150211f7" providerId="LiveId" clId="{C40E6A1C-2542-4501-9024-392BDD7C1867}" dt="2023-04-17T13:57:10.646" v="355" actId="478"/>
          <ac:spMkLst>
            <pc:docMk/>
            <pc:sldMk cId="1922505783" sldId="553"/>
            <ac:spMk id="2" creationId="{7694C5B4-4C18-4DCA-EAC1-AB58B375D110}"/>
          </ac:spMkLst>
        </pc:spChg>
        <pc:spChg chg="del">
          <ac:chgData name="edlin guerra" userId="d52177a9150211f7" providerId="LiveId" clId="{C40E6A1C-2542-4501-9024-392BDD7C1867}" dt="2023-04-17T13:57:10.646" v="355" actId="478"/>
          <ac:spMkLst>
            <pc:docMk/>
            <pc:sldMk cId="1922505783" sldId="553"/>
            <ac:spMk id="3" creationId="{2CE4F6D2-EEE0-006F-9246-C597EA3F1796}"/>
          </ac:spMkLst>
        </pc:spChg>
        <pc:spChg chg="add mod">
          <ac:chgData name="edlin guerra" userId="d52177a9150211f7" providerId="LiveId" clId="{C40E6A1C-2542-4501-9024-392BDD7C1867}" dt="2023-04-17T13:57:29.047" v="358" actId="1076"/>
          <ac:spMkLst>
            <pc:docMk/>
            <pc:sldMk cId="1922505783" sldId="553"/>
            <ac:spMk id="4" creationId="{D7A0678F-D7C4-B2FD-1070-7FDA0CED0435}"/>
          </ac:spMkLst>
        </pc:spChg>
        <pc:spChg chg="del">
          <ac:chgData name="edlin guerra" userId="d52177a9150211f7" providerId="LiveId" clId="{C40E6A1C-2542-4501-9024-392BDD7C1867}" dt="2023-04-17T13:56:55.853" v="353" actId="478"/>
          <ac:spMkLst>
            <pc:docMk/>
            <pc:sldMk cId="1922505783" sldId="553"/>
            <ac:spMk id="12297" creationId="{00000000-0000-0000-0000-000000000000}"/>
          </ac:spMkLst>
        </pc:spChg>
        <pc:spChg chg="mod">
          <ac:chgData name="edlin guerra" userId="d52177a9150211f7" providerId="LiveId" clId="{C40E6A1C-2542-4501-9024-392BDD7C1867}" dt="2023-04-17T13:57:24.832" v="357" actId="1076"/>
          <ac:spMkLst>
            <pc:docMk/>
            <pc:sldMk cId="1922505783" sldId="553"/>
            <ac:spMk id="31754" creationId="{00000000-0000-0000-0000-000000000000}"/>
          </ac:spMkLst>
        </pc:spChg>
      </pc:sldChg>
    </pc:docChg>
  </pc:docChgLst>
  <pc:docChgLst>
    <pc:chgData name="edlin guerra" userId="d52177a9150211f7" providerId="LiveId" clId="{CBEB0CF3-B8E9-4258-BA29-20E317E77408}"/>
    <pc:docChg chg="undo custSel addSld delSld modSld">
      <pc:chgData name="edlin guerra" userId="d52177a9150211f7" providerId="LiveId" clId="{CBEB0CF3-B8E9-4258-BA29-20E317E77408}" dt="2023-04-17T03:59:48.078" v="32" actId="1076"/>
      <pc:docMkLst>
        <pc:docMk/>
      </pc:docMkLst>
      <pc:sldChg chg="addSp delSp modSp add mod">
        <pc:chgData name="edlin guerra" userId="d52177a9150211f7" providerId="LiveId" clId="{CBEB0CF3-B8E9-4258-BA29-20E317E77408}" dt="2023-04-17T03:59:48.078" v="32" actId="1076"/>
        <pc:sldMkLst>
          <pc:docMk/>
          <pc:sldMk cId="0" sldId="261"/>
        </pc:sldMkLst>
        <pc:spChg chg="mod">
          <ac:chgData name="edlin guerra" userId="d52177a9150211f7" providerId="LiveId" clId="{CBEB0CF3-B8E9-4258-BA29-20E317E77408}" dt="2023-04-17T03:54:34.040" v="9" actId="115"/>
          <ac:spMkLst>
            <pc:docMk/>
            <pc:sldMk cId="0" sldId="261"/>
            <ac:spMk id="7170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1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2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3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4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5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6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7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8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79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0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1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2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3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4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5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6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7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8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89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0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1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2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3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4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5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6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7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8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199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200" creationId="{00000000-0000-0000-0000-000000000000}"/>
          </ac:spMkLst>
        </pc:spChg>
        <pc:spChg chg="del mod">
          <ac:chgData name="edlin guerra" userId="d52177a9150211f7" providerId="LiveId" clId="{CBEB0CF3-B8E9-4258-BA29-20E317E77408}" dt="2023-04-17T03:58:27.210" v="18" actId="478"/>
          <ac:spMkLst>
            <pc:docMk/>
            <pc:sldMk cId="0" sldId="261"/>
            <ac:spMk id="7201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06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07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08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18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19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20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21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24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50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56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8:42.157" v="23" actId="113"/>
          <ac:spMkLst>
            <pc:docMk/>
            <pc:sldMk cId="0" sldId="261"/>
            <ac:spMk id="7257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4:51.967" v="13" actId="1076"/>
          <ac:spMkLst>
            <pc:docMk/>
            <pc:sldMk cId="0" sldId="261"/>
            <ac:spMk id="7265" creationId="{00000000-0000-0000-0000-000000000000}"/>
          </ac:spMkLst>
        </pc:spChg>
        <pc:spChg chg="mod">
          <ac:chgData name="edlin guerra" userId="d52177a9150211f7" providerId="LiveId" clId="{CBEB0CF3-B8E9-4258-BA29-20E317E77408}" dt="2023-04-17T03:59:48.078" v="32" actId="1076"/>
          <ac:spMkLst>
            <pc:docMk/>
            <pc:sldMk cId="0" sldId="261"/>
            <ac:spMk id="7320" creationId="{00000000-0000-0000-0000-000000000000}"/>
          </ac:spMkLst>
        </pc:spChg>
        <pc:grpChg chg="del">
          <ac:chgData name="edlin guerra" userId="d52177a9150211f7" providerId="LiveId" clId="{CBEB0CF3-B8E9-4258-BA29-20E317E77408}" dt="2023-04-17T03:55:00.762" v="14" actId="478"/>
          <ac:grpSpMkLst>
            <pc:docMk/>
            <pc:sldMk cId="0" sldId="261"/>
            <ac:grpSpMk id="7266" creationId="{00000000-0000-0000-0000-000000000000}"/>
          </ac:grpSpMkLst>
        </pc:grpChg>
        <pc:picChg chg="add mod">
          <ac:chgData name="edlin guerra" userId="d52177a9150211f7" providerId="LiveId" clId="{CBEB0CF3-B8E9-4258-BA29-20E317E77408}" dt="2023-04-17T03:58:33.022" v="21" actId="1076"/>
          <ac:picMkLst>
            <pc:docMk/>
            <pc:sldMk cId="0" sldId="261"/>
            <ac:picMk id="4" creationId="{195AB2F8-05B0-3151-001F-FC203B11C6F9}"/>
          </ac:picMkLst>
        </pc:picChg>
      </pc:sldChg>
      <pc:sldChg chg="add del">
        <pc:chgData name="edlin guerra" userId="d52177a9150211f7" providerId="LiveId" clId="{CBEB0CF3-B8E9-4258-BA29-20E317E77408}" dt="2023-04-17T03:59:45.488" v="31" actId="47"/>
        <pc:sldMkLst>
          <pc:docMk/>
          <pc:sldMk cId="0" sldId="262"/>
        </pc:sldMkLst>
      </pc:sldChg>
      <pc:sldChg chg="add">
        <pc:chgData name="edlin guerra" userId="d52177a9150211f7" providerId="LiveId" clId="{CBEB0CF3-B8E9-4258-BA29-20E317E77408}" dt="2023-04-17T03:54:01.830" v="3"/>
        <pc:sldMkLst>
          <pc:docMk/>
          <pc:sldMk cId="0" sldId="263"/>
        </pc:sldMkLst>
      </pc:sldChg>
      <pc:sldChg chg="add del">
        <pc:chgData name="edlin guerra" userId="d52177a9150211f7" providerId="LiveId" clId="{CBEB0CF3-B8E9-4258-BA29-20E317E77408}" dt="2023-04-17T03:59:45.488" v="31" actId="47"/>
        <pc:sldMkLst>
          <pc:docMk/>
          <pc:sldMk cId="0" sldId="273"/>
        </pc:sldMkLst>
      </pc:sldChg>
      <pc:sldChg chg="delSp mod delAnim">
        <pc:chgData name="edlin guerra" userId="d52177a9150211f7" providerId="LiveId" clId="{CBEB0CF3-B8E9-4258-BA29-20E317E77408}" dt="2023-04-17T03:50:52.963" v="2" actId="478"/>
        <pc:sldMkLst>
          <pc:docMk/>
          <pc:sldMk cId="0" sldId="279"/>
        </pc:sldMkLst>
        <pc:spChg chg="del">
          <ac:chgData name="edlin guerra" userId="d52177a9150211f7" providerId="LiveId" clId="{CBEB0CF3-B8E9-4258-BA29-20E317E77408}" dt="2023-04-17T03:50:52.963" v="2" actId="478"/>
          <ac:spMkLst>
            <pc:docMk/>
            <pc:sldMk cId="0" sldId="279"/>
            <ac:spMk id="2" creationId="{652FF20F-CDA8-40DA-BD05-01BD9E8EE3FD}"/>
          </ac:spMkLst>
        </pc:spChg>
      </pc:sldChg>
      <pc:sldChg chg="modSp mod">
        <pc:chgData name="edlin guerra" userId="d52177a9150211f7" providerId="LiveId" clId="{CBEB0CF3-B8E9-4258-BA29-20E317E77408}" dt="2023-04-17T03:48:39.411" v="1" actId="1076"/>
        <pc:sldMkLst>
          <pc:docMk/>
          <pc:sldMk cId="4155481783" sldId="501"/>
        </pc:sldMkLst>
        <pc:spChg chg="mod">
          <ac:chgData name="edlin guerra" userId="d52177a9150211f7" providerId="LiveId" clId="{CBEB0CF3-B8E9-4258-BA29-20E317E77408}" dt="2023-04-17T03:48:28.932" v="0" actId="404"/>
          <ac:spMkLst>
            <pc:docMk/>
            <pc:sldMk cId="4155481783" sldId="501"/>
            <ac:spMk id="2" creationId="{212D0740-40EF-42B7-A961-017F095C214D}"/>
          </ac:spMkLst>
        </pc:spChg>
        <pc:spChg chg="mod">
          <ac:chgData name="edlin guerra" userId="d52177a9150211f7" providerId="LiveId" clId="{CBEB0CF3-B8E9-4258-BA29-20E317E77408}" dt="2023-04-17T03:48:39.411" v="1" actId="1076"/>
          <ac:spMkLst>
            <pc:docMk/>
            <pc:sldMk cId="4155481783" sldId="501"/>
            <ac:spMk id="8" creationId="{2EBF1D10-6B0C-4AE1-8DF1-351E778A14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F05C820-185A-4D41-A331-1A147F102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Análisis de datos multivariados usando PRIMERv7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700D1F-F1D4-471D-BEDF-7F4883287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B1E4B-0DF7-4DEA-83C3-FCB27FDD52BB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2C5D03-7140-4115-9776-6F28D96223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/>
              <a:t>www.bs‐stats.com &amp; www.primer‐e.com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A48AE-15A8-4CE0-9CB5-CB2D825AC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82DFD-1C70-4356-A371-41AE5D58A8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6743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/>
            </a:lvl1pPr>
          </a:lstStyle>
          <a:p>
            <a:pPr>
              <a:defRPr/>
            </a:pPr>
            <a:r>
              <a:rPr lang="es-ES" altLang="es-419"/>
              <a:t>Análisis de datos multivariados usando PRIMERv7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419" noProof="0"/>
              <a:t>Haga clic para modificar el estilo de texto del patrón</a:t>
            </a:r>
          </a:p>
          <a:p>
            <a:pPr lvl="1"/>
            <a:r>
              <a:rPr lang="es-ES" altLang="es-419" noProof="0"/>
              <a:t>Segundo nivel</a:t>
            </a:r>
          </a:p>
          <a:p>
            <a:pPr lvl="2"/>
            <a:r>
              <a:rPr lang="es-ES" altLang="es-419" noProof="0"/>
              <a:t>Tercer nivel</a:t>
            </a:r>
          </a:p>
          <a:p>
            <a:pPr lvl="3"/>
            <a:r>
              <a:rPr lang="es-ES" altLang="es-419" noProof="0"/>
              <a:t>Cuarto nivel</a:t>
            </a:r>
          </a:p>
          <a:p>
            <a:pPr lvl="4"/>
            <a:r>
              <a:rPr lang="es-ES" altLang="es-419" noProof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/>
            </a:lvl1pPr>
          </a:lstStyle>
          <a:p>
            <a:pPr>
              <a:defRPr/>
            </a:pPr>
            <a:r>
              <a:rPr lang="es-ES" altLang="es-419"/>
              <a:t>www.bs‐stats.com &amp; www.primer‐e.com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2F4CBC79-4E5C-49DD-920C-58B935579FA0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6794285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8B511C-BC69-41A6-AC3D-E5B2105A0623}" type="slidenum">
              <a:rPr lang="es-ES" altLang="es-419"/>
              <a:pPr/>
              <a:t>6</a:t>
            </a:fld>
            <a:endParaRPr lang="es-ES" altLang="es-419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419"/>
              <a:t>1) Debe reflejar las diferencias dentro de sitios y entre sitios.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F9E9C23-DA03-4141-BBDB-E55FC093B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www.bs‐stats.com &amp; www.primer‐e.com</a:t>
            </a:r>
          </a:p>
        </p:txBody>
      </p:sp>
      <p:sp>
        <p:nvSpPr>
          <p:cNvPr id="3" name="Marcador de encabezado 2">
            <a:extLst>
              <a:ext uri="{FF2B5EF4-FFF2-40B4-BE49-F238E27FC236}">
                <a16:creationId xmlns:a16="http://schemas.microsoft.com/office/drawing/2014/main" id="{30FE9EF9-F897-4A4F-A74F-E29E1829DA0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Análisis de datos multivariados usando PRIMERv7</a:t>
            </a:r>
          </a:p>
        </p:txBody>
      </p:sp>
    </p:spTree>
    <p:extLst>
      <p:ext uri="{BB962C8B-B14F-4D97-AF65-F5344CB8AC3E}">
        <p14:creationId xmlns:p14="http://schemas.microsoft.com/office/powerpoint/2010/main" val="174037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Análisis de datos multivariados usando PRIMERv7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www.bs‐stats.com &amp; www.primer‐e.com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CBC79-4E5C-49DD-920C-58B935579FA0}" type="slidenum">
              <a:rPr lang="es-ES" altLang="es-419" smtClean="0"/>
              <a:pPr>
                <a:defRPr/>
              </a:pPr>
              <a:t>11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0695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Análisis de datos multivariados usando PRIMERv7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 altLang="es-419"/>
              <a:t>www.bs‐stats.com &amp; www.primer‐e.com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CBC79-4E5C-49DD-920C-58B935579FA0}" type="slidenum">
              <a:rPr lang="es-ES" altLang="es-419" smtClean="0"/>
              <a:pPr>
                <a:defRPr/>
              </a:pPr>
              <a:t>15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25231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11F90D-401A-4CDA-B31F-8FD1C9FA7D6B}" type="slidenum">
              <a:rPr lang="es-ES" altLang="es-ES" smtClean="0"/>
              <a:pPr/>
              <a:t>18</a:t>
            </a:fld>
            <a:endParaRPr lang="es-ES" altLang="es-E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s-ES"/>
              <a:t>Ojo…estos análisis se hacen por grupos…definidos en el MDS, Cluster o hipótesis.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93F8F4-3FC3-4346-9A6A-CC78D7DA2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www.bs‐stats.com &amp; www.primer‐e.com</a:t>
            </a:r>
          </a:p>
        </p:txBody>
      </p:sp>
      <p:sp>
        <p:nvSpPr>
          <p:cNvPr id="3" name="Marcador de encabezado 2">
            <a:extLst>
              <a:ext uri="{FF2B5EF4-FFF2-40B4-BE49-F238E27FC236}">
                <a16:creationId xmlns:a16="http://schemas.microsoft.com/office/drawing/2014/main" id="{AFDCAA7E-7E7D-4EBD-981A-0A37FF4E79C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Análisis de datos multivariados usando PRIMERv7</a:t>
            </a:r>
          </a:p>
        </p:txBody>
      </p:sp>
    </p:spTree>
    <p:extLst>
      <p:ext uri="{BB962C8B-B14F-4D97-AF65-F5344CB8AC3E}">
        <p14:creationId xmlns:p14="http://schemas.microsoft.com/office/powerpoint/2010/main" val="41821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DF03-328B-4643-8ABC-78A8BCA8F743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04898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3D4B-DBEB-429E-BC52-7617E810413B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7512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6A44-1EE0-420E-B850-7D539AEB5E39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00230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1AB37-8377-44C1-BCA4-C0C8F55B6C35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33477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7876-5063-4F73-A0ED-BF816C498C10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0694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F8D17-41BF-4BAE-9DE1-3B33B66B0ED6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7834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A6D18-E6E6-40C4-A89F-B25A6184BE3D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8699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4B8B-A11B-46DA-A001-0284C7323054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1882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ED3AB-E466-401C-B84E-6EB046AE3F81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85196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36F9-B1A8-410A-8283-2029C57BBE45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0436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419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FECF-3C63-42A5-997C-FD12D3F034DE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406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419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419"/>
              <a:t>Haga clic para modificar el estilo de texto del patrón</a:t>
            </a:r>
          </a:p>
          <a:p>
            <a:pPr lvl="1"/>
            <a:r>
              <a:rPr lang="es-ES" altLang="es-419"/>
              <a:t>Segundo nivel</a:t>
            </a:r>
          </a:p>
          <a:p>
            <a:pPr lvl="2"/>
            <a:r>
              <a:rPr lang="es-ES" altLang="es-419"/>
              <a:t>Tercer nivel</a:t>
            </a:r>
          </a:p>
          <a:p>
            <a:pPr lvl="3"/>
            <a:r>
              <a:rPr lang="es-ES" altLang="es-419"/>
              <a:t>Cuarto nivel</a:t>
            </a:r>
          </a:p>
          <a:p>
            <a:pPr lvl="4"/>
            <a:r>
              <a:rPr lang="es-ES" altLang="es-419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419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4401356-5485-44FA-B523-0513AE16DBBA}" type="slidenum">
              <a:rPr lang="es-ES" altLang="es-419"/>
              <a:pPr>
                <a:defRPr/>
              </a:pPr>
              <a:t>‹Nº›</a:t>
            </a:fld>
            <a:endParaRPr lang="es-E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624434" y="2955869"/>
            <a:ext cx="7895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Prueba de hipótesis II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de Similitudes (ANOSIM)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scanear0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"/>
          <a:stretch>
            <a:fillRect/>
          </a:stretch>
        </p:blipFill>
        <p:spPr bwMode="auto">
          <a:xfrm>
            <a:off x="468313" y="111125"/>
            <a:ext cx="799147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76375" y="2205038"/>
            <a:ext cx="22320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79838" y="3429000"/>
            <a:ext cx="2087562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867400" y="4868863"/>
            <a:ext cx="2376488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476375" y="3429000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08400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476375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84300" y="1431925"/>
            <a:ext cx="6588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B1 C2 B3 D2 D4 C3 C4 B4………………………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27088" y="1916113"/>
            <a:ext cx="647700" cy="4473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B1 C2 B3 D2 D4 C3 C4 B4…………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nimBg="1"/>
      <p:bldP spid="307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178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/>
              <a:t>ANOSIM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000"/>
              <a:t>Construir un estadístico que refleje las diferencias entre y dentro de muestras</a:t>
            </a:r>
          </a:p>
          <a:p>
            <a:pPr eaLnBrk="1" hangingPunct="1">
              <a:buFontTx/>
              <a:buAutoNum type="arabicParenR"/>
            </a:pPr>
            <a:endParaRPr lang="es-ES" altLang="es-419" sz="2000"/>
          </a:p>
          <a:p>
            <a:pPr eaLnBrk="1" hangingPunct="1"/>
            <a:r>
              <a:rPr lang="es-ES" altLang="es-419" sz="2000"/>
              <a:t> </a:t>
            </a:r>
          </a:p>
        </p:txBody>
      </p:sp>
      <p:pic>
        <p:nvPicPr>
          <p:cNvPr id="12292" name="Picture 4" descr="Escanear0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b="10815"/>
          <a:stretch>
            <a:fillRect/>
          </a:stretch>
        </p:blipFill>
        <p:spPr bwMode="auto">
          <a:xfrm>
            <a:off x="2268538" y="1052513"/>
            <a:ext cx="264001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89488" y="1412875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M = </a:t>
            </a:r>
            <a:r>
              <a:rPr lang="es-ES" altLang="es-419" sz="2400" i="1"/>
              <a:t>n</a:t>
            </a:r>
            <a:r>
              <a:rPr lang="es-ES" altLang="es-419" sz="2400"/>
              <a:t>(</a:t>
            </a:r>
            <a:r>
              <a:rPr lang="es-ES" altLang="es-419" sz="2400" i="1"/>
              <a:t>n</a:t>
            </a:r>
            <a:r>
              <a:rPr lang="es-ES" altLang="es-419" sz="2400"/>
              <a:t>-1)/2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80063" y="1916113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56188" y="2439988"/>
            <a:ext cx="3297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400"/>
              <a:t>R (-1, 1)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1 Ho falsa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0 Ho no es falsa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7186" y="3585974"/>
            <a:ext cx="8280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 dirty="0"/>
              <a:t>2) Recalcular el estadístico bajo </a:t>
            </a:r>
            <a:r>
              <a:rPr lang="el-GR" altLang="es-419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s-MX" altLang="es-419" sz="2000" dirty="0"/>
              <a:t> </a:t>
            </a:r>
            <a:r>
              <a:rPr lang="es-ES" altLang="es-419" sz="2000" dirty="0"/>
              <a:t>permutaciones de las etiquetas de las muestras</a:t>
            </a:r>
            <a:r>
              <a:rPr lang="es-ES" altLang="es-419" sz="2400" dirty="0"/>
              <a:t>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142027" y="4603020"/>
            <a:ext cx="7211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1600" dirty="0"/>
              <a:t>Valor máximo de </a:t>
            </a:r>
            <a:r>
              <a:rPr lang="el-GR" altLang="es-419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s-MX" altLang="es-419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altLang="es-419" sz="2000" dirty="0"/>
              <a:t>(</a:t>
            </a:r>
            <a:r>
              <a:rPr lang="es-ES" altLang="es-419" sz="2000" i="1" dirty="0" err="1"/>
              <a:t>kn</a:t>
            </a:r>
            <a:r>
              <a:rPr lang="es-ES" altLang="es-419" sz="2000" dirty="0"/>
              <a:t>)</a:t>
            </a:r>
            <a:r>
              <a:rPr lang="es-ES" altLang="es-419" sz="2000" i="1" dirty="0"/>
              <a:t>! / {(n!)</a:t>
            </a:r>
            <a:r>
              <a:rPr lang="es-ES" altLang="es-419" sz="2000" i="1" baseline="30000" dirty="0"/>
              <a:t>k</a:t>
            </a:r>
            <a:r>
              <a:rPr lang="es-ES" altLang="es-419" sz="2000" i="1" dirty="0"/>
              <a:t> k!}   </a:t>
            </a:r>
            <a:r>
              <a:rPr lang="es-ES" altLang="es-419" sz="2000" dirty="0"/>
              <a:t>para</a:t>
            </a:r>
            <a:r>
              <a:rPr lang="es-ES" altLang="es-419" sz="2000" i="1" dirty="0"/>
              <a:t> k = sitios </a:t>
            </a:r>
            <a:r>
              <a:rPr lang="es-ES" altLang="es-419" sz="2000" dirty="0"/>
              <a:t>y</a:t>
            </a:r>
            <a:r>
              <a:rPr lang="es-ES" altLang="es-419" sz="2000" i="1" dirty="0"/>
              <a:t> n = réplicas</a:t>
            </a:r>
            <a:endParaRPr lang="es-ES" altLang="es-419" sz="2000" dirty="0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95288" y="5127625"/>
            <a:ext cx="8301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 dirty="0"/>
              <a:t>3) Calcular la probabilidad que el R (real) pertenezca a la distribución nula de</a:t>
            </a:r>
            <a:r>
              <a:rPr lang="es-MX" sz="2000" dirty="0"/>
              <a:t> R</a:t>
            </a:r>
            <a:r>
              <a:rPr lang="el-GR" sz="2000" i="1" baseline="-25000" dirty="0">
                <a:latin typeface="Times New Roman" panose="02020603050405020304" pitchFamily="18" charset="0"/>
              </a:rPr>
              <a:t>π</a:t>
            </a:r>
            <a:r>
              <a:rPr lang="es-MX" sz="2000" dirty="0"/>
              <a:t> </a:t>
            </a:r>
            <a:endParaRPr lang="es-ES" altLang="es-419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694C5B4-4C18-4DCA-EAC1-AB58B375D110}"/>
                  </a:ext>
                </a:extLst>
              </p:cNvPr>
              <p:cNvSpPr txBox="1"/>
              <p:nvPr/>
            </p:nvSpPr>
            <p:spPr>
              <a:xfrm>
                <a:off x="1464061" y="6025186"/>
                <a:ext cx="260282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𝑝𝑒𝑟𝑚𝑢𝑡𝑎𝑐𝑖𝑜𝑛𝑒𝑠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694C5B4-4C18-4DCA-EAC1-AB58B375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61" y="6025186"/>
                <a:ext cx="2602828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2CE4F6D2-EEE0-006F-9246-C597EA3F1796}"/>
              </a:ext>
            </a:extLst>
          </p:cNvPr>
          <p:cNvSpPr txBox="1"/>
          <p:nvPr/>
        </p:nvSpPr>
        <p:spPr>
          <a:xfrm>
            <a:off x="4250845" y="6195618"/>
            <a:ext cx="477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Siendo </a:t>
            </a:r>
            <a:r>
              <a:rPr lang="es-MX" sz="1050" i="1" dirty="0"/>
              <a:t>t</a:t>
            </a:r>
            <a:r>
              <a:rPr lang="es-MX" sz="1050" dirty="0"/>
              <a:t> el número de R</a:t>
            </a:r>
            <a:r>
              <a:rPr lang="el-GR" i="1" baseline="-25000" dirty="0">
                <a:latin typeface="Times New Roman" panose="02020603050405020304" pitchFamily="18" charset="0"/>
              </a:rPr>
              <a:t>π</a:t>
            </a:r>
            <a:r>
              <a:rPr lang="es-MX" sz="1050" dirty="0"/>
              <a:t> iguales o mayores a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scanear0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" b="4861"/>
          <a:stretch>
            <a:fillRect/>
          </a:stretch>
        </p:blipFill>
        <p:spPr bwMode="auto">
          <a:xfrm>
            <a:off x="1192213" y="0"/>
            <a:ext cx="6548437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scanear0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"/>
          <a:stretch>
            <a:fillRect/>
          </a:stretch>
        </p:blipFill>
        <p:spPr bwMode="auto">
          <a:xfrm>
            <a:off x="468313" y="111125"/>
            <a:ext cx="799147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76375" y="2205038"/>
            <a:ext cx="22320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79838" y="3429000"/>
            <a:ext cx="2087562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4868863"/>
            <a:ext cx="2376488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76375" y="3429000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708400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476375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3924300" y="2708275"/>
            <a:ext cx="129540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416550" y="2339975"/>
            <a:ext cx="1333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FF3300"/>
                </a:solidFill>
              </a:rPr>
              <a:t>r</a:t>
            </a:r>
            <a:r>
              <a:rPr lang="es-ES" altLang="es-419" sz="3200" i="1" baseline="-25000">
                <a:solidFill>
                  <a:srgbClr val="FF3300"/>
                </a:solidFill>
              </a:rPr>
              <a:t>w = 22.7</a:t>
            </a:r>
            <a:endParaRPr lang="es-ES" altLang="es-419" sz="3200" i="1">
              <a:solidFill>
                <a:srgbClr val="FF3300"/>
              </a:solidFill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3203575" y="3429000"/>
            <a:ext cx="3744913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877050" y="3068638"/>
            <a:ext cx="136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0000FF"/>
                </a:solidFill>
              </a:rPr>
              <a:t>r</a:t>
            </a:r>
            <a:r>
              <a:rPr lang="es-ES" altLang="es-419" sz="3200" i="1" baseline="-25000">
                <a:solidFill>
                  <a:srgbClr val="0000FF"/>
                </a:solidFill>
              </a:rPr>
              <a:t>b  = 37.5</a:t>
            </a:r>
            <a:endParaRPr lang="es-ES" altLang="es-419" sz="3200" i="1">
              <a:solidFill>
                <a:srgbClr val="0000FF"/>
              </a:solidFill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000875" y="1839913"/>
            <a:ext cx="933450" cy="739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/>
              <a:t>n = 12</a:t>
            </a:r>
          </a:p>
          <a:p>
            <a:pPr eaLnBrk="1" hangingPunct="1"/>
            <a:r>
              <a:rPr lang="es-ES" altLang="es-419" sz="2000"/>
              <a:t>k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4" grpId="0"/>
      <p:bldP spid="338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scanear0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" b="4861"/>
          <a:stretch>
            <a:fillRect/>
          </a:stretch>
        </p:blipFill>
        <p:spPr bwMode="auto">
          <a:xfrm>
            <a:off x="0" y="333375"/>
            <a:ext cx="6548438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372225" y="1196975"/>
            <a:ext cx="173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/>
              <a:t>R = 0.45</a:t>
            </a:r>
          </a:p>
        </p:txBody>
      </p:sp>
      <p:pic>
        <p:nvPicPr>
          <p:cNvPr id="34820" name="Picture 4" descr="Escanear0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b="10815"/>
          <a:stretch>
            <a:fillRect/>
          </a:stretch>
        </p:blipFill>
        <p:spPr bwMode="auto">
          <a:xfrm>
            <a:off x="6084888" y="0"/>
            <a:ext cx="264001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156325" y="4365625"/>
            <a:ext cx="0" cy="5032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771775" y="0"/>
            <a:ext cx="1333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FF3300"/>
                </a:solidFill>
              </a:rPr>
              <a:t>r</a:t>
            </a:r>
            <a:r>
              <a:rPr lang="es-ES" altLang="es-419" sz="3200" i="1" baseline="-25000">
                <a:solidFill>
                  <a:srgbClr val="FF3300"/>
                </a:solidFill>
              </a:rPr>
              <a:t>w = 22.7</a:t>
            </a:r>
            <a:endParaRPr lang="es-ES" altLang="es-419" sz="3200" i="1">
              <a:solidFill>
                <a:srgbClr val="FF3300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0"/>
            <a:ext cx="136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0000FF"/>
                </a:solidFill>
              </a:rPr>
              <a:t>r</a:t>
            </a:r>
            <a:r>
              <a:rPr lang="es-ES" altLang="es-419" sz="3200" i="1" baseline="-25000">
                <a:solidFill>
                  <a:srgbClr val="0000FF"/>
                </a:solidFill>
              </a:rPr>
              <a:t>b  = 37.5</a:t>
            </a:r>
            <a:endParaRPr lang="es-ES" altLang="es-419" sz="3200" i="1">
              <a:solidFill>
                <a:srgbClr val="0000FF"/>
              </a:solidFill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50913" y="182563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/>
              <a:t>M = 66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640513" y="2411413"/>
            <a:ext cx="191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/>
              <a:t>p &lt; 0.1 %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1" grpId="0" animBg="1"/>
      <p:bldP spid="348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178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/>
              <a:t>ANOSIM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000"/>
              <a:t>Construir un estadístico que refleje las diferencias entre y dentro de muestras</a:t>
            </a:r>
          </a:p>
          <a:p>
            <a:pPr eaLnBrk="1" hangingPunct="1">
              <a:buFontTx/>
              <a:buAutoNum type="arabicParenR"/>
            </a:pPr>
            <a:endParaRPr lang="es-ES" altLang="es-419" sz="2000"/>
          </a:p>
          <a:p>
            <a:pPr eaLnBrk="1" hangingPunct="1"/>
            <a:r>
              <a:rPr lang="es-ES" altLang="es-419" sz="2000"/>
              <a:t> </a:t>
            </a:r>
          </a:p>
        </p:txBody>
      </p:sp>
      <p:pic>
        <p:nvPicPr>
          <p:cNvPr id="12292" name="Picture 4" descr="Escanear0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b="10815"/>
          <a:stretch>
            <a:fillRect/>
          </a:stretch>
        </p:blipFill>
        <p:spPr bwMode="auto">
          <a:xfrm>
            <a:off x="2268538" y="1052513"/>
            <a:ext cx="264001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89488" y="1412875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M = </a:t>
            </a:r>
            <a:r>
              <a:rPr lang="es-ES" altLang="es-419" sz="2400" i="1"/>
              <a:t>n</a:t>
            </a:r>
            <a:r>
              <a:rPr lang="es-ES" altLang="es-419" sz="2400"/>
              <a:t>(</a:t>
            </a:r>
            <a:r>
              <a:rPr lang="es-ES" altLang="es-419" sz="2400" i="1"/>
              <a:t>n</a:t>
            </a:r>
            <a:r>
              <a:rPr lang="es-ES" altLang="es-419" sz="2400"/>
              <a:t>-1)/2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80063" y="1916113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56188" y="2439988"/>
            <a:ext cx="3297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400"/>
              <a:t>R (-1, 1)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1 Ho falsa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0 Ho no es falsa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7186" y="3585974"/>
            <a:ext cx="8280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 dirty="0"/>
              <a:t>2) Recalcular el estadístico bajo </a:t>
            </a:r>
            <a:r>
              <a:rPr lang="el-GR" altLang="es-419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s-MX" altLang="es-419" sz="2000" dirty="0"/>
              <a:t> </a:t>
            </a:r>
            <a:r>
              <a:rPr lang="es-ES" altLang="es-419" sz="2000" dirty="0"/>
              <a:t>permutaciones de las etiquetas de las muestras</a:t>
            </a:r>
            <a:r>
              <a:rPr lang="es-ES" altLang="es-419" sz="2400" dirty="0"/>
              <a:t>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86867" y="4997451"/>
            <a:ext cx="8301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 dirty="0"/>
              <a:t>3) Calcular la probabilidad que el R (real) pertenezca a la distribución nula de</a:t>
            </a:r>
            <a:r>
              <a:rPr lang="es-MX" sz="2000" dirty="0"/>
              <a:t> R</a:t>
            </a:r>
            <a:r>
              <a:rPr lang="el-GR" sz="2000" i="1" baseline="-25000" dirty="0">
                <a:latin typeface="Times New Roman" panose="02020603050405020304" pitchFamily="18" charset="0"/>
              </a:rPr>
              <a:t>π</a:t>
            </a:r>
            <a:r>
              <a:rPr lang="es-MX" sz="2000" dirty="0"/>
              <a:t> </a:t>
            </a:r>
            <a:endParaRPr lang="es-ES" altLang="es-419" sz="2000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D7A0678F-D7C4-B2FD-1070-7FDA0CED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86" y="6058869"/>
            <a:ext cx="402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 dirty="0"/>
              <a:t>4) Hacer comparaciones múltiples</a:t>
            </a:r>
          </a:p>
        </p:txBody>
      </p:sp>
    </p:spTree>
    <p:extLst>
      <p:ext uri="{BB962C8B-B14F-4D97-AF65-F5344CB8AC3E}">
        <p14:creationId xmlns:p14="http://schemas.microsoft.com/office/powerpoint/2010/main" val="19225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8275" y="333375"/>
            <a:ext cx="9109075" cy="600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419" sz="3200"/>
              <a:t>Comparaciones </a:t>
            </a:r>
            <a:r>
              <a:rPr lang="es-419" sz="3200" i="1"/>
              <a:t>a posteriori</a:t>
            </a:r>
          </a:p>
          <a:p>
            <a:pPr algn="ctr" eaLnBrk="1" hangingPunct="1">
              <a:defRPr/>
            </a:pPr>
            <a:endParaRPr lang="es-419" sz="3200" i="1"/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s-419" sz="3200"/>
              <a:t>Comparaciones pareadas </a:t>
            </a:r>
          </a:p>
          <a:p>
            <a:pPr algn="ctr" eaLnBrk="1" hangingPunct="1">
              <a:defRPr/>
            </a:pPr>
            <a:r>
              <a:rPr lang="es-419" sz="3200"/>
              <a:t>B vs C</a:t>
            </a:r>
          </a:p>
          <a:p>
            <a:pPr algn="ctr" eaLnBrk="1" hangingPunct="1">
              <a:defRPr/>
            </a:pPr>
            <a:r>
              <a:rPr lang="es-419" sz="3200"/>
              <a:t>C vs D</a:t>
            </a:r>
          </a:p>
          <a:p>
            <a:pPr algn="ctr" eaLnBrk="1" hangingPunct="1">
              <a:defRPr/>
            </a:pPr>
            <a:r>
              <a:rPr lang="es-419" sz="3200"/>
              <a:t>B vs D</a:t>
            </a:r>
          </a:p>
          <a:p>
            <a:pPr eaLnBrk="1" hangingPunct="1">
              <a:defRPr/>
            </a:pPr>
            <a:r>
              <a:rPr lang="es-419" sz="3200"/>
              <a:t>2) Conclusión</a:t>
            </a:r>
          </a:p>
          <a:p>
            <a:pPr algn="ctr" eaLnBrk="1" hangingPunct="1">
              <a:defRPr/>
            </a:pPr>
            <a:endParaRPr lang="es-419" sz="3200"/>
          </a:p>
          <a:p>
            <a:pPr algn="ctr" eaLnBrk="1" hangingPunct="1">
              <a:defRPr/>
            </a:pPr>
            <a:r>
              <a:rPr lang="es-419" sz="3200"/>
              <a:t>B = C ≠ D</a:t>
            </a:r>
          </a:p>
          <a:p>
            <a:pPr algn="ctr" eaLnBrk="1" hangingPunct="1">
              <a:defRPr/>
            </a:pPr>
            <a:endParaRPr lang="es-419" sz="3200"/>
          </a:p>
          <a:p>
            <a:pPr algn="ctr" eaLnBrk="1" hangingPunct="1">
              <a:defRPr/>
            </a:pPr>
            <a:r>
              <a:rPr lang="es-419" sz="3200"/>
              <a:t>Nota: NO corregido por comparaciones múltiples</a:t>
            </a:r>
          </a:p>
          <a:p>
            <a:pPr algn="ctr" eaLnBrk="1" hangingPunct="1">
              <a:defRPr/>
            </a:pPr>
            <a:r>
              <a:rPr lang="es-419" sz="3200"/>
              <a:t>Opción: </a:t>
            </a:r>
            <a:r>
              <a:rPr lang="es-419" sz="3200" err="1"/>
              <a:t>Bonferoni</a:t>
            </a:r>
            <a:endParaRPr lang="es-419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82232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800">
                <a:solidFill>
                  <a:schemeClr val="hlink"/>
                </a:solidFill>
              </a:rPr>
              <a:t>SÍNTESIS:</a:t>
            </a:r>
          </a:p>
          <a:p>
            <a:pPr eaLnBrk="1" hangingPunct="1"/>
            <a:r>
              <a:rPr lang="es-ES" altLang="es-419" sz="2800"/>
              <a:t>1) Basado en permutaciones/aleatorizaciones: libre de suposiciones de normalidad</a:t>
            </a:r>
          </a:p>
          <a:p>
            <a:pPr eaLnBrk="1" hangingPunct="1"/>
            <a:r>
              <a:rPr lang="es-ES" altLang="es-419" sz="2800"/>
              <a:t>2) Sensible a heterogeneidad de dispersiones.</a:t>
            </a:r>
          </a:p>
          <a:p>
            <a:pPr eaLnBrk="1" hangingPunct="1"/>
            <a:r>
              <a:rPr lang="es-ES" altLang="es-419" sz="2800"/>
              <a:t>3) No se restringe a diseños balanceados</a:t>
            </a:r>
          </a:p>
          <a:p>
            <a:pPr eaLnBrk="1" hangingPunct="1"/>
            <a:r>
              <a:rPr lang="es-ES" altLang="es-419" sz="2800"/>
              <a:t>4) Puede usarse con cualquier medida de </a:t>
            </a:r>
            <a:r>
              <a:rPr lang="es-ES" altLang="es-419" sz="2800" err="1"/>
              <a:t>similaridad</a:t>
            </a:r>
            <a:endParaRPr lang="es-ES" altLang="es-419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58" y="47387"/>
            <a:ext cx="7611666" cy="857250"/>
          </a:xfrm>
          <a:noFill/>
        </p:spPr>
        <p:txBody>
          <a:bodyPr vert="horz" wrap="square" lIns="69056" tIns="34529" rIns="69056" bIns="34529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" altLang="es-ES" sz="1800" b="1" dirty="0"/>
              <a:t>SIMPER</a:t>
            </a:r>
            <a:r>
              <a:rPr lang="es-ES" altLang="es-ES" sz="1800" dirty="0"/>
              <a:t>: Descomposición de los índices de </a:t>
            </a:r>
            <a:r>
              <a:rPr lang="es-ES" altLang="es-ES" sz="1800" dirty="0" err="1"/>
              <a:t>simil</a:t>
            </a:r>
            <a:r>
              <a:rPr lang="es-419" altLang="es-ES" sz="1800" dirty="0" err="1"/>
              <a:t>itud</a:t>
            </a:r>
            <a:r>
              <a:rPr lang="es-ES" altLang="es-ES" sz="1800" dirty="0"/>
              <a:t> por especie.</a:t>
            </a:r>
          </a:p>
        </p:txBody>
      </p:sp>
      <p:sp>
        <p:nvSpPr>
          <p:cNvPr id="7202" name="Rectangle 48"/>
          <p:cNvSpPr>
            <a:spLocks noChangeArrowheads="1"/>
          </p:cNvSpPr>
          <p:nvPr/>
        </p:nvSpPr>
        <p:spPr bwMode="auto">
          <a:xfrm>
            <a:off x="3130155" y="4647337"/>
            <a:ext cx="10715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03" name="Rectangle 49"/>
          <p:cNvSpPr>
            <a:spLocks noChangeArrowheads="1"/>
          </p:cNvSpPr>
          <p:nvPr/>
        </p:nvSpPr>
        <p:spPr bwMode="auto">
          <a:xfrm>
            <a:off x="3196829" y="4580664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04" name="Rectangle 50"/>
          <p:cNvSpPr>
            <a:spLocks noChangeArrowheads="1"/>
          </p:cNvSpPr>
          <p:nvPr/>
        </p:nvSpPr>
        <p:spPr bwMode="auto">
          <a:xfrm>
            <a:off x="3251599" y="4647337"/>
            <a:ext cx="10715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05" name="Rectangle 51"/>
          <p:cNvSpPr>
            <a:spLocks noChangeArrowheads="1"/>
          </p:cNvSpPr>
          <p:nvPr/>
        </p:nvSpPr>
        <p:spPr bwMode="auto">
          <a:xfrm>
            <a:off x="3196829" y="4702107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06" name="Rectangle 52"/>
          <p:cNvSpPr>
            <a:spLocks noChangeArrowheads="1"/>
          </p:cNvSpPr>
          <p:nvPr/>
        </p:nvSpPr>
        <p:spPr bwMode="auto">
          <a:xfrm>
            <a:off x="2903936" y="4217521"/>
            <a:ext cx="10715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07" name="Rectangle 53"/>
          <p:cNvSpPr>
            <a:spLocks noChangeArrowheads="1"/>
          </p:cNvSpPr>
          <p:nvPr/>
        </p:nvSpPr>
        <p:spPr bwMode="auto">
          <a:xfrm>
            <a:off x="2971800" y="4152039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08" name="Rectangle 54"/>
          <p:cNvSpPr>
            <a:spLocks noChangeArrowheads="1"/>
          </p:cNvSpPr>
          <p:nvPr/>
        </p:nvSpPr>
        <p:spPr bwMode="auto">
          <a:xfrm>
            <a:off x="3027761" y="4217521"/>
            <a:ext cx="10715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09" name="Rectangle 55"/>
          <p:cNvSpPr>
            <a:spLocks noChangeArrowheads="1"/>
          </p:cNvSpPr>
          <p:nvPr/>
        </p:nvSpPr>
        <p:spPr bwMode="auto">
          <a:xfrm>
            <a:off x="2971800" y="4275864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0" name="Rectangle 56"/>
          <p:cNvSpPr>
            <a:spLocks noChangeArrowheads="1"/>
          </p:cNvSpPr>
          <p:nvPr/>
        </p:nvSpPr>
        <p:spPr bwMode="auto">
          <a:xfrm>
            <a:off x="4460081" y="4573519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1" name="Rectangle 57"/>
          <p:cNvSpPr>
            <a:spLocks noChangeArrowheads="1"/>
          </p:cNvSpPr>
          <p:nvPr/>
        </p:nvSpPr>
        <p:spPr bwMode="auto">
          <a:xfrm>
            <a:off x="4526756" y="4506845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2" name="Rectangle 58"/>
          <p:cNvSpPr>
            <a:spLocks noChangeArrowheads="1"/>
          </p:cNvSpPr>
          <p:nvPr/>
        </p:nvSpPr>
        <p:spPr bwMode="auto">
          <a:xfrm>
            <a:off x="4581525" y="4573519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3" name="Rectangle 59"/>
          <p:cNvSpPr>
            <a:spLocks noChangeArrowheads="1"/>
          </p:cNvSpPr>
          <p:nvPr/>
        </p:nvSpPr>
        <p:spPr bwMode="auto">
          <a:xfrm>
            <a:off x="4526756" y="4630670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4338638" y="5062865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5" name="Rectangle 61"/>
          <p:cNvSpPr>
            <a:spLocks noChangeArrowheads="1"/>
          </p:cNvSpPr>
          <p:nvPr/>
        </p:nvSpPr>
        <p:spPr bwMode="auto">
          <a:xfrm>
            <a:off x="4405313" y="4997382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6" name="Rectangle 62"/>
          <p:cNvSpPr>
            <a:spLocks noChangeArrowheads="1"/>
          </p:cNvSpPr>
          <p:nvPr/>
        </p:nvSpPr>
        <p:spPr bwMode="auto">
          <a:xfrm>
            <a:off x="4460081" y="5062865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7" name="Rectangle 63"/>
          <p:cNvSpPr>
            <a:spLocks noChangeArrowheads="1"/>
          </p:cNvSpPr>
          <p:nvPr/>
        </p:nvSpPr>
        <p:spPr bwMode="auto">
          <a:xfrm>
            <a:off x="4405313" y="5118826"/>
            <a:ext cx="0" cy="10715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18" name="Rectangle 64"/>
          <p:cNvSpPr>
            <a:spLocks noChangeArrowheads="1"/>
          </p:cNvSpPr>
          <p:nvPr/>
        </p:nvSpPr>
        <p:spPr bwMode="auto">
          <a:xfrm>
            <a:off x="4705350" y="4209187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19" name="Rectangle 65"/>
          <p:cNvSpPr>
            <a:spLocks noChangeArrowheads="1"/>
          </p:cNvSpPr>
          <p:nvPr/>
        </p:nvSpPr>
        <p:spPr bwMode="auto">
          <a:xfrm>
            <a:off x="4772025" y="4143703"/>
            <a:ext cx="0" cy="10716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20" name="Rectangle 66"/>
          <p:cNvSpPr>
            <a:spLocks noChangeArrowheads="1"/>
          </p:cNvSpPr>
          <p:nvPr/>
        </p:nvSpPr>
        <p:spPr bwMode="auto">
          <a:xfrm>
            <a:off x="4826794" y="4209187"/>
            <a:ext cx="10716" cy="0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21" name="Rectangle 67"/>
          <p:cNvSpPr>
            <a:spLocks noChangeArrowheads="1"/>
          </p:cNvSpPr>
          <p:nvPr/>
        </p:nvSpPr>
        <p:spPr bwMode="auto">
          <a:xfrm>
            <a:off x="4772025" y="4265146"/>
            <a:ext cx="0" cy="10716"/>
          </a:xfrm>
          <a:prstGeom prst="rect">
            <a:avLst/>
          </a:pr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 b="1"/>
          </a:p>
        </p:txBody>
      </p:sp>
      <p:sp>
        <p:nvSpPr>
          <p:cNvPr id="7222" name="Freeform 68"/>
          <p:cNvSpPr>
            <a:spLocks/>
          </p:cNvSpPr>
          <p:nvPr/>
        </p:nvSpPr>
        <p:spPr bwMode="auto">
          <a:xfrm>
            <a:off x="3194447" y="4236571"/>
            <a:ext cx="1171575" cy="300038"/>
          </a:xfrm>
          <a:custGeom>
            <a:avLst/>
            <a:gdLst>
              <a:gd name="T0" fmla="*/ 0 w 984"/>
              <a:gd name="T1" fmla="*/ 0 h 252"/>
              <a:gd name="T2" fmla="*/ 2147483646 w 984"/>
              <a:gd name="T3" fmla="*/ 2147483646 h 252"/>
              <a:gd name="T4" fmla="*/ 0 w 984"/>
              <a:gd name="T5" fmla="*/ 0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4" h="252">
                <a:moveTo>
                  <a:pt x="0" y="0"/>
                </a:moveTo>
                <a:lnTo>
                  <a:pt x="984" y="252"/>
                </a:lnTo>
                <a:lnTo>
                  <a:pt x="0" y="0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23" name="Freeform 69"/>
          <p:cNvSpPr>
            <a:spLocks/>
          </p:cNvSpPr>
          <p:nvPr/>
        </p:nvSpPr>
        <p:spPr bwMode="auto">
          <a:xfrm>
            <a:off x="3194447" y="4293722"/>
            <a:ext cx="1033463" cy="711994"/>
          </a:xfrm>
          <a:custGeom>
            <a:avLst/>
            <a:gdLst>
              <a:gd name="T0" fmla="*/ 0 w 868"/>
              <a:gd name="T1" fmla="*/ 0 h 598"/>
              <a:gd name="T2" fmla="*/ 2147483646 w 868"/>
              <a:gd name="T3" fmla="*/ 2147483646 h 598"/>
              <a:gd name="T4" fmla="*/ 0 w 868"/>
              <a:gd name="T5" fmla="*/ 0 h 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8" h="598">
                <a:moveTo>
                  <a:pt x="0" y="0"/>
                </a:moveTo>
                <a:lnTo>
                  <a:pt x="868" y="598"/>
                </a:lnTo>
                <a:lnTo>
                  <a:pt x="0" y="0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24" name="Freeform 70"/>
          <p:cNvSpPr>
            <a:spLocks/>
          </p:cNvSpPr>
          <p:nvPr/>
        </p:nvSpPr>
        <p:spPr bwMode="auto">
          <a:xfrm>
            <a:off x="3194447" y="4167515"/>
            <a:ext cx="1379934" cy="34529"/>
          </a:xfrm>
          <a:custGeom>
            <a:avLst/>
            <a:gdLst>
              <a:gd name="T0" fmla="*/ 0 w 1159"/>
              <a:gd name="T1" fmla="*/ 0 h 29"/>
              <a:gd name="T2" fmla="*/ 2147483646 w 1159"/>
              <a:gd name="T3" fmla="*/ 2147483646 h 29"/>
              <a:gd name="T4" fmla="*/ 0 w 1159"/>
              <a:gd name="T5" fmla="*/ 0 h 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9" h="29">
                <a:moveTo>
                  <a:pt x="0" y="0"/>
                </a:moveTo>
                <a:lnTo>
                  <a:pt x="1159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7225" name="Freeform 71"/>
          <p:cNvSpPr>
            <a:spLocks/>
          </p:cNvSpPr>
          <p:nvPr/>
        </p:nvSpPr>
        <p:spPr bwMode="auto">
          <a:xfrm>
            <a:off x="3365898" y="4249668"/>
            <a:ext cx="1197769" cy="376238"/>
          </a:xfrm>
          <a:custGeom>
            <a:avLst/>
            <a:gdLst>
              <a:gd name="T0" fmla="*/ 0 w 1006"/>
              <a:gd name="T1" fmla="*/ 2147483646 h 316"/>
              <a:gd name="T2" fmla="*/ 2147483646 w 1006"/>
              <a:gd name="T3" fmla="*/ 0 h 316"/>
              <a:gd name="T4" fmla="*/ 0 w 1006"/>
              <a:gd name="T5" fmla="*/ 2147483646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6" h="316">
                <a:moveTo>
                  <a:pt x="0" y="316"/>
                </a:moveTo>
                <a:lnTo>
                  <a:pt x="1006" y="0"/>
                </a:lnTo>
                <a:lnTo>
                  <a:pt x="0" y="316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26" name="Freeform 72"/>
          <p:cNvSpPr>
            <a:spLocks/>
          </p:cNvSpPr>
          <p:nvPr/>
        </p:nvSpPr>
        <p:spPr bwMode="auto">
          <a:xfrm>
            <a:off x="3365897" y="4580663"/>
            <a:ext cx="989409" cy="92869"/>
          </a:xfrm>
          <a:custGeom>
            <a:avLst/>
            <a:gdLst>
              <a:gd name="T0" fmla="*/ 0 w 831"/>
              <a:gd name="T1" fmla="*/ 2147483646 h 78"/>
              <a:gd name="T2" fmla="*/ 2147483646 w 831"/>
              <a:gd name="T3" fmla="*/ 0 h 78"/>
              <a:gd name="T4" fmla="*/ 0 w 831"/>
              <a:gd name="T5" fmla="*/ 2147483646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1" h="78">
                <a:moveTo>
                  <a:pt x="0" y="78"/>
                </a:moveTo>
                <a:lnTo>
                  <a:pt x="831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27" name="Freeform 73"/>
          <p:cNvSpPr>
            <a:spLocks/>
          </p:cNvSpPr>
          <p:nvPr/>
        </p:nvSpPr>
        <p:spPr bwMode="auto">
          <a:xfrm>
            <a:off x="3365897" y="4717584"/>
            <a:ext cx="841772" cy="310754"/>
          </a:xfrm>
          <a:custGeom>
            <a:avLst/>
            <a:gdLst>
              <a:gd name="T0" fmla="*/ 0 w 707"/>
              <a:gd name="T1" fmla="*/ 0 h 261"/>
              <a:gd name="T2" fmla="*/ 2147483646 w 707"/>
              <a:gd name="T3" fmla="*/ 2147483646 h 261"/>
              <a:gd name="T4" fmla="*/ 0 w 707"/>
              <a:gd name="T5" fmla="*/ 0 h 2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7" h="261">
                <a:moveTo>
                  <a:pt x="0" y="0"/>
                </a:moveTo>
                <a:lnTo>
                  <a:pt x="707" y="261"/>
                </a:lnTo>
                <a:lnTo>
                  <a:pt x="0" y="0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28" name="Rectangle 74"/>
          <p:cNvSpPr>
            <a:spLocks noChangeArrowheads="1"/>
          </p:cNvSpPr>
          <p:nvPr/>
        </p:nvSpPr>
        <p:spPr bwMode="auto">
          <a:xfrm>
            <a:off x="3032524" y="4630669"/>
            <a:ext cx="10715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29" name="Rectangle 75"/>
          <p:cNvSpPr>
            <a:spLocks noChangeArrowheads="1"/>
          </p:cNvSpPr>
          <p:nvPr/>
        </p:nvSpPr>
        <p:spPr bwMode="auto">
          <a:xfrm>
            <a:off x="3008711" y="4630669"/>
            <a:ext cx="10715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0" name="Rectangle 76"/>
          <p:cNvSpPr>
            <a:spLocks noChangeArrowheads="1"/>
          </p:cNvSpPr>
          <p:nvPr/>
        </p:nvSpPr>
        <p:spPr bwMode="auto">
          <a:xfrm>
            <a:off x="3032524" y="4760446"/>
            <a:ext cx="10715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1" name="Rectangle 77"/>
          <p:cNvSpPr>
            <a:spLocks noChangeArrowheads="1"/>
          </p:cNvSpPr>
          <p:nvPr/>
        </p:nvSpPr>
        <p:spPr bwMode="auto">
          <a:xfrm>
            <a:off x="3018235" y="4752114"/>
            <a:ext cx="0" cy="10715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2" name="Rectangle 78"/>
          <p:cNvSpPr>
            <a:spLocks noChangeArrowheads="1"/>
          </p:cNvSpPr>
          <p:nvPr/>
        </p:nvSpPr>
        <p:spPr bwMode="auto">
          <a:xfrm>
            <a:off x="3017044" y="4708059"/>
            <a:ext cx="10716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3" name="Rectangle 79"/>
          <p:cNvSpPr>
            <a:spLocks noChangeArrowheads="1"/>
          </p:cNvSpPr>
          <p:nvPr/>
        </p:nvSpPr>
        <p:spPr bwMode="auto">
          <a:xfrm>
            <a:off x="3014663" y="4675914"/>
            <a:ext cx="0" cy="10715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4" name="Rectangle 80"/>
          <p:cNvSpPr>
            <a:spLocks noChangeArrowheads="1"/>
          </p:cNvSpPr>
          <p:nvPr/>
        </p:nvSpPr>
        <p:spPr bwMode="auto">
          <a:xfrm>
            <a:off x="4726781" y="4575900"/>
            <a:ext cx="10716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5" name="Rectangle 81"/>
          <p:cNvSpPr>
            <a:spLocks noChangeArrowheads="1"/>
          </p:cNvSpPr>
          <p:nvPr/>
        </p:nvSpPr>
        <p:spPr bwMode="auto">
          <a:xfrm>
            <a:off x="4719638" y="4567566"/>
            <a:ext cx="952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6" name="Rectangle 82"/>
          <p:cNvSpPr>
            <a:spLocks noChangeArrowheads="1"/>
          </p:cNvSpPr>
          <p:nvPr/>
        </p:nvSpPr>
        <p:spPr bwMode="auto">
          <a:xfrm>
            <a:off x="4761311" y="4567566"/>
            <a:ext cx="1071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7" name="Rectangle 83"/>
          <p:cNvSpPr>
            <a:spLocks noChangeArrowheads="1"/>
          </p:cNvSpPr>
          <p:nvPr/>
        </p:nvSpPr>
        <p:spPr bwMode="auto">
          <a:xfrm>
            <a:off x="4763692" y="4658054"/>
            <a:ext cx="1071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8" name="Rectangle 84"/>
          <p:cNvSpPr>
            <a:spLocks noChangeArrowheads="1"/>
          </p:cNvSpPr>
          <p:nvPr/>
        </p:nvSpPr>
        <p:spPr bwMode="auto">
          <a:xfrm>
            <a:off x="4719638" y="4658054"/>
            <a:ext cx="952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39" name="Rectangle 85"/>
          <p:cNvSpPr>
            <a:spLocks noChangeArrowheads="1"/>
          </p:cNvSpPr>
          <p:nvPr/>
        </p:nvSpPr>
        <p:spPr bwMode="auto">
          <a:xfrm>
            <a:off x="4695825" y="4641384"/>
            <a:ext cx="9525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0" name="Rectangle 86"/>
          <p:cNvSpPr>
            <a:spLocks noChangeArrowheads="1"/>
          </p:cNvSpPr>
          <p:nvPr/>
        </p:nvSpPr>
        <p:spPr bwMode="auto">
          <a:xfrm>
            <a:off x="4708924" y="4658054"/>
            <a:ext cx="1071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1" name="Rectangle 87"/>
          <p:cNvSpPr>
            <a:spLocks noChangeArrowheads="1"/>
          </p:cNvSpPr>
          <p:nvPr/>
        </p:nvSpPr>
        <p:spPr bwMode="auto">
          <a:xfrm>
            <a:off x="4663680" y="4658054"/>
            <a:ext cx="10715" cy="2381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2" name="Freeform 88"/>
          <p:cNvSpPr>
            <a:spLocks/>
          </p:cNvSpPr>
          <p:nvPr/>
        </p:nvSpPr>
        <p:spPr bwMode="auto">
          <a:xfrm>
            <a:off x="4676775" y="4652101"/>
            <a:ext cx="5954" cy="10715"/>
          </a:xfrm>
          <a:custGeom>
            <a:avLst/>
            <a:gdLst>
              <a:gd name="T0" fmla="*/ 0 w 5"/>
              <a:gd name="T1" fmla="*/ 0 h 9"/>
              <a:gd name="T2" fmla="*/ 2147483646 w 5"/>
              <a:gd name="T3" fmla="*/ 2147483646 h 9"/>
              <a:gd name="T4" fmla="*/ 2147483646 w 5"/>
              <a:gd name="T5" fmla="*/ 2147483646 h 9"/>
              <a:gd name="T6" fmla="*/ 0 w 5"/>
              <a:gd name="T7" fmla="*/ 0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" h="9">
                <a:moveTo>
                  <a:pt x="0" y="0"/>
                </a:moveTo>
                <a:lnTo>
                  <a:pt x="5" y="9"/>
                </a:lnTo>
                <a:lnTo>
                  <a:pt x="2" y="9"/>
                </a:lnTo>
                <a:lnTo>
                  <a:pt x="0" y="0"/>
                </a:lnTo>
                <a:close/>
              </a:path>
            </a:pathLst>
          </a:cu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243" name="Rectangle 89"/>
          <p:cNvSpPr>
            <a:spLocks noChangeArrowheads="1"/>
          </p:cNvSpPr>
          <p:nvPr/>
        </p:nvSpPr>
        <p:spPr bwMode="auto">
          <a:xfrm>
            <a:off x="4676775" y="4641384"/>
            <a:ext cx="10716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4" name="Rectangle 90"/>
          <p:cNvSpPr>
            <a:spLocks noChangeArrowheads="1"/>
          </p:cNvSpPr>
          <p:nvPr/>
        </p:nvSpPr>
        <p:spPr bwMode="auto">
          <a:xfrm>
            <a:off x="4676775" y="4556850"/>
            <a:ext cx="10716" cy="0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5" name="Rectangle 91"/>
          <p:cNvSpPr>
            <a:spLocks noChangeArrowheads="1"/>
          </p:cNvSpPr>
          <p:nvPr/>
        </p:nvSpPr>
        <p:spPr bwMode="auto">
          <a:xfrm>
            <a:off x="4676775" y="4525895"/>
            <a:ext cx="0" cy="10715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6" name="Rectangle 92"/>
          <p:cNvSpPr>
            <a:spLocks noChangeArrowheads="1"/>
          </p:cNvSpPr>
          <p:nvPr/>
        </p:nvSpPr>
        <p:spPr bwMode="auto">
          <a:xfrm>
            <a:off x="4695825" y="4512796"/>
            <a:ext cx="4763" cy="10716"/>
          </a:xfrm>
          <a:prstGeom prst="rect">
            <a:avLst/>
          </a:prstGeom>
          <a:solidFill>
            <a:srgbClr val="FF0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47" name="Rectangle 104"/>
          <p:cNvSpPr>
            <a:spLocks noChangeArrowheads="1"/>
          </p:cNvSpPr>
          <p:nvPr/>
        </p:nvSpPr>
        <p:spPr bwMode="auto">
          <a:xfrm>
            <a:off x="1771650" y="5858203"/>
            <a:ext cx="27252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altLang="es-ES" sz="1650">
              <a:latin typeface="Times New Roman" panose="02020603050405020304" pitchFamily="18" charset="0"/>
            </a:endParaRPr>
          </a:p>
        </p:txBody>
      </p:sp>
      <p:sp>
        <p:nvSpPr>
          <p:cNvPr id="7248" name="Rectangle 105"/>
          <p:cNvSpPr>
            <a:spLocks noChangeArrowheads="1"/>
          </p:cNvSpPr>
          <p:nvPr/>
        </p:nvSpPr>
        <p:spPr bwMode="auto">
          <a:xfrm>
            <a:off x="2532460" y="5858203"/>
            <a:ext cx="27252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altLang="es-ES" sz="1650">
              <a:latin typeface="Times New Roman" panose="02020603050405020304" pitchFamily="18" charset="0"/>
            </a:endParaRPr>
          </a:p>
        </p:txBody>
      </p:sp>
      <p:grpSp>
        <p:nvGrpSpPr>
          <p:cNvPr id="7274" name="Group 106"/>
          <p:cNvGrpSpPr>
            <a:grpSpLocks/>
          </p:cNvGrpSpPr>
          <p:nvPr/>
        </p:nvGrpSpPr>
        <p:grpSpPr bwMode="auto">
          <a:xfrm>
            <a:off x="1763316" y="5498639"/>
            <a:ext cx="5274468" cy="377429"/>
            <a:chOff x="528" y="3429"/>
            <a:chExt cx="4430" cy="317"/>
          </a:xfrm>
        </p:grpSpPr>
        <p:sp>
          <p:nvSpPr>
            <p:cNvPr id="7280" name="Rectangle 107"/>
            <p:cNvSpPr>
              <a:spLocks noChangeArrowheads="1"/>
            </p:cNvSpPr>
            <p:nvPr/>
          </p:nvSpPr>
          <p:spPr bwMode="auto">
            <a:xfrm>
              <a:off x="528" y="3429"/>
              <a:ext cx="6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825">
                  <a:solidFill>
                    <a:schemeClr val="accent2"/>
                  </a:solidFill>
                  <a:latin typeface="Times New Roman" panose="02020603050405020304" pitchFamily="18" charset="0"/>
                </a:rPr>
                <a:t> _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1" name="Rectangle 108"/>
            <p:cNvSpPr>
              <a:spLocks noChangeArrowheads="1"/>
            </p:cNvSpPr>
            <p:nvPr/>
          </p:nvSpPr>
          <p:spPr bwMode="auto">
            <a:xfrm>
              <a:off x="3722" y="3429"/>
              <a:ext cx="4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825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_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2" name="Rectangle 109"/>
            <p:cNvSpPr>
              <a:spLocks noChangeArrowheads="1"/>
            </p:cNvSpPr>
            <p:nvPr/>
          </p:nvSpPr>
          <p:spPr bwMode="auto">
            <a:xfrm>
              <a:off x="528" y="3530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>
                  <a:solidFill>
                    <a:schemeClr val="accent2"/>
                  </a:solidFill>
                  <a:latin typeface="Symbol" panose="05050102010706020507" pitchFamily="18" charset="2"/>
                </a:rPr>
                <a:t>d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3" name="Rectangle 110"/>
            <p:cNvSpPr>
              <a:spLocks noChangeArrowheads="1"/>
            </p:cNvSpPr>
            <p:nvPr/>
          </p:nvSpPr>
          <p:spPr bwMode="auto">
            <a:xfrm>
              <a:off x="606" y="3620"/>
              <a:ext cx="3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975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4" name="Rectangle 111"/>
            <p:cNvSpPr>
              <a:spLocks noChangeArrowheads="1"/>
            </p:cNvSpPr>
            <p:nvPr/>
          </p:nvSpPr>
          <p:spPr bwMode="auto">
            <a:xfrm>
              <a:off x="634" y="3546"/>
              <a:ext cx="13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=  </a:t>
              </a:r>
              <a:r>
                <a:rPr lang="en-GB" altLang="es-ES" sz="15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contribución</a:t>
              </a:r>
              <a:r>
                <a:rPr lang="en-GB" altLang="es-ES" sz="15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de</a:t>
              </a:r>
              <a:endParaRPr lang="en-GB" altLang="es-ES" sz="16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6" name="Rectangle 113"/>
            <p:cNvSpPr>
              <a:spLocks noChangeArrowheads="1"/>
            </p:cNvSpPr>
            <p:nvPr/>
          </p:nvSpPr>
          <p:spPr bwMode="auto">
            <a:xfrm>
              <a:off x="2014" y="3542"/>
              <a:ext cx="20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GB" altLang="es-ES" sz="15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th</a:t>
              </a:r>
              <a:r>
                <a:rPr lang="en-GB" altLang="es-ES" sz="15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s-ES" sz="15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especie</a:t>
              </a:r>
              <a:r>
                <a:rPr lang="en-GB" altLang="es-ES" sz="15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a la </a:t>
              </a:r>
              <a:r>
                <a:rPr lang="en-GB" altLang="es-ES" sz="15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disimilitud</a:t>
              </a:r>
              <a:r>
                <a:rPr lang="en-GB" altLang="es-ES" sz="15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total  </a:t>
              </a:r>
              <a:endParaRPr lang="en-GB" altLang="es-ES" sz="16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7" name="Rectangle 114"/>
            <p:cNvSpPr>
              <a:spLocks noChangeArrowheads="1"/>
            </p:cNvSpPr>
            <p:nvPr/>
          </p:nvSpPr>
          <p:spPr bwMode="auto">
            <a:xfrm>
              <a:off x="4114" y="3530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>
                  <a:solidFill>
                    <a:schemeClr val="accent2"/>
                  </a:solidFill>
                  <a:latin typeface="Symbol" panose="05050102010706020507" pitchFamily="18" charset="2"/>
                </a:rPr>
                <a:t>d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8" name="Rectangle 115"/>
            <p:cNvSpPr>
              <a:spLocks noChangeArrowheads="1"/>
            </p:cNvSpPr>
            <p:nvPr/>
          </p:nvSpPr>
          <p:spPr bwMode="auto">
            <a:xfrm>
              <a:off x="4192" y="3546"/>
              <a:ext cx="7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entre 1 y 2</a:t>
              </a:r>
              <a:endPara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50" name="Line 122"/>
          <p:cNvSpPr>
            <a:spLocks noChangeShapeType="1"/>
          </p:cNvSpPr>
          <p:nvPr/>
        </p:nvSpPr>
        <p:spPr bwMode="auto">
          <a:xfrm>
            <a:off x="3200400" y="421514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 b="1"/>
          </a:p>
        </p:txBody>
      </p:sp>
      <p:sp>
        <p:nvSpPr>
          <p:cNvPr id="7251" name="Line 123"/>
          <p:cNvSpPr>
            <a:spLocks noChangeShapeType="1"/>
          </p:cNvSpPr>
          <p:nvPr/>
        </p:nvSpPr>
        <p:spPr bwMode="auto">
          <a:xfrm>
            <a:off x="3200400" y="4272290"/>
            <a:ext cx="1143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7252" name="Line 124"/>
          <p:cNvSpPr>
            <a:spLocks noChangeShapeType="1"/>
          </p:cNvSpPr>
          <p:nvPr/>
        </p:nvSpPr>
        <p:spPr bwMode="auto">
          <a:xfrm>
            <a:off x="3212306" y="4337776"/>
            <a:ext cx="1076325" cy="6310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7253" name="Line 125"/>
          <p:cNvSpPr>
            <a:spLocks noChangeShapeType="1"/>
          </p:cNvSpPr>
          <p:nvPr/>
        </p:nvSpPr>
        <p:spPr bwMode="auto">
          <a:xfrm flipV="1">
            <a:off x="3351610" y="4281815"/>
            <a:ext cx="1223963" cy="3345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7254" name="Line 126"/>
          <p:cNvSpPr>
            <a:spLocks noChangeShapeType="1"/>
          </p:cNvSpPr>
          <p:nvPr/>
        </p:nvSpPr>
        <p:spPr bwMode="auto">
          <a:xfrm>
            <a:off x="3351610" y="4746160"/>
            <a:ext cx="908447" cy="2786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7255" name="Line 127"/>
          <p:cNvSpPr>
            <a:spLocks noChangeShapeType="1"/>
          </p:cNvSpPr>
          <p:nvPr/>
        </p:nvSpPr>
        <p:spPr bwMode="auto">
          <a:xfrm flipV="1">
            <a:off x="3351611" y="4560421"/>
            <a:ext cx="983456" cy="110729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7256" name="Text Box 128"/>
          <p:cNvSpPr txBox="1">
            <a:spLocks noChangeArrowheads="1"/>
          </p:cNvSpPr>
          <p:nvPr/>
        </p:nvSpPr>
        <p:spPr bwMode="auto">
          <a:xfrm>
            <a:off x="2516983" y="3769847"/>
            <a:ext cx="93904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1650" b="1">
                <a:latin typeface="Times New Roman" panose="02020603050405020304" pitchFamily="18" charset="0"/>
              </a:rPr>
              <a:t>Group 1</a:t>
            </a:r>
          </a:p>
        </p:txBody>
      </p:sp>
      <p:sp>
        <p:nvSpPr>
          <p:cNvPr id="7257" name="Text Box 129"/>
          <p:cNvSpPr txBox="1">
            <a:spLocks noChangeArrowheads="1"/>
          </p:cNvSpPr>
          <p:nvPr/>
        </p:nvSpPr>
        <p:spPr bwMode="auto">
          <a:xfrm>
            <a:off x="4298158" y="3815090"/>
            <a:ext cx="93904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1650" b="1">
                <a:latin typeface="Times New Roman" panose="02020603050405020304" pitchFamily="18" charset="0"/>
              </a:rPr>
              <a:t>Group 2</a:t>
            </a:r>
          </a:p>
        </p:txBody>
      </p:sp>
      <p:sp>
        <p:nvSpPr>
          <p:cNvPr id="7258" name="Text Box 130"/>
          <p:cNvSpPr txBox="1">
            <a:spLocks noChangeArrowheads="1"/>
          </p:cNvSpPr>
          <p:nvPr/>
        </p:nvSpPr>
        <p:spPr bwMode="auto">
          <a:xfrm>
            <a:off x="2914650" y="4477078"/>
            <a:ext cx="243978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7259" name="Text Box 131"/>
          <p:cNvSpPr txBox="1">
            <a:spLocks noChangeArrowheads="1"/>
          </p:cNvSpPr>
          <p:nvPr/>
        </p:nvSpPr>
        <p:spPr bwMode="auto">
          <a:xfrm>
            <a:off x="4576763" y="4388972"/>
            <a:ext cx="2904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s-ES" sz="165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7260" name="Oval 132"/>
          <p:cNvSpPr>
            <a:spLocks noChangeArrowheads="1"/>
          </p:cNvSpPr>
          <p:nvPr/>
        </p:nvSpPr>
        <p:spPr bwMode="auto">
          <a:xfrm>
            <a:off x="2968230" y="4175851"/>
            <a:ext cx="125015" cy="1250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61" name="Oval 133"/>
          <p:cNvSpPr>
            <a:spLocks noChangeArrowheads="1"/>
          </p:cNvSpPr>
          <p:nvPr/>
        </p:nvSpPr>
        <p:spPr bwMode="auto">
          <a:xfrm>
            <a:off x="3111105" y="4621145"/>
            <a:ext cx="125015" cy="1250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62" name="Oval 134"/>
          <p:cNvSpPr>
            <a:spLocks noChangeArrowheads="1"/>
          </p:cNvSpPr>
          <p:nvPr/>
        </p:nvSpPr>
        <p:spPr bwMode="auto">
          <a:xfrm>
            <a:off x="4616055" y="4175851"/>
            <a:ext cx="125015" cy="1250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63" name="Oval 135"/>
          <p:cNvSpPr>
            <a:spLocks noChangeArrowheads="1"/>
          </p:cNvSpPr>
          <p:nvPr/>
        </p:nvSpPr>
        <p:spPr bwMode="auto">
          <a:xfrm>
            <a:off x="4411267" y="4478270"/>
            <a:ext cx="125015" cy="1250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64" name="Oval 136"/>
          <p:cNvSpPr>
            <a:spLocks noChangeArrowheads="1"/>
          </p:cNvSpPr>
          <p:nvPr/>
        </p:nvSpPr>
        <p:spPr bwMode="auto">
          <a:xfrm>
            <a:off x="4331494" y="4959282"/>
            <a:ext cx="125016" cy="1250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7265" name="Text Box 137"/>
          <p:cNvSpPr txBox="1">
            <a:spLocks noChangeArrowheads="1"/>
          </p:cNvSpPr>
          <p:nvPr/>
        </p:nvSpPr>
        <p:spPr bwMode="auto">
          <a:xfrm>
            <a:off x="195111" y="2133274"/>
            <a:ext cx="8206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dirty="0"/>
              <a:t>Contribución de la </a:t>
            </a:r>
            <a:r>
              <a:rPr lang="es-ES" altLang="es-ES" sz="1800" dirty="0" err="1"/>
              <a:t>espcies</a:t>
            </a:r>
            <a:r>
              <a:rPr lang="es-ES" altLang="es-ES" sz="1800" dirty="0"/>
              <a:t> </a:t>
            </a:r>
            <a:r>
              <a:rPr lang="es-ES" altLang="es-ES" sz="1800" i="1" dirty="0"/>
              <a:t>i</a:t>
            </a:r>
            <a:r>
              <a:rPr lang="es-ES" altLang="es-ES" sz="1800" dirty="0"/>
              <a:t> a la </a:t>
            </a:r>
            <a:r>
              <a:rPr lang="es-ES" altLang="es-ES" sz="1800" dirty="0" err="1"/>
              <a:t>disimilaridad</a:t>
            </a:r>
            <a:r>
              <a:rPr lang="es-ES" altLang="es-ES" sz="1800" dirty="0"/>
              <a:t> B-C entre las muestras </a:t>
            </a:r>
            <a:r>
              <a:rPr lang="es-ES" altLang="es-ES" sz="1800" i="1" dirty="0"/>
              <a:t>j</a:t>
            </a:r>
            <a:r>
              <a:rPr lang="es-ES" altLang="es-ES" sz="1800" dirty="0"/>
              <a:t> y </a:t>
            </a:r>
            <a:r>
              <a:rPr lang="es-ES" altLang="es-ES" sz="1800" i="1" dirty="0"/>
              <a:t>k</a:t>
            </a:r>
            <a:r>
              <a:rPr lang="es-ES" altLang="es-ES" sz="1800" dirty="0"/>
              <a:t> =     </a:t>
            </a:r>
          </a:p>
        </p:txBody>
      </p:sp>
      <p:grpSp>
        <p:nvGrpSpPr>
          <p:cNvPr id="7267" name="Group 147"/>
          <p:cNvGrpSpPr>
            <a:grpSpLocks/>
          </p:cNvGrpSpPr>
          <p:nvPr/>
        </p:nvGrpSpPr>
        <p:grpSpPr bwMode="auto">
          <a:xfrm>
            <a:off x="2474989" y="5150977"/>
            <a:ext cx="410766" cy="251223"/>
            <a:chOff x="2355" y="1032"/>
            <a:chExt cx="345" cy="211"/>
          </a:xfrm>
        </p:grpSpPr>
        <p:sp>
          <p:nvSpPr>
            <p:cNvPr id="7272" name="Rectangle 148"/>
            <p:cNvSpPr>
              <a:spLocks noChangeArrowheads="1"/>
            </p:cNvSpPr>
            <p:nvPr/>
          </p:nvSpPr>
          <p:spPr bwMode="auto">
            <a:xfrm>
              <a:off x="2355" y="1032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>
                  <a:latin typeface="Symbol" panose="05050102010706020507" pitchFamily="18" charset="2"/>
                </a:rPr>
                <a:t>d</a:t>
              </a:r>
              <a:endParaRPr lang="en-GB" altLang="es-ES" sz="1650">
                <a:latin typeface="Times New Roman" panose="02020603050405020304" pitchFamily="18" charset="0"/>
              </a:endParaRPr>
            </a:p>
          </p:txBody>
        </p:sp>
        <p:sp>
          <p:nvSpPr>
            <p:cNvPr id="7273" name="Rectangle 149"/>
            <p:cNvSpPr>
              <a:spLocks noChangeArrowheads="1"/>
            </p:cNvSpPr>
            <p:nvPr/>
          </p:nvSpPr>
          <p:spPr bwMode="auto">
            <a:xfrm>
              <a:off x="2426" y="1117"/>
              <a:ext cx="7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975" i="1">
                  <a:latin typeface="Times New Roman" panose="02020603050405020304" pitchFamily="18" charset="0"/>
                </a:rPr>
                <a:t>jk</a:t>
              </a:r>
              <a:endParaRPr lang="en-GB" altLang="es-ES" sz="1650"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150"/>
            <p:cNvSpPr>
              <a:spLocks noChangeArrowheads="1"/>
            </p:cNvSpPr>
            <p:nvPr/>
          </p:nvSpPr>
          <p:spPr bwMode="auto">
            <a:xfrm>
              <a:off x="2507" y="1048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>
                  <a:latin typeface="Times New Roman" panose="02020603050405020304" pitchFamily="18" charset="0"/>
                </a:rPr>
                <a:t>(</a:t>
              </a:r>
              <a:endParaRPr lang="en-GB" altLang="es-ES" sz="1650">
                <a:latin typeface="Times New Roman" panose="02020603050405020304" pitchFamily="18" charset="0"/>
              </a:endParaRPr>
            </a:p>
          </p:txBody>
        </p:sp>
        <p:sp>
          <p:nvSpPr>
            <p:cNvPr id="7275" name="Rectangle 151"/>
            <p:cNvSpPr>
              <a:spLocks noChangeArrowheads="1"/>
            </p:cNvSpPr>
            <p:nvPr/>
          </p:nvSpPr>
          <p:spPr bwMode="auto">
            <a:xfrm>
              <a:off x="2561" y="1048"/>
              <a:ext cx="1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s-ES" sz="1500" i="1">
                  <a:latin typeface="Times New Roman" panose="02020603050405020304" pitchFamily="18" charset="0"/>
                </a:rPr>
                <a:t>i) </a:t>
              </a:r>
              <a:endParaRPr lang="en-GB" altLang="es-ES" sz="1650">
                <a:latin typeface="Times New Roman" panose="02020603050405020304" pitchFamily="18" charset="0"/>
              </a:endParaRPr>
            </a:p>
          </p:txBody>
        </p:sp>
      </p:grpSp>
      <p:sp>
        <p:nvSpPr>
          <p:cNvPr id="7320" name="Text Box 152"/>
          <p:cNvSpPr txBox="1">
            <a:spLocks noChangeArrowheads="1"/>
          </p:cNvSpPr>
          <p:nvPr/>
        </p:nvSpPr>
        <p:spPr bwMode="auto">
          <a:xfrm>
            <a:off x="1494235" y="5121206"/>
            <a:ext cx="66479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350" dirty="0"/>
              <a:t>Promediar           para todos los pares de muestras: </a:t>
            </a:r>
            <a:r>
              <a:rPr lang="es-ES" altLang="es-ES" sz="1350" i="1" dirty="0"/>
              <a:t>j</a:t>
            </a:r>
            <a:r>
              <a:rPr lang="es-ES" altLang="es-ES" sz="1350" dirty="0"/>
              <a:t> en el grupo 1 y </a:t>
            </a:r>
            <a:r>
              <a:rPr lang="es-ES" altLang="es-ES" sz="1350" i="1" dirty="0"/>
              <a:t>k</a:t>
            </a:r>
            <a:r>
              <a:rPr lang="es-ES" altLang="es-ES" sz="1350" dirty="0"/>
              <a:t> en el grupo 2</a:t>
            </a:r>
          </a:p>
        </p:txBody>
      </p:sp>
      <p:sp>
        <p:nvSpPr>
          <p:cNvPr id="7357" name="Line 189"/>
          <p:cNvSpPr>
            <a:spLocks noChangeShapeType="1"/>
          </p:cNvSpPr>
          <p:nvPr/>
        </p:nvSpPr>
        <p:spPr bwMode="auto">
          <a:xfrm>
            <a:off x="4086225" y="5445056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7358" name="Text Box 190"/>
          <p:cNvSpPr txBox="1">
            <a:spLocks noChangeArrowheads="1"/>
          </p:cNvSpPr>
          <p:nvPr/>
        </p:nvSpPr>
        <p:spPr bwMode="auto">
          <a:xfrm>
            <a:off x="2951560" y="6146334"/>
            <a:ext cx="249299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350"/>
              <a:t>Ordenar de forma decreciente</a:t>
            </a:r>
          </a:p>
        </p:txBody>
      </p:sp>
      <p:sp>
        <p:nvSpPr>
          <p:cNvPr id="7359" name="Line 191"/>
          <p:cNvSpPr>
            <a:spLocks noChangeShapeType="1"/>
          </p:cNvSpPr>
          <p:nvPr/>
        </p:nvSpPr>
        <p:spPr bwMode="auto">
          <a:xfrm>
            <a:off x="4086225" y="5884391"/>
            <a:ext cx="0" cy="2216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5AB2F8-05B0-3151-001F-FC203B11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15" y="2720794"/>
            <a:ext cx="5687219" cy="924054"/>
          </a:xfrm>
          <a:prstGeom prst="rect">
            <a:avLst/>
          </a:prstGeom>
        </p:spPr>
      </p:pic>
      <p:pic>
        <p:nvPicPr>
          <p:cNvPr id="3" name="Picture 8" descr="Escanear0010">
            <a:extLst>
              <a:ext uri="{FF2B5EF4-FFF2-40B4-BE49-F238E27FC236}">
                <a16:creationId xmlns:a16="http://schemas.microsoft.com/office/drawing/2014/main" id="{5747945B-6A9F-E29F-8A4B-3B4C2308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r="15388" b="50829"/>
          <a:stretch>
            <a:fillRect/>
          </a:stretch>
        </p:blipFill>
        <p:spPr bwMode="auto">
          <a:xfrm>
            <a:off x="2451496" y="690843"/>
            <a:ext cx="33480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0" grpId="0"/>
      <p:bldP spid="7357" grpId="0" animBg="1"/>
      <p:bldP spid="7358" grpId="0"/>
      <p:bldP spid="73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uadroTexto 2"/>
          <p:cNvSpPr txBox="1">
            <a:spLocks noChangeArrowheads="1"/>
          </p:cNvSpPr>
          <p:nvPr/>
        </p:nvSpPr>
        <p:spPr bwMode="auto">
          <a:xfrm>
            <a:off x="2192822" y="1269208"/>
            <a:ext cx="47916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s-419" sz="1350"/>
              <a:t>Canal de Bristol (UK) Zooplancton. 57 Sitios x 24 Especies.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AU" altLang="es-419" sz="1350"/>
              <a:t>Collins and Williams (1982)</a:t>
            </a:r>
            <a:endParaRPr lang="es-419" altLang="es-419" sz="1350"/>
          </a:p>
        </p:txBody>
      </p:sp>
      <p:grpSp>
        <p:nvGrpSpPr>
          <p:cNvPr id="9219" name="Grupo 8"/>
          <p:cNvGrpSpPr>
            <a:grpSpLocks/>
          </p:cNvGrpSpPr>
          <p:nvPr/>
        </p:nvGrpSpPr>
        <p:grpSpPr bwMode="auto">
          <a:xfrm>
            <a:off x="1359694" y="2025255"/>
            <a:ext cx="6459141" cy="2969419"/>
            <a:chOff x="288990" y="1556792"/>
            <a:chExt cx="8611513" cy="3960440"/>
          </a:xfrm>
        </p:grpSpPr>
        <p:pic>
          <p:nvPicPr>
            <p:cNvPr id="922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90" y="1556792"/>
              <a:ext cx="8611513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Elipse 7"/>
            <p:cNvSpPr/>
            <p:nvPr/>
          </p:nvSpPr>
          <p:spPr>
            <a:xfrm>
              <a:off x="6948031" y="3430617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87696" y="3732334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2" name="Elipse 11"/>
            <p:cNvSpPr/>
            <p:nvPr/>
          </p:nvSpPr>
          <p:spPr>
            <a:xfrm>
              <a:off x="6316256" y="3992764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3" name="Elipse 12"/>
            <p:cNvSpPr/>
            <p:nvPr/>
          </p:nvSpPr>
          <p:spPr>
            <a:xfrm>
              <a:off x="6011479" y="4181734"/>
              <a:ext cx="73019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4" name="Elipse 13"/>
            <p:cNvSpPr/>
            <p:nvPr/>
          </p:nvSpPr>
          <p:spPr>
            <a:xfrm>
              <a:off x="3506601" y="4334181"/>
              <a:ext cx="71431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5" name="Elipse 14"/>
            <p:cNvSpPr/>
            <p:nvPr/>
          </p:nvSpPr>
          <p:spPr>
            <a:xfrm>
              <a:off x="3276431" y="3897485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39922" y="3490960"/>
              <a:ext cx="71431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7" name="Elipse 16"/>
            <p:cNvSpPr/>
            <p:nvPr/>
          </p:nvSpPr>
          <p:spPr>
            <a:xfrm>
              <a:off x="3203412" y="3059028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8" name="Elipse 17"/>
            <p:cNvSpPr/>
            <p:nvPr/>
          </p:nvSpPr>
          <p:spPr>
            <a:xfrm>
              <a:off x="3419295" y="2781130"/>
              <a:ext cx="73019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01847" y="3066967"/>
              <a:ext cx="73019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0" name="Elipse 19"/>
            <p:cNvSpPr/>
            <p:nvPr/>
          </p:nvSpPr>
          <p:spPr>
            <a:xfrm>
              <a:off x="3779629" y="3429028"/>
              <a:ext cx="73019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87575" y="3862549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2" name="Elipse 21"/>
            <p:cNvSpPr/>
            <p:nvPr/>
          </p:nvSpPr>
          <p:spPr>
            <a:xfrm>
              <a:off x="4139963" y="4264310"/>
              <a:ext cx="71432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3" name="Elipse 22"/>
            <p:cNvSpPr/>
            <p:nvPr/>
          </p:nvSpPr>
          <p:spPr>
            <a:xfrm>
              <a:off x="4355846" y="3408385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22521" y="3860961"/>
              <a:ext cx="71431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5" name="Elipse 24"/>
            <p:cNvSpPr/>
            <p:nvPr/>
          </p:nvSpPr>
          <p:spPr>
            <a:xfrm>
              <a:off x="4646336" y="4148387"/>
              <a:ext cx="73019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6" name="Elipse 25"/>
            <p:cNvSpPr/>
            <p:nvPr/>
          </p:nvSpPr>
          <p:spPr>
            <a:xfrm>
              <a:off x="4779676" y="3660874"/>
              <a:ext cx="71431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7" name="Elipse 26"/>
            <p:cNvSpPr/>
            <p:nvPr/>
          </p:nvSpPr>
          <p:spPr>
            <a:xfrm>
              <a:off x="4787612" y="3311517"/>
              <a:ext cx="73019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8" name="Elipse 27"/>
            <p:cNvSpPr/>
            <p:nvPr/>
          </p:nvSpPr>
          <p:spPr>
            <a:xfrm>
              <a:off x="5040006" y="4142035"/>
              <a:ext cx="71431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29" name="Elipse 28"/>
            <p:cNvSpPr/>
            <p:nvPr/>
          </p:nvSpPr>
          <p:spPr>
            <a:xfrm>
              <a:off x="5292398" y="3768858"/>
              <a:ext cx="71432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0" name="Elipse 29"/>
            <p:cNvSpPr/>
            <p:nvPr/>
          </p:nvSpPr>
          <p:spPr>
            <a:xfrm>
              <a:off x="5508281" y="4188086"/>
              <a:ext cx="71432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1" name="Elipse 30"/>
            <p:cNvSpPr/>
            <p:nvPr/>
          </p:nvSpPr>
          <p:spPr>
            <a:xfrm>
              <a:off x="5795596" y="3938773"/>
              <a:ext cx="73019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66925" y="4650191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3" name="Elipse 32"/>
            <p:cNvSpPr/>
            <p:nvPr/>
          </p:nvSpPr>
          <p:spPr>
            <a:xfrm>
              <a:off x="3384372" y="4869333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4" name="Elipse 33"/>
            <p:cNvSpPr/>
            <p:nvPr/>
          </p:nvSpPr>
          <p:spPr>
            <a:xfrm>
              <a:off x="2987528" y="5085299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5" name="Elipse 34"/>
            <p:cNvSpPr/>
            <p:nvPr/>
          </p:nvSpPr>
          <p:spPr>
            <a:xfrm>
              <a:off x="2771645" y="4878861"/>
              <a:ext cx="71432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60548" y="4405641"/>
              <a:ext cx="71432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9578" y="4429460"/>
              <a:ext cx="71432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8" name="Elipse 37"/>
            <p:cNvSpPr/>
            <p:nvPr/>
          </p:nvSpPr>
          <p:spPr>
            <a:xfrm>
              <a:off x="2916097" y="3938773"/>
              <a:ext cx="71431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39" name="Elipse 38"/>
            <p:cNvSpPr/>
            <p:nvPr/>
          </p:nvSpPr>
          <p:spPr>
            <a:xfrm>
              <a:off x="2592272" y="4041991"/>
              <a:ext cx="73019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40" name="Elipse 39"/>
            <p:cNvSpPr/>
            <p:nvPr/>
          </p:nvSpPr>
          <p:spPr>
            <a:xfrm>
              <a:off x="2628782" y="3667226"/>
              <a:ext cx="71432" cy="730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41" name="Elipse 40"/>
            <p:cNvSpPr/>
            <p:nvPr/>
          </p:nvSpPr>
          <p:spPr>
            <a:xfrm>
              <a:off x="2843078" y="3297226"/>
              <a:ext cx="73019" cy="71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  <p:sp>
          <p:nvSpPr>
            <p:cNvPr id="42" name="Elipse 41"/>
            <p:cNvSpPr/>
            <p:nvPr/>
          </p:nvSpPr>
          <p:spPr>
            <a:xfrm>
              <a:off x="2520840" y="3225766"/>
              <a:ext cx="71432" cy="714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419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0C00-39B5-1098-7644-B2544C298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15" y="278578"/>
            <a:ext cx="6721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MX" sz="2000" dirty="0"/>
              <a:t>Esta presentación fue estructurada con diapositivas de:</a:t>
            </a:r>
          </a:p>
          <a:p>
            <a:pPr marL="0" indent="0">
              <a:buNone/>
            </a:pPr>
            <a:endParaRPr lang="es-MX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K.R. Clarke, PRIMER-e, Ltd. Inglaterra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Edlin Guerra Castro, ENES Mérida, UNAM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Juan J. Cruz Motta, ENES Mérida, UNAM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6878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41" y="1057276"/>
            <a:ext cx="5751909" cy="30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cto 3"/>
          <p:cNvCxnSpPr/>
          <p:nvPr/>
        </p:nvCxnSpPr>
        <p:spPr>
          <a:xfrm>
            <a:off x="1576389" y="2461022"/>
            <a:ext cx="5426869" cy="22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482579"/>
            <a:ext cx="36861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h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0"/>
          <a:stretch>
            <a:fillRect/>
          </a:stretch>
        </p:blipFill>
        <p:spPr bwMode="auto">
          <a:xfrm>
            <a:off x="1925241" y="1160860"/>
            <a:ext cx="517683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463654" y="1269206"/>
            <a:ext cx="323850" cy="323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057776" y="1269206"/>
            <a:ext cx="540544" cy="323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706666" y="1269206"/>
            <a:ext cx="809625" cy="323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6569870" y="1269206"/>
            <a:ext cx="432197" cy="3238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animBg="1"/>
      <p:bldP spid="9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195" y="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419" altLang="es-419" sz="2800" dirty="0">
                <a:solidFill>
                  <a:schemeClr val="tx1"/>
                </a:solidFill>
              </a:rPr>
              <a:t>Análisis de Similitudes (ANOSIM): 1 Factor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ierfjor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76200"/>
            <a:ext cx="49180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3-2 frierfjord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6"/>
          <a:stretch>
            <a:fillRect/>
          </a:stretch>
        </p:blipFill>
        <p:spPr bwMode="auto">
          <a:xfrm>
            <a:off x="0" y="2133600"/>
            <a:ext cx="4932363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ch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6"/>
          <a:stretch>
            <a:fillRect/>
          </a:stretch>
        </p:blipFill>
        <p:spPr bwMode="auto">
          <a:xfrm>
            <a:off x="4211638" y="0"/>
            <a:ext cx="493236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200650" y="4600575"/>
            <a:ext cx="28892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419"/>
              <a:t>Representaciones gráficas</a:t>
            </a:r>
          </a:p>
          <a:p>
            <a:pPr algn="ctr" eaLnBrk="1" hangingPunct="1"/>
            <a:endParaRPr lang="es-ES" altLang="es-419"/>
          </a:p>
          <a:p>
            <a:pPr algn="ctr" eaLnBrk="1" hangingPunct="1"/>
            <a:endParaRPr lang="es-ES" altLang="es-419"/>
          </a:p>
          <a:p>
            <a:pPr algn="ctr" eaLnBrk="1" hangingPunct="1"/>
            <a:endParaRPr lang="es-ES" altLang="es-419"/>
          </a:p>
          <a:p>
            <a:pPr algn="ctr" eaLnBrk="1" hangingPunct="1"/>
            <a:r>
              <a:rPr lang="es-ES" altLang="es-419"/>
              <a:t>Prueba de hipótesis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516688" y="501332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79475" y="639763"/>
            <a:ext cx="362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1) Calcular un estadístico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scanear0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"/>
          <a:stretch>
            <a:fillRect/>
          </a:stretch>
        </p:blipFill>
        <p:spPr bwMode="auto">
          <a:xfrm>
            <a:off x="252413" y="117475"/>
            <a:ext cx="871220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76375" y="2205038"/>
            <a:ext cx="22320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867400" y="4868863"/>
            <a:ext cx="2376488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476375" y="3429000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708400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476375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pic>
        <p:nvPicPr>
          <p:cNvPr id="25608" name="Picture 8" descr="Escanear0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r="15388" b="50829"/>
          <a:stretch>
            <a:fillRect/>
          </a:stretch>
        </p:blipFill>
        <p:spPr bwMode="auto">
          <a:xfrm>
            <a:off x="4932363" y="2420938"/>
            <a:ext cx="33480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779838" y="3429000"/>
            <a:ext cx="2087562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6" grpId="0" animBg="1"/>
      <p:bldP spid="25607" grpId="0" animBg="1"/>
      <p:bldP spid="256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scanear0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"/>
          <a:stretch>
            <a:fillRect/>
          </a:stretch>
        </p:blipFill>
        <p:spPr bwMode="auto">
          <a:xfrm>
            <a:off x="628519" y="150018"/>
            <a:ext cx="799147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476375" y="2205038"/>
            <a:ext cx="22320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779838" y="3429000"/>
            <a:ext cx="2087562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867400" y="4868863"/>
            <a:ext cx="2376488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476375" y="3429000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708400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476375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419" altLang="es-419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924300" y="2708275"/>
            <a:ext cx="129540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416550" y="2339975"/>
            <a:ext cx="51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FF3300"/>
                </a:solidFill>
              </a:rPr>
              <a:t>r</a:t>
            </a:r>
            <a:r>
              <a:rPr lang="es-ES" altLang="es-419" sz="3200" i="1" baseline="-25000">
                <a:solidFill>
                  <a:srgbClr val="FF3300"/>
                </a:solidFill>
              </a:rPr>
              <a:t>w</a:t>
            </a:r>
            <a:endParaRPr lang="es-ES" altLang="es-419" sz="3200" i="1">
              <a:solidFill>
                <a:srgbClr val="FF3300"/>
              </a:solidFill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3203575" y="3429000"/>
            <a:ext cx="3744913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7072313" y="3059113"/>
            <a:ext cx="46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 i="1">
                <a:solidFill>
                  <a:srgbClr val="0000FF"/>
                </a:solidFill>
              </a:rPr>
              <a:t>r</a:t>
            </a:r>
            <a:r>
              <a:rPr lang="es-ES" altLang="es-419" sz="3200" i="1" baseline="-25000">
                <a:solidFill>
                  <a:srgbClr val="0000FF"/>
                </a:solidFill>
              </a:rPr>
              <a:t>b</a:t>
            </a:r>
            <a:endParaRPr lang="es-ES" altLang="es-419" sz="3200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/>
      <p:bldP spid="28683" grpId="0" animBg="1"/>
      <p:bldP spid="286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178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3200"/>
              <a:t>ANOSIM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000"/>
              <a:t>Construir un estadístico que refleje las diferencias entre y dentro de muestras</a:t>
            </a:r>
          </a:p>
          <a:p>
            <a:pPr eaLnBrk="1" hangingPunct="1">
              <a:buFontTx/>
              <a:buAutoNum type="arabicParenR"/>
            </a:pPr>
            <a:endParaRPr lang="es-ES" altLang="es-419" sz="2000"/>
          </a:p>
          <a:p>
            <a:pPr eaLnBrk="1" hangingPunct="1"/>
            <a:r>
              <a:rPr lang="es-ES" altLang="es-419" sz="2000"/>
              <a:t> </a:t>
            </a:r>
          </a:p>
        </p:txBody>
      </p:sp>
      <p:pic>
        <p:nvPicPr>
          <p:cNvPr id="10244" name="Picture 4" descr="Escanear0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b="10815"/>
          <a:stretch>
            <a:fillRect/>
          </a:stretch>
        </p:blipFill>
        <p:spPr bwMode="auto">
          <a:xfrm>
            <a:off x="2268538" y="1052513"/>
            <a:ext cx="264001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789488" y="1412875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400"/>
              <a:t>M = </a:t>
            </a:r>
            <a:r>
              <a:rPr lang="es-ES" altLang="es-419" sz="2400" i="1"/>
              <a:t>n</a:t>
            </a:r>
            <a:r>
              <a:rPr lang="es-ES" altLang="es-419" sz="2400"/>
              <a:t>(</a:t>
            </a:r>
            <a:r>
              <a:rPr lang="es-ES" altLang="es-419" sz="2400" i="1"/>
              <a:t>n</a:t>
            </a:r>
            <a:r>
              <a:rPr lang="es-ES" altLang="es-419" sz="2400"/>
              <a:t>-1)/2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580063" y="1916113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056188" y="2439988"/>
            <a:ext cx="3297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s-ES" altLang="es-419" sz="2400"/>
              <a:t>R (-1, 1)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1 Ho falsa</a:t>
            </a:r>
          </a:p>
          <a:p>
            <a:pPr eaLnBrk="1" hangingPunct="1">
              <a:buFontTx/>
              <a:buAutoNum type="arabicParenR"/>
            </a:pPr>
            <a:r>
              <a:rPr lang="es-ES" altLang="es-419" sz="2400"/>
              <a:t>R = 0 Ho no es falsa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5288" y="3789363"/>
            <a:ext cx="828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419" sz="2000"/>
              <a:t>2) Recalcular el estadístico bajo permutaciones de las etiquetas de las muestras</a:t>
            </a:r>
            <a:r>
              <a:rPr lang="es-ES" altLang="es-419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 animBg="1"/>
      <p:bldP spid="29703" grpId="0"/>
      <p:bldP spid="29704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660</Words>
  <Application>Microsoft Office PowerPoint</Application>
  <PresentationFormat>Presentación en pantalla (4:3)</PresentationFormat>
  <Paragraphs>116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Symbol</vt:lpstr>
      <vt:lpstr>Times New Roman</vt:lpstr>
      <vt:lpstr>Wingdings</vt:lpstr>
      <vt:lpstr>Diseño predeterminado</vt:lpstr>
      <vt:lpstr>Presentación de PowerPoint</vt:lpstr>
      <vt:lpstr>Presentación de PowerPoint</vt:lpstr>
      <vt:lpstr>Análisis de Similitudes (ANOSIM): 1 Factor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SIMPER: Descomposición de los índices de similitud por especie.</vt:lpstr>
      <vt:lpstr>Presentación de PowerPoint</vt:lpstr>
      <vt:lpstr>Presentación de PowerPoint</vt:lpstr>
      <vt:lpstr>Presentación de PowerPoint</vt:lpstr>
    </vt:vector>
  </TitlesOfParts>
  <Company>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Similaridades (ANOSIM)</dc:title>
  <dc:creator>JJ</dc:creator>
  <cp:lastModifiedBy>edlin guerra</cp:lastModifiedBy>
  <cp:revision>3</cp:revision>
  <dcterms:created xsi:type="dcterms:W3CDTF">2010-08-28T22:00:08Z</dcterms:created>
  <dcterms:modified xsi:type="dcterms:W3CDTF">2024-06-20T18:14:53Z</dcterms:modified>
</cp:coreProperties>
</file>