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9" r:id="rId3"/>
    <p:sldId id="304" r:id="rId4"/>
    <p:sldId id="257" r:id="rId5"/>
    <p:sldId id="316" r:id="rId6"/>
    <p:sldId id="320" r:id="rId7"/>
    <p:sldId id="310" r:id="rId8"/>
    <p:sldId id="259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9C63D-1D2C-4DCE-9A09-966D46E96205}" v="16" dt="2024-06-16T16:27:48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2F89C63D-1D2C-4DCE-9A09-966D46E96205}"/>
    <pc:docChg chg="undo redo custSel addSld delSld modSld">
      <pc:chgData name="edlin guerra" userId="d52177a9150211f7" providerId="LiveId" clId="{2F89C63D-1D2C-4DCE-9A09-966D46E96205}" dt="2024-06-16T16:39:20.132" v="194" actId="26606"/>
      <pc:docMkLst>
        <pc:docMk/>
      </pc:docMkLst>
      <pc:sldChg chg="addSp delSp modSp mod">
        <pc:chgData name="edlin guerra" userId="d52177a9150211f7" providerId="LiveId" clId="{2F89C63D-1D2C-4DCE-9A09-966D46E96205}" dt="2024-06-16T16:16:42.953" v="47" actId="404"/>
        <pc:sldMkLst>
          <pc:docMk/>
          <pc:sldMk cId="4155481783" sldId="256"/>
        </pc:sldMkLst>
        <pc:spChg chg="del">
          <ac:chgData name="edlin guerra" userId="d52177a9150211f7" providerId="LiveId" clId="{2F89C63D-1D2C-4DCE-9A09-966D46E96205}" dt="2024-06-16T16:09:42.073" v="3" actId="478"/>
          <ac:spMkLst>
            <pc:docMk/>
            <pc:sldMk cId="4155481783" sldId="256"/>
            <ac:spMk id="2" creationId="{212D0740-40EF-42B7-A961-017F095C214D}"/>
          </ac:spMkLst>
        </pc:spChg>
        <pc:spChg chg="add del mod">
          <ac:chgData name="edlin guerra" userId="d52177a9150211f7" providerId="LiveId" clId="{2F89C63D-1D2C-4DCE-9A09-966D46E96205}" dt="2024-06-16T16:09:43.928" v="4" actId="478"/>
          <ac:spMkLst>
            <pc:docMk/>
            <pc:sldMk cId="4155481783" sldId="256"/>
            <ac:spMk id="5" creationId="{8EF64EDE-BBE5-1503-BACA-F92E8CBF1777}"/>
          </ac:spMkLst>
        </pc:spChg>
        <pc:spChg chg="mod">
          <ac:chgData name="edlin guerra" userId="d52177a9150211f7" providerId="LiveId" clId="{2F89C63D-1D2C-4DCE-9A09-966D46E96205}" dt="2024-06-16T16:16:42.953" v="47" actId="404"/>
          <ac:spMkLst>
            <pc:docMk/>
            <pc:sldMk cId="4155481783" sldId="256"/>
            <ac:spMk id="8" creationId="{2EBF1D10-6B0C-4AE1-8DF1-351E778A1488}"/>
          </ac:spMkLst>
        </pc:spChg>
        <pc:picChg chg="mod">
          <ac:chgData name="edlin guerra" userId="d52177a9150211f7" providerId="LiveId" clId="{2F89C63D-1D2C-4DCE-9A09-966D46E96205}" dt="2024-06-16T16:10:15.313" v="7" actId="14100"/>
          <ac:picMkLst>
            <pc:docMk/>
            <pc:sldMk cId="4155481783" sldId="256"/>
            <ac:picMk id="7" creationId="{4FB3E168-E0C4-4ECF-B006-D22177E3DAE8}"/>
          </ac:picMkLst>
        </pc:picChg>
        <pc:picChg chg="add mod">
          <ac:chgData name="edlin guerra" userId="d52177a9150211f7" providerId="LiveId" clId="{2F89C63D-1D2C-4DCE-9A09-966D46E96205}" dt="2024-06-16T16:10:31.399" v="12" actId="1076"/>
          <ac:picMkLst>
            <pc:docMk/>
            <pc:sldMk cId="4155481783" sldId="256"/>
            <ac:picMk id="1026" creationId="{63C7A48A-A974-5243-6C58-54AC2E581C83}"/>
          </ac:picMkLst>
        </pc:picChg>
        <pc:picChg chg="add mod">
          <ac:chgData name="edlin guerra" userId="d52177a9150211f7" providerId="LiveId" clId="{2F89C63D-1D2C-4DCE-9A09-966D46E96205}" dt="2024-06-16T16:10:29.950" v="11" actId="1076"/>
          <ac:picMkLst>
            <pc:docMk/>
            <pc:sldMk cId="4155481783" sldId="256"/>
            <ac:picMk id="1028" creationId="{A09368CB-A814-6198-6D66-AC7572238610}"/>
          </ac:picMkLst>
        </pc:picChg>
      </pc:sldChg>
      <pc:sldChg chg="addSp delSp modSp mod">
        <pc:chgData name="edlin guerra" userId="d52177a9150211f7" providerId="LiveId" clId="{2F89C63D-1D2C-4DCE-9A09-966D46E96205}" dt="2024-06-16T16:28:02.197" v="174" actId="20577"/>
        <pc:sldMkLst>
          <pc:docMk/>
          <pc:sldMk cId="682820096" sldId="257"/>
        </pc:sldMkLst>
        <pc:spChg chg="add mod">
          <ac:chgData name="edlin guerra" userId="d52177a9150211f7" providerId="LiveId" clId="{2F89C63D-1D2C-4DCE-9A09-966D46E96205}" dt="2024-06-16T16:28:02.197" v="174" actId="20577"/>
          <ac:spMkLst>
            <pc:docMk/>
            <pc:sldMk cId="682820096" sldId="257"/>
            <ac:spMk id="2" creationId="{DF2E40AA-1314-E7A7-7C8B-5337C4BEC86C}"/>
          </ac:spMkLst>
        </pc:spChg>
        <pc:picChg chg="del">
          <ac:chgData name="edlin guerra" userId="d52177a9150211f7" providerId="LiveId" clId="{2F89C63D-1D2C-4DCE-9A09-966D46E96205}" dt="2024-06-16T16:12:18.543" v="16" actId="478"/>
          <ac:picMkLst>
            <pc:docMk/>
            <pc:sldMk cId="682820096" sldId="257"/>
            <ac:picMk id="3" creationId="{794CEBDD-053F-9C24-F566-0A0C5876F61C}"/>
          </ac:picMkLst>
        </pc:picChg>
        <pc:picChg chg="add mod">
          <ac:chgData name="edlin guerra" userId="d52177a9150211f7" providerId="LiveId" clId="{2F89C63D-1D2C-4DCE-9A09-966D46E96205}" dt="2024-06-16T16:27:46.870" v="135" actId="1076"/>
          <ac:picMkLst>
            <pc:docMk/>
            <pc:sldMk cId="682820096" sldId="257"/>
            <ac:picMk id="4" creationId="{15F73435-9281-4973-A7E5-D7B5CF39DEF1}"/>
          </ac:picMkLst>
        </pc:picChg>
        <pc:picChg chg="add mod">
          <ac:chgData name="edlin guerra" userId="d52177a9150211f7" providerId="LiveId" clId="{2F89C63D-1D2C-4DCE-9A09-966D46E96205}" dt="2024-06-16T16:27:48.916" v="136" actId="1076"/>
          <ac:picMkLst>
            <pc:docMk/>
            <pc:sldMk cId="682820096" sldId="257"/>
            <ac:picMk id="5" creationId="{C5B36ACD-33D9-51DB-2545-6542B75DA585}"/>
          </ac:picMkLst>
        </pc:picChg>
      </pc:sldChg>
      <pc:sldChg chg="addSp delSp modSp mod setBg">
        <pc:chgData name="edlin guerra" userId="d52177a9150211f7" providerId="LiveId" clId="{2F89C63D-1D2C-4DCE-9A09-966D46E96205}" dt="2024-06-16T16:37:20.158" v="179" actId="26606"/>
        <pc:sldMkLst>
          <pc:docMk/>
          <pc:sldMk cId="909752650" sldId="259"/>
        </pc:sldMkLst>
        <pc:spChg chg="del">
          <ac:chgData name="edlin guerra" userId="d52177a9150211f7" providerId="LiveId" clId="{2F89C63D-1D2C-4DCE-9A09-966D46E96205}" dt="2024-06-16T16:37:06.004" v="177" actId="478"/>
          <ac:spMkLst>
            <pc:docMk/>
            <pc:sldMk cId="909752650" sldId="259"/>
            <ac:spMk id="2" creationId="{0A525FF9-6789-49B1-9DF7-11433FFB9B2A}"/>
          </ac:spMkLst>
        </pc:spChg>
        <pc:spChg chg="del">
          <ac:chgData name="edlin guerra" userId="d52177a9150211f7" providerId="LiveId" clId="{2F89C63D-1D2C-4DCE-9A09-966D46E96205}" dt="2024-06-16T16:37:06.004" v="177" actId="478"/>
          <ac:spMkLst>
            <pc:docMk/>
            <pc:sldMk cId="909752650" sldId="259"/>
            <ac:spMk id="6" creationId="{7D0CC3B1-992F-40C4-A8FF-314A53B26D7A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0" creationId="{F3060C83-F051-4F0E-ABAD-AA0DFC48B218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2" creationId="{83C98ABE-055B-441F-B07E-44F97F083C39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4" creationId="{29FDB030-9B49-4CED-8CCD-4D99382388AC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6" creationId="{3783CA14-24A1-485C-8B30-D6A5D87987AD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8" creationId="{9A97C86A-04D6-40F7-AE84-31AB43E6A846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20" creationId="{FF9F2414-84E8-453E-B1F3-389FDE8192D9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22" creationId="{3ECA69A1-7536-43AC-85EF-C7106179F5ED}"/>
          </ac:spMkLst>
        </pc:spChg>
        <pc:graphicFrameChg chg="del">
          <ac:chgData name="edlin guerra" userId="d52177a9150211f7" providerId="LiveId" clId="{2F89C63D-1D2C-4DCE-9A09-966D46E96205}" dt="2024-06-16T16:37:06.004" v="177" actId="478"/>
          <ac:graphicFrameMkLst>
            <pc:docMk/>
            <pc:sldMk cId="909752650" sldId="259"/>
            <ac:graphicFrameMk id="3" creationId="{72C98682-A737-2FCD-223B-653AE6319BB0}"/>
          </ac:graphicFrameMkLst>
        </pc:graphicFrameChg>
        <pc:picChg chg="add mod">
          <ac:chgData name="edlin guerra" userId="d52177a9150211f7" providerId="LiveId" clId="{2F89C63D-1D2C-4DCE-9A09-966D46E96205}" dt="2024-06-16T16:37:20.158" v="179" actId="26606"/>
          <ac:picMkLst>
            <pc:docMk/>
            <pc:sldMk cId="909752650" sldId="259"/>
            <ac:picMk id="5" creationId="{541F7CCF-0659-35C9-F170-09C462BDCDAC}"/>
          </ac:picMkLst>
        </pc:picChg>
      </pc:sldChg>
      <pc:sldChg chg="addSp delSp modSp mod setBg">
        <pc:chgData name="edlin guerra" userId="d52177a9150211f7" providerId="LiveId" clId="{2F89C63D-1D2C-4DCE-9A09-966D46E96205}" dt="2024-06-16T16:39:20.132" v="194" actId="26606"/>
        <pc:sldMkLst>
          <pc:docMk/>
          <pc:sldMk cId="545046354" sldId="306"/>
        </pc:sldMkLst>
        <pc:spChg chg="mod ord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" creationId="{A42E6F9C-0DA5-43F2-8DB4-F54890EECB18}"/>
          </ac:spMkLst>
        </pc:spChg>
        <pc:spChg chg="add del">
          <ac:chgData name="edlin guerra" userId="d52177a9150211f7" providerId="LiveId" clId="{2F89C63D-1D2C-4DCE-9A09-966D46E96205}" dt="2024-06-16T16:39:06.554" v="190" actId="26606"/>
          <ac:spMkLst>
            <pc:docMk/>
            <pc:sldMk cId="545046354" sldId="306"/>
            <ac:spMk id="18" creationId="{72018E1B-E0B9-4440-AFF3-4112E50A2763}"/>
          </ac:spMkLst>
        </pc:spChg>
        <pc:spChg chg="add del">
          <ac:chgData name="edlin guerra" userId="d52177a9150211f7" providerId="LiveId" clId="{2F89C63D-1D2C-4DCE-9A09-966D46E96205}" dt="2024-06-16T16:39:13.296" v="192" actId="26606"/>
          <ac:spMkLst>
            <pc:docMk/>
            <pc:sldMk cId="545046354" sldId="306"/>
            <ac:spMk id="20" creationId="{A26C624C-963C-4795-B05B-6565DB5ABD39}"/>
          </ac:spMkLst>
        </pc:spChg>
        <pc:spChg chg="add del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2" creationId="{91F55C5D-1648-4BE3-932D-8CADBF3F6736}"/>
          </ac:spMkLst>
        </pc:spChg>
        <pc:spChg chg="add del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3" creationId="{A38E1331-B5A6-44BE-BF4E-EE6C2FD2A242}"/>
          </ac:spMkLst>
        </pc:sp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3" creationId="{741FBAEE-F0F2-4743-BE49-18365D4C616F}"/>
          </ac:picMkLst>
        </pc:picChg>
        <pc:picChg chg="mo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5" creationId="{34E73241-9C39-A967-43D5-ACD1C048D4F9}"/>
          </ac:picMkLst>
        </pc:pic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11" creationId="{DCD099F6-E952-C236-33F4-1F9B341FA7CF}"/>
          </ac:picMkLst>
        </pc:pic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13" creationId="{DA6CBA41-1737-D9CB-2895-959224AD5257}"/>
          </ac:picMkLst>
        </pc:picChg>
      </pc:sldChg>
      <pc:sldChg chg="del">
        <pc:chgData name="edlin guerra" userId="d52177a9150211f7" providerId="LiveId" clId="{2F89C63D-1D2C-4DCE-9A09-966D46E96205}" dt="2024-06-16T16:28:35.583" v="175" actId="47"/>
        <pc:sldMkLst>
          <pc:docMk/>
          <pc:sldMk cId="2363104003" sldId="308"/>
        </pc:sldMkLst>
      </pc:sldChg>
      <pc:sldChg chg="del">
        <pc:chgData name="edlin guerra" userId="d52177a9150211f7" providerId="LiveId" clId="{2F89C63D-1D2C-4DCE-9A09-966D46E96205}" dt="2024-06-16T16:28:35.583" v="175" actId="47"/>
        <pc:sldMkLst>
          <pc:docMk/>
          <pc:sldMk cId="2427013026" sldId="313"/>
        </pc:sldMkLst>
      </pc:sldChg>
      <pc:sldChg chg="addSp delSp del mod">
        <pc:chgData name="edlin guerra" userId="d52177a9150211f7" providerId="LiveId" clId="{2F89C63D-1D2C-4DCE-9A09-966D46E96205}" dt="2024-06-16T16:15:21.262" v="40" actId="47"/>
        <pc:sldMkLst>
          <pc:docMk/>
          <pc:sldMk cId="3672181653" sldId="315"/>
        </pc:sldMkLst>
        <pc:graphicFrameChg chg="add del">
          <ac:chgData name="edlin guerra" userId="d52177a9150211f7" providerId="LiveId" clId="{2F89C63D-1D2C-4DCE-9A09-966D46E96205}" dt="2024-06-16T16:13:10.549" v="25" actId="478"/>
          <ac:graphicFrameMkLst>
            <pc:docMk/>
            <pc:sldMk cId="3672181653" sldId="315"/>
            <ac:graphicFrameMk id="2" creationId="{50DF9105-14FC-48AE-9D5F-F1E32D6132BC}"/>
          </ac:graphicFrameMkLst>
        </pc:graphicFrameChg>
      </pc:sldChg>
      <pc:sldChg chg="addSp delSp modSp mod">
        <pc:chgData name="edlin guerra" userId="d52177a9150211f7" providerId="LiveId" clId="{2F89C63D-1D2C-4DCE-9A09-966D46E96205}" dt="2024-06-16T16:15:09.478" v="38" actId="478"/>
        <pc:sldMkLst>
          <pc:docMk/>
          <pc:sldMk cId="710651938" sldId="316"/>
        </pc:sldMkLst>
        <pc:spChg chg="add del mod">
          <ac:chgData name="edlin guerra" userId="d52177a9150211f7" providerId="LiveId" clId="{2F89C63D-1D2C-4DCE-9A09-966D46E96205}" dt="2024-06-16T16:15:09.478" v="38" actId="478"/>
          <ac:spMkLst>
            <pc:docMk/>
            <pc:sldMk cId="710651938" sldId="316"/>
            <ac:spMk id="9" creationId="{12534F05-FF5D-71FA-561B-48F2F8640241}"/>
          </ac:spMkLst>
        </pc:sp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3" creationId="{74E457B9-FF79-7D14-791F-7222F61775D4}"/>
          </ac:picMkLst>
        </pc:picChg>
        <pc:picChg chg="add mod">
          <ac:chgData name="edlin guerra" userId="d52177a9150211f7" providerId="LiveId" clId="{2F89C63D-1D2C-4DCE-9A09-966D46E96205}" dt="2024-06-16T16:13:37.323" v="27" actId="1076"/>
          <ac:picMkLst>
            <pc:docMk/>
            <pc:sldMk cId="710651938" sldId="316"/>
            <ac:picMk id="4" creationId="{B1428B6A-B331-D8AF-7209-2EE63B08FED4}"/>
          </ac:picMkLst>
        </pc:pic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5" creationId="{931D4215-9035-6B63-3991-12166C9D4730}"/>
          </ac:picMkLst>
        </pc:pic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7" creationId="{B7FC6C67-FF49-ECFB-3CDB-C239B8E65AE2}"/>
          </ac:picMkLst>
        </pc:picChg>
        <pc:picChg chg="add mod modCrop">
          <ac:chgData name="edlin guerra" userId="d52177a9150211f7" providerId="LiveId" clId="{2F89C63D-1D2C-4DCE-9A09-966D46E96205}" dt="2024-06-16T16:14:52.073" v="34" actId="1076"/>
          <ac:picMkLst>
            <pc:docMk/>
            <pc:sldMk cId="710651938" sldId="316"/>
            <ac:picMk id="8" creationId="{17F24562-FB60-94F8-D20D-8B398850F659}"/>
          </ac:picMkLst>
        </pc:picChg>
      </pc:sldChg>
      <pc:sldChg chg="addSp delSp del mod">
        <pc:chgData name="edlin guerra" userId="d52177a9150211f7" providerId="LiveId" clId="{2F89C63D-1D2C-4DCE-9A09-966D46E96205}" dt="2024-06-16T16:15:22.292" v="41" actId="47"/>
        <pc:sldMkLst>
          <pc:docMk/>
          <pc:sldMk cId="1923856970" sldId="317"/>
        </pc:sldMkLst>
        <pc:spChg chg="del">
          <ac:chgData name="edlin guerra" userId="d52177a9150211f7" providerId="LiveId" clId="{2F89C63D-1D2C-4DCE-9A09-966D46E96205}" dt="2024-06-16T16:15:00.322" v="35" actId="21"/>
          <ac:spMkLst>
            <pc:docMk/>
            <pc:sldMk cId="1923856970" sldId="317"/>
            <ac:spMk id="4" creationId="{12534F05-FF5D-71FA-561B-48F2F8640241}"/>
          </ac:spMkLst>
        </pc:spChg>
        <pc:picChg chg="add del">
          <ac:chgData name="edlin guerra" userId="d52177a9150211f7" providerId="LiveId" clId="{2F89C63D-1D2C-4DCE-9A09-966D46E96205}" dt="2024-06-16T16:13:09.897" v="24" actId="478"/>
          <ac:picMkLst>
            <pc:docMk/>
            <pc:sldMk cId="1923856970" sldId="317"/>
            <ac:picMk id="3" creationId="{69C875FD-4913-72E4-9149-1438AF9FF71D}"/>
          </ac:picMkLst>
        </pc:picChg>
      </pc:sldChg>
      <pc:sldChg chg="del">
        <pc:chgData name="edlin guerra" userId="d52177a9150211f7" providerId="LiveId" clId="{2F89C63D-1D2C-4DCE-9A09-966D46E96205}" dt="2024-06-16T16:15:20.404" v="39" actId="47"/>
        <pc:sldMkLst>
          <pc:docMk/>
          <pc:sldMk cId="2913362243" sldId="318"/>
        </pc:sldMkLst>
      </pc:sldChg>
      <pc:sldChg chg="addSp delSp modSp new mod">
        <pc:chgData name="edlin guerra" userId="d52177a9150211f7" providerId="LiveId" clId="{2F89C63D-1D2C-4DCE-9A09-966D46E96205}" dt="2024-06-16T16:24:03.641" v="51" actId="1076"/>
        <pc:sldMkLst>
          <pc:docMk/>
          <pc:sldMk cId="3877003530" sldId="319"/>
        </pc:sldMkLst>
        <pc:spChg chg="del">
          <ac:chgData name="edlin guerra" userId="d52177a9150211f7" providerId="LiveId" clId="{2F89C63D-1D2C-4DCE-9A09-966D46E96205}" dt="2024-06-16T16:11:55.119" v="15" actId="478"/>
          <ac:spMkLst>
            <pc:docMk/>
            <pc:sldMk cId="3877003530" sldId="319"/>
            <ac:spMk id="2" creationId="{A64F4CB4-ECB6-6620-6516-2872D10B61B0}"/>
          </ac:spMkLst>
        </pc:spChg>
        <pc:spChg chg="del">
          <ac:chgData name="edlin guerra" userId="d52177a9150211f7" providerId="LiveId" clId="{2F89C63D-1D2C-4DCE-9A09-966D46E96205}" dt="2024-06-16T16:11:55.119" v="15" actId="478"/>
          <ac:spMkLst>
            <pc:docMk/>
            <pc:sldMk cId="3877003530" sldId="319"/>
            <ac:spMk id="3" creationId="{4BD99595-D3E8-9D31-78D3-030B90FB6184}"/>
          </ac:spMkLst>
        </pc:spChg>
        <pc:spChg chg="add mod">
          <ac:chgData name="edlin guerra" userId="d52177a9150211f7" providerId="LiveId" clId="{2F89C63D-1D2C-4DCE-9A09-966D46E96205}" dt="2024-06-16T16:21:49.838" v="48"/>
          <ac:spMkLst>
            <pc:docMk/>
            <pc:sldMk cId="3877003530" sldId="319"/>
            <ac:spMk id="4" creationId="{BFC3E989-51F8-7CC3-4A17-86D42333A801}"/>
          </ac:spMkLst>
        </pc:spChg>
        <pc:picChg chg="add mod">
          <ac:chgData name="edlin guerra" userId="d52177a9150211f7" providerId="LiveId" clId="{2F89C63D-1D2C-4DCE-9A09-966D46E96205}" dt="2024-06-16T16:24:03.641" v="51" actId="1076"/>
          <ac:picMkLst>
            <pc:docMk/>
            <pc:sldMk cId="3877003530" sldId="319"/>
            <ac:picMk id="2050" creationId="{D5DAD8E1-BF66-4614-1006-B260437BE9F2}"/>
          </ac:picMkLst>
        </pc:picChg>
      </pc:sldChg>
      <pc:sldChg chg="new">
        <pc:chgData name="edlin guerra" userId="d52177a9150211f7" providerId="LiveId" clId="{2F89C63D-1D2C-4DCE-9A09-966D46E96205}" dt="2024-06-16T16:28:40.982" v="176" actId="680"/>
        <pc:sldMkLst>
          <pc:docMk/>
          <pc:sldMk cId="2439328986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8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5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8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92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9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1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7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7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0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0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8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in.guerra@enesmerida.unam.mx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 dirty="0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1813247" cy="10577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BF1D10-6B0C-4AE1-8DF1-351E778A1488}"/>
              </a:ext>
            </a:extLst>
          </p:cNvPr>
          <p:cNvSpPr txBox="1"/>
          <p:nvPr/>
        </p:nvSpPr>
        <p:spPr>
          <a:xfrm>
            <a:off x="446567" y="3105834"/>
            <a:ext cx="818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ECO-221 | TÓPICO ESPECIAL EN ECOLOGÍA</a:t>
            </a:r>
            <a:endParaRPr lang="es-MX" sz="3600" b="0" dirty="0">
              <a:effectLst/>
            </a:endParaRPr>
          </a:p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Análisis Multivariado Aplicado a Ciencias Ambientales usando R</a:t>
            </a:r>
          </a:p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 de Ecología - IVIC</a:t>
            </a:r>
            <a:endParaRPr lang="es-MX" sz="36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7A48A-A974-5243-6C58-54AC2E58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87" y="-32450"/>
            <a:ext cx="13906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9368CB-A814-6198-6D66-AC757223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66" y="167801"/>
            <a:ext cx="2176672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BFC3E989-51F8-7CC3-4A17-86D42333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724400"/>
            <a:ext cx="80724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Nombre y profesión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Procedencia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Experiencia en análisis de datos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Expectativas</a:t>
            </a:r>
          </a:p>
        </p:txBody>
      </p:sp>
      <p:pic>
        <p:nvPicPr>
          <p:cNvPr id="2050" name="Picture 2" descr="2,600+ Hello World Kids Stock Photos, Pictures &amp; Royalty-Free Images -  iStock">
            <a:extLst>
              <a:ext uri="{FF2B5EF4-FFF2-40B4-BE49-F238E27FC236}">
                <a16:creationId xmlns:a16="http://schemas.microsoft.com/office/drawing/2014/main" id="{D5DAD8E1-BF66-4614-1006-B260437B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405016"/>
            <a:ext cx="58293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0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uadroTexto">
            <a:extLst>
              <a:ext uri="{FF2B5EF4-FFF2-40B4-BE49-F238E27FC236}">
                <a16:creationId xmlns:a16="http://schemas.microsoft.com/office/drawing/2014/main" id="{F3443A09-F4CD-49B6-A845-5053AD61F88F}"/>
              </a:ext>
            </a:extLst>
          </p:cNvPr>
          <p:cNvSpPr txBox="1"/>
          <p:nvPr/>
        </p:nvSpPr>
        <p:spPr>
          <a:xfrm>
            <a:off x="2091224" y="2486211"/>
            <a:ext cx="6725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/>
              <a:t>Profesor Asociado C, Tiempo Completo, ENES Unidad Mérida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Biólogo marino, Ecólogo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Experiencia docente:</a:t>
            </a:r>
          </a:p>
          <a:p>
            <a:pPr lvl="1"/>
            <a:r>
              <a:rPr lang="es-VE" sz="2000" dirty="0"/>
              <a:t>-Bioestadística</a:t>
            </a:r>
          </a:p>
          <a:p>
            <a:pPr lvl="1"/>
            <a:r>
              <a:rPr lang="es-VE" sz="2000" dirty="0"/>
              <a:t>-Ecología</a:t>
            </a:r>
          </a:p>
          <a:p>
            <a:pPr lvl="1"/>
            <a:r>
              <a:rPr lang="es-VE" sz="2000" dirty="0"/>
              <a:t>-Diseño de experimentos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Áreas de investigación: </a:t>
            </a:r>
          </a:p>
          <a:p>
            <a:pPr lvl="1"/>
            <a:r>
              <a:rPr lang="es-VE" sz="2000" dirty="0"/>
              <a:t>-Ecología experimental en ecosistemas marino bentónicos</a:t>
            </a:r>
          </a:p>
          <a:p>
            <a:pPr lvl="1"/>
            <a:r>
              <a:rPr lang="es-VE" sz="2000" dirty="0"/>
              <a:t>-Cuantificación de diversidad de especies</a:t>
            </a:r>
          </a:p>
          <a:p>
            <a:pPr lvl="1"/>
            <a:r>
              <a:rPr lang="es-VE" sz="2000" dirty="0"/>
              <a:t>-Diseño de experimentos, muestreos y análisis de datos en ecología. </a:t>
            </a:r>
          </a:p>
        </p:txBody>
      </p:sp>
      <p:sp>
        <p:nvSpPr>
          <p:cNvPr id="5" name="16 CuadroTexto">
            <a:extLst>
              <a:ext uri="{FF2B5EF4-FFF2-40B4-BE49-F238E27FC236}">
                <a16:creationId xmlns:a16="http://schemas.microsoft.com/office/drawing/2014/main" id="{C993B02C-9371-4366-9A27-DBD7D1203CDE}"/>
              </a:ext>
            </a:extLst>
          </p:cNvPr>
          <p:cNvSpPr txBox="1"/>
          <p:nvPr/>
        </p:nvSpPr>
        <p:spPr>
          <a:xfrm>
            <a:off x="2099404" y="2024546"/>
            <a:ext cx="584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Dr. Edlin José Guerra Castro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7D52A4-C1DE-4438-A6D4-6D42E4D8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7987"/>
          <a:stretch/>
        </p:blipFill>
        <p:spPr>
          <a:xfrm>
            <a:off x="110205" y="2113754"/>
            <a:ext cx="1869507" cy="211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9F0B2EB-DC94-4B23-89A4-5EB1EA52A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87" y="102170"/>
            <a:ext cx="2572132" cy="15004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C50F35-4359-4CF6-9048-E2C01B259D36}"/>
              </a:ext>
            </a:extLst>
          </p:cNvPr>
          <p:cNvSpPr txBox="1"/>
          <p:nvPr/>
        </p:nvSpPr>
        <p:spPr>
          <a:xfrm>
            <a:off x="2800623" y="621542"/>
            <a:ext cx="634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Departamento de Sistemas y Procesos naturales</a:t>
            </a:r>
            <a:endParaRPr lang="es-MX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7C9F20-0447-4B92-B2EC-C8CB62343920}"/>
              </a:ext>
            </a:extLst>
          </p:cNvPr>
          <p:cNvCxnSpPr/>
          <p:nvPr/>
        </p:nvCxnSpPr>
        <p:spPr>
          <a:xfrm>
            <a:off x="2771800" y="154754"/>
            <a:ext cx="0" cy="14478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F9E2C-F4B1-41A9-A282-6851342DA652}"/>
              </a:ext>
            </a:extLst>
          </p:cNvPr>
          <p:cNvSpPr txBox="1"/>
          <p:nvPr/>
        </p:nvSpPr>
        <p:spPr>
          <a:xfrm>
            <a:off x="110204" y="5934670"/>
            <a:ext cx="870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Correo-e: </a:t>
            </a:r>
            <a:r>
              <a:rPr lang="es-MX" dirty="0">
                <a:hlinkClick r:id="rId5"/>
              </a:rPr>
              <a:t>edlin.guerra@enesmerida.unam.mx</a:t>
            </a:r>
            <a:endParaRPr lang="es-MX" dirty="0"/>
          </a:p>
          <a:p>
            <a:r>
              <a:rPr lang="es-MX" dirty="0"/>
              <a:t>Sitio web: https://edlinguerra.github.io/</a:t>
            </a:r>
          </a:p>
          <a:p>
            <a:r>
              <a:rPr lang="es-MX" dirty="0" err="1"/>
              <a:t>ResearchGate</a:t>
            </a:r>
            <a:r>
              <a:rPr lang="es-MX" dirty="0"/>
              <a:t>: Edlin Guerra-Castro</a:t>
            </a:r>
          </a:p>
        </p:txBody>
      </p:sp>
    </p:spTree>
    <p:extLst>
      <p:ext uri="{BB962C8B-B14F-4D97-AF65-F5344CB8AC3E}">
        <p14:creationId xmlns:p14="http://schemas.microsoft.com/office/powerpoint/2010/main" val="36523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2E40AA-1314-E7A7-7C8B-5337C4BEC86C}"/>
              </a:ext>
            </a:extLst>
          </p:cNvPr>
          <p:cNvSpPr txBox="1"/>
          <p:nvPr/>
        </p:nvSpPr>
        <p:spPr>
          <a:xfrm>
            <a:off x="229344" y="1628507"/>
            <a:ext cx="7976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Agradecimiento especial a:</a:t>
            </a:r>
          </a:p>
          <a:p>
            <a:endParaRPr lang="es-MX" dirty="0"/>
          </a:p>
          <a:p>
            <a:r>
              <a:rPr lang="es-MX" sz="3600" dirty="0" err="1"/>
              <a:t>Haidy</a:t>
            </a:r>
            <a:r>
              <a:rPr lang="es-MX" sz="3600" dirty="0"/>
              <a:t> Rojas</a:t>
            </a:r>
          </a:p>
          <a:p>
            <a:r>
              <a:rPr lang="es-ES" sz="3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oogle Sans"/>
              </a:rPr>
              <a:t>Laurie Fajardo</a:t>
            </a:r>
          </a:p>
          <a:p>
            <a:r>
              <a:rPr lang="es-MX" sz="3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oogle Sans"/>
              </a:rPr>
              <a:t>Adriana Silva</a:t>
            </a:r>
            <a:endParaRPr lang="es-ES" sz="3600" dirty="0">
              <a:solidFill>
                <a:srgbClr val="222222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es-ES" sz="3600" dirty="0">
                <a:solidFill>
                  <a:srgbClr val="222222"/>
                </a:solidFill>
                <a:highlight>
                  <a:srgbClr val="FFFFFF"/>
                </a:highlight>
                <a:latin typeface="Google Sans"/>
              </a:rPr>
              <a:t>Jafet Nassar</a:t>
            </a:r>
          </a:p>
          <a:p>
            <a:r>
              <a:rPr lang="es-ES" sz="3600" dirty="0">
                <a:solidFill>
                  <a:srgbClr val="222222"/>
                </a:solidFill>
                <a:highlight>
                  <a:srgbClr val="FFFFFF"/>
                </a:highlight>
                <a:latin typeface="Google Sans"/>
              </a:rPr>
              <a:t>Centro de Estudios Avanzados - IVIC</a:t>
            </a:r>
          </a:p>
          <a:p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F73435-9281-4973-A7E5-D7B5CF39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4" y="-17937"/>
            <a:ext cx="13906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36ACD-33D9-51DB-2545-6542B75D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71" y="167799"/>
            <a:ext cx="2176672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2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428B6A-B331-D8AF-7209-2EE63B08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795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F24562-FB60-94F8-D20D-8B398850F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" t="25375" r="5957"/>
          <a:stretch/>
        </p:blipFill>
        <p:spPr>
          <a:xfrm>
            <a:off x="272375" y="3044757"/>
            <a:ext cx="8317149" cy="3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3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53E32D-EA06-4A80-B34E-5A19E80CF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2"/>
          <a:stretch/>
        </p:blipFill>
        <p:spPr>
          <a:xfrm>
            <a:off x="194281" y="2461846"/>
            <a:ext cx="8809916" cy="430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9BD0727D-8599-44E2-8858-85F57AEF6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7539"/>
            <a:ext cx="2989385" cy="2989385"/>
          </a:xfrm>
          <a:prstGeom prst="rect">
            <a:avLst/>
          </a:prstGeom>
        </p:spPr>
      </p:pic>
      <p:pic>
        <p:nvPicPr>
          <p:cNvPr id="1026" name="Picture 2" descr="RStudio - Wikipedia, la enciclopedia libre">
            <a:extLst>
              <a:ext uri="{FF2B5EF4-FFF2-40B4-BE49-F238E27FC236}">
                <a16:creationId xmlns:a16="http://schemas.microsoft.com/office/drawing/2014/main" id="{1347D9DA-3E11-451E-B633-22F51D5D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50" y="79797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65843CA-CA37-41D4-AD1B-8820A23FB96B}"/>
              </a:ext>
            </a:extLst>
          </p:cNvPr>
          <p:cNvSpPr/>
          <p:nvPr/>
        </p:nvSpPr>
        <p:spPr>
          <a:xfrm>
            <a:off x="2785403" y="1343465"/>
            <a:ext cx="2124222" cy="32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1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1F7CCF-0659-35C9-F170-09C462BD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49779"/>
            <a:ext cx="8178799" cy="1758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2E6F9C-0DA5-43F2-8DB4-F54890EECB18}"/>
              </a:ext>
            </a:extLst>
          </p:cNvPr>
          <p:cNvSpPr txBox="1"/>
          <p:nvPr/>
        </p:nvSpPr>
        <p:spPr>
          <a:xfrm>
            <a:off x="107529" y="97661"/>
            <a:ext cx="446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Literatura de referencia del curso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FBAEE-F0F2-4743-BE49-18365D4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52260"/>
            <a:ext cx="2062264" cy="2925261"/>
          </a:xfrm>
          <a:prstGeom prst="rect">
            <a:avLst/>
          </a:prstGeom>
        </p:spPr>
      </p:pic>
      <p:pic>
        <p:nvPicPr>
          <p:cNvPr id="11" name="Imagen 10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CD099F6-E952-C236-33F4-1F9B341F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70" y="968044"/>
            <a:ext cx="1911096" cy="2927883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DA6CBA41-1737-D9CB-2895-959224AD5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8045"/>
            <a:ext cx="2377440" cy="29278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E73241-9C39-A967-43D5-ACD1C048D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17" y="1177883"/>
            <a:ext cx="4123025" cy="54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6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</TotalTime>
  <Words>150</Words>
  <Application>Microsoft Office PowerPoint</Application>
  <PresentationFormat>Presentación en pantalla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Google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Ecología de Poblaciones y Comunidades</dc:title>
  <dc:creator>edlin guerra</dc:creator>
  <cp:lastModifiedBy>edlin guerra</cp:lastModifiedBy>
  <cp:revision>12</cp:revision>
  <dcterms:created xsi:type="dcterms:W3CDTF">2019-01-14T16:12:48Z</dcterms:created>
  <dcterms:modified xsi:type="dcterms:W3CDTF">2024-06-16T16:39:27Z</dcterms:modified>
</cp:coreProperties>
</file>