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8"/>
  </p:notesMasterIdLst>
  <p:handoutMasterIdLst>
    <p:handoutMasterId r:id="rId29"/>
  </p:handoutMasterIdLst>
  <p:sldIdLst>
    <p:sldId id="293" r:id="rId3"/>
    <p:sldId id="294" r:id="rId4"/>
    <p:sldId id="330" r:id="rId5"/>
    <p:sldId id="329" r:id="rId6"/>
    <p:sldId id="258" r:id="rId7"/>
    <p:sldId id="259" r:id="rId8"/>
    <p:sldId id="284" r:id="rId9"/>
    <p:sldId id="260" r:id="rId10"/>
    <p:sldId id="275" r:id="rId11"/>
    <p:sldId id="276" r:id="rId12"/>
    <p:sldId id="262" r:id="rId13"/>
    <p:sldId id="263" r:id="rId14"/>
    <p:sldId id="285" r:id="rId15"/>
    <p:sldId id="264" r:id="rId16"/>
    <p:sldId id="266" r:id="rId17"/>
    <p:sldId id="277" r:id="rId18"/>
    <p:sldId id="265" r:id="rId19"/>
    <p:sldId id="267" r:id="rId20"/>
    <p:sldId id="278" r:id="rId21"/>
    <p:sldId id="279" r:id="rId22"/>
    <p:sldId id="280" r:id="rId23"/>
    <p:sldId id="268" r:id="rId24"/>
    <p:sldId id="269" r:id="rId25"/>
    <p:sldId id="281" r:id="rId26"/>
    <p:sldId id="282" r:id="rId27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A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0F06B-D091-4E58-96D2-BA80C6D992A3}" v="87" dt="2020-02-18T02:55:56.18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2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670AA-78BF-4455-9121-22B4110B1CE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5021E721-F2B3-484E-97C9-0CC7DEB4D2D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(ajuste a normalidad)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17B2B0-9B26-45E7-BA30-A7B51B226B1A}" type="parTrans" cxnId="{CF969D84-9427-4A57-9440-1504598E05E5}">
      <dgm:prSet/>
      <dgm:spPr/>
      <dgm:t>
        <a:bodyPr/>
        <a:lstStyle/>
        <a:p>
          <a:endParaRPr lang="es-MX"/>
        </a:p>
      </dgm:t>
    </dgm:pt>
    <dgm:pt modelId="{926E00F9-3AB0-415A-A045-DDA040007302}" type="sibTrans" cxnId="{CF969D84-9427-4A57-9440-1504598E05E5}">
      <dgm:prSet/>
      <dgm:spPr/>
      <dgm:t>
        <a:bodyPr/>
        <a:lstStyle/>
        <a:p>
          <a:endParaRPr lang="es-MX"/>
        </a:p>
      </dgm:t>
    </dgm:pt>
    <dgm:pt modelId="{AD89CC3A-21F3-4E01-997A-52B50A754D3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(ANOVA)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52A983-5BD4-43FC-9419-CE7E21B93A72}" type="parTrans" cxnId="{070E4F82-9E06-432B-B3F8-4ABB599FFAE0}">
      <dgm:prSet/>
      <dgm:spPr/>
      <dgm:t>
        <a:bodyPr/>
        <a:lstStyle/>
        <a:p>
          <a:endParaRPr lang="es-MX"/>
        </a:p>
      </dgm:t>
    </dgm:pt>
    <dgm:pt modelId="{BC70AA1D-27AD-4819-8B6B-D1CC2068B4DE}" type="sibTrans" cxnId="{070E4F82-9E06-432B-B3F8-4ABB599FFAE0}">
      <dgm:prSet/>
      <dgm:spPr/>
      <dgm:t>
        <a:bodyPr/>
        <a:lstStyle/>
        <a:p>
          <a:endParaRPr lang="es-MX"/>
        </a:p>
      </dgm:t>
    </dgm:pt>
    <dgm:pt modelId="{DAB7BB2F-4B35-409D-B249-B5AC1044DE73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 Paramétrica</a:t>
          </a:r>
          <a:endParaRPr kumimoji="0" lang="es-ES" altLang="es-MX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EDEF3B-48A1-4B45-B5AC-F033E5AECCFD}" type="parTrans" cxnId="{E8A88CA7-2663-487F-BDD6-6F6AFDFD0955}">
      <dgm:prSet/>
      <dgm:spPr/>
      <dgm:t>
        <a:bodyPr/>
        <a:lstStyle/>
        <a:p>
          <a:endParaRPr lang="es-MX"/>
        </a:p>
      </dgm:t>
    </dgm:pt>
    <dgm:pt modelId="{00A396D5-70FD-43C8-84F8-BD558F42EC56}" type="sibTrans" cxnId="{E8A88CA7-2663-487F-BDD6-6F6AFDFD0955}">
      <dgm:prSet/>
      <dgm:spPr/>
      <dgm:t>
        <a:bodyPr/>
        <a:lstStyle/>
        <a:p>
          <a:endParaRPr lang="es-MX"/>
        </a:p>
      </dgm:t>
    </dgm:pt>
    <dgm:pt modelId="{A8693F13-1AD2-497F-B8BE-FB27812EFF8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ANOVA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Permutaciones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4ADC2E-9984-4B2D-8646-2FE2FA3683CD}" type="parTrans" cxnId="{1B1E80B9-1A1C-47AD-BA46-618AD2301896}">
      <dgm:prSet/>
      <dgm:spPr/>
      <dgm:t>
        <a:bodyPr/>
        <a:lstStyle/>
        <a:p>
          <a:endParaRPr lang="es-MX"/>
        </a:p>
      </dgm:t>
    </dgm:pt>
    <dgm:pt modelId="{F34C467A-21A8-4934-8E45-147E90697F6A}" type="sibTrans" cxnId="{1B1E80B9-1A1C-47AD-BA46-618AD2301896}">
      <dgm:prSet/>
      <dgm:spPr/>
      <dgm:t>
        <a:bodyPr/>
        <a:lstStyle/>
        <a:p>
          <a:endParaRPr lang="es-MX"/>
        </a:p>
      </dgm:t>
    </dgm:pt>
    <dgm:pt modelId="{93EEE51E-D81A-4014-BD4A-42629312AD3B}" type="pres">
      <dgm:prSet presAssocID="{CE9670AA-78BF-4455-9121-22B4110B1C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F67076-3C35-4816-8012-EE33325978C3}" type="pres">
      <dgm:prSet presAssocID="{5021E721-F2B3-484E-97C9-0CC7DEB4D2D9}" presName="hierRoot1" presStyleCnt="0">
        <dgm:presLayoutVars>
          <dgm:hierBranch/>
        </dgm:presLayoutVars>
      </dgm:prSet>
      <dgm:spPr/>
    </dgm:pt>
    <dgm:pt modelId="{0E9BDE32-E0A0-403D-8B07-7228C4CEDD89}" type="pres">
      <dgm:prSet presAssocID="{5021E721-F2B3-484E-97C9-0CC7DEB4D2D9}" presName="rootComposite1" presStyleCnt="0"/>
      <dgm:spPr/>
    </dgm:pt>
    <dgm:pt modelId="{CB02B633-9ED8-4A1C-8753-C562A08936A6}" type="pres">
      <dgm:prSet presAssocID="{5021E721-F2B3-484E-97C9-0CC7DEB4D2D9}" presName="rootText1" presStyleLbl="node0" presStyleIdx="0" presStyleCnt="1">
        <dgm:presLayoutVars>
          <dgm:chPref val="3"/>
        </dgm:presLayoutVars>
      </dgm:prSet>
      <dgm:spPr/>
    </dgm:pt>
    <dgm:pt modelId="{770BEDCD-42AB-4976-BEB3-D97BE6D44105}" type="pres">
      <dgm:prSet presAssocID="{5021E721-F2B3-484E-97C9-0CC7DEB4D2D9}" presName="rootConnector1" presStyleLbl="node1" presStyleIdx="0" presStyleCnt="0"/>
      <dgm:spPr/>
    </dgm:pt>
    <dgm:pt modelId="{4D5762CC-4E20-4CC4-9A71-8AC5E108DE78}" type="pres">
      <dgm:prSet presAssocID="{5021E721-F2B3-484E-97C9-0CC7DEB4D2D9}" presName="hierChild2" presStyleCnt="0"/>
      <dgm:spPr/>
    </dgm:pt>
    <dgm:pt modelId="{2FE3BB1E-46D8-4333-AB46-3D838B31AB17}" type="pres">
      <dgm:prSet presAssocID="{D052A983-5BD4-43FC-9419-CE7E21B93A72}" presName="Name35" presStyleLbl="parChTrans1D2" presStyleIdx="0" presStyleCnt="3"/>
      <dgm:spPr/>
    </dgm:pt>
    <dgm:pt modelId="{F78A87FB-5E0D-4F49-BA14-0E62F50CE8E3}" type="pres">
      <dgm:prSet presAssocID="{AD89CC3A-21F3-4E01-997A-52B50A754D37}" presName="hierRoot2" presStyleCnt="0">
        <dgm:presLayoutVars>
          <dgm:hierBranch/>
        </dgm:presLayoutVars>
      </dgm:prSet>
      <dgm:spPr/>
    </dgm:pt>
    <dgm:pt modelId="{59670B76-19BE-49E1-A215-6C4F537C3799}" type="pres">
      <dgm:prSet presAssocID="{AD89CC3A-21F3-4E01-997A-52B50A754D37}" presName="rootComposite" presStyleCnt="0"/>
      <dgm:spPr/>
    </dgm:pt>
    <dgm:pt modelId="{B79C1456-8E34-4A17-A7C9-8172772FA5E9}" type="pres">
      <dgm:prSet presAssocID="{AD89CC3A-21F3-4E01-997A-52B50A754D37}" presName="rootText" presStyleLbl="node2" presStyleIdx="0" presStyleCnt="3">
        <dgm:presLayoutVars>
          <dgm:chPref val="3"/>
        </dgm:presLayoutVars>
      </dgm:prSet>
      <dgm:spPr/>
    </dgm:pt>
    <dgm:pt modelId="{012A224A-2A57-41DF-A422-BB0A55414ED3}" type="pres">
      <dgm:prSet presAssocID="{AD89CC3A-21F3-4E01-997A-52B50A754D37}" presName="rootConnector" presStyleLbl="node2" presStyleIdx="0" presStyleCnt="3"/>
      <dgm:spPr/>
    </dgm:pt>
    <dgm:pt modelId="{E5E504DA-EDA5-488F-AD4D-525DEB124126}" type="pres">
      <dgm:prSet presAssocID="{AD89CC3A-21F3-4E01-997A-52B50A754D37}" presName="hierChild4" presStyleCnt="0"/>
      <dgm:spPr/>
    </dgm:pt>
    <dgm:pt modelId="{D6B26C65-A8B4-4084-BE23-A5573D14CE52}" type="pres">
      <dgm:prSet presAssocID="{AD89CC3A-21F3-4E01-997A-52B50A754D37}" presName="hierChild5" presStyleCnt="0"/>
      <dgm:spPr/>
    </dgm:pt>
    <dgm:pt modelId="{EEEEDEA1-724D-4675-A639-7C029DA8BF9B}" type="pres">
      <dgm:prSet presAssocID="{23EDEF3B-48A1-4B45-B5AC-F033E5AECCFD}" presName="Name35" presStyleLbl="parChTrans1D2" presStyleIdx="1" presStyleCnt="3"/>
      <dgm:spPr/>
    </dgm:pt>
    <dgm:pt modelId="{E1302E9E-2E84-4046-B94F-D7E8D94C940C}" type="pres">
      <dgm:prSet presAssocID="{DAB7BB2F-4B35-409D-B249-B5AC1044DE73}" presName="hierRoot2" presStyleCnt="0">
        <dgm:presLayoutVars>
          <dgm:hierBranch/>
        </dgm:presLayoutVars>
      </dgm:prSet>
      <dgm:spPr/>
    </dgm:pt>
    <dgm:pt modelId="{E7EF6D59-9D63-417B-BA12-12576C7D9917}" type="pres">
      <dgm:prSet presAssocID="{DAB7BB2F-4B35-409D-B249-B5AC1044DE73}" presName="rootComposite" presStyleCnt="0"/>
      <dgm:spPr/>
    </dgm:pt>
    <dgm:pt modelId="{6FA819A7-6F08-4441-822F-03783B1A362A}" type="pres">
      <dgm:prSet presAssocID="{DAB7BB2F-4B35-409D-B249-B5AC1044DE73}" presName="rootText" presStyleLbl="node2" presStyleIdx="1" presStyleCnt="3">
        <dgm:presLayoutVars>
          <dgm:chPref val="3"/>
        </dgm:presLayoutVars>
      </dgm:prSet>
      <dgm:spPr/>
    </dgm:pt>
    <dgm:pt modelId="{6727DE96-DE82-4851-BD63-C49633F27628}" type="pres">
      <dgm:prSet presAssocID="{DAB7BB2F-4B35-409D-B249-B5AC1044DE73}" presName="rootConnector" presStyleLbl="node2" presStyleIdx="1" presStyleCnt="3"/>
      <dgm:spPr/>
    </dgm:pt>
    <dgm:pt modelId="{5399A5E5-A1D7-4DC9-AF91-BCA3F07A07EB}" type="pres">
      <dgm:prSet presAssocID="{DAB7BB2F-4B35-409D-B249-B5AC1044DE73}" presName="hierChild4" presStyleCnt="0"/>
      <dgm:spPr/>
    </dgm:pt>
    <dgm:pt modelId="{9283D120-4553-4809-B791-6ACA486DAC83}" type="pres">
      <dgm:prSet presAssocID="{DAB7BB2F-4B35-409D-B249-B5AC1044DE73}" presName="hierChild5" presStyleCnt="0"/>
      <dgm:spPr/>
    </dgm:pt>
    <dgm:pt modelId="{0A48C251-B631-4933-96E6-84359C817B59}" type="pres">
      <dgm:prSet presAssocID="{BA4ADC2E-9984-4B2D-8646-2FE2FA3683CD}" presName="Name35" presStyleLbl="parChTrans1D2" presStyleIdx="2" presStyleCnt="3"/>
      <dgm:spPr/>
    </dgm:pt>
    <dgm:pt modelId="{FF368869-6839-4E94-AB20-082DB131E5C3}" type="pres">
      <dgm:prSet presAssocID="{A8693F13-1AD2-497F-B8BE-FB27812EFF82}" presName="hierRoot2" presStyleCnt="0">
        <dgm:presLayoutVars>
          <dgm:hierBranch/>
        </dgm:presLayoutVars>
      </dgm:prSet>
      <dgm:spPr/>
    </dgm:pt>
    <dgm:pt modelId="{86B7B036-955D-49FF-B79E-3813D9CAA994}" type="pres">
      <dgm:prSet presAssocID="{A8693F13-1AD2-497F-B8BE-FB27812EFF82}" presName="rootComposite" presStyleCnt="0"/>
      <dgm:spPr/>
    </dgm:pt>
    <dgm:pt modelId="{06F78043-649D-4853-8899-1039620E8EB1}" type="pres">
      <dgm:prSet presAssocID="{A8693F13-1AD2-497F-B8BE-FB27812EFF82}" presName="rootText" presStyleLbl="node2" presStyleIdx="2" presStyleCnt="3">
        <dgm:presLayoutVars>
          <dgm:chPref val="3"/>
        </dgm:presLayoutVars>
      </dgm:prSet>
      <dgm:spPr/>
    </dgm:pt>
    <dgm:pt modelId="{67AECD51-211F-40EB-90E5-2C6E44BFCD41}" type="pres">
      <dgm:prSet presAssocID="{A8693F13-1AD2-497F-B8BE-FB27812EFF82}" presName="rootConnector" presStyleLbl="node2" presStyleIdx="2" presStyleCnt="3"/>
      <dgm:spPr/>
    </dgm:pt>
    <dgm:pt modelId="{EAF54FE4-293E-423D-871F-75B23D6EFCD1}" type="pres">
      <dgm:prSet presAssocID="{A8693F13-1AD2-497F-B8BE-FB27812EFF82}" presName="hierChild4" presStyleCnt="0"/>
      <dgm:spPr/>
    </dgm:pt>
    <dgm:pt modelId="{8863997B-5F03-405B-A3F9-BE253354BCDA}" type="pres">
      <dgm:prSet presAssocID="{A8693F13-1AD2-497F-B8BE-FB27812EFF82}" presName="hierChild5" presStyleCnt="0"/>
      <dgm:spPr/>
    </dgm:pt>
    <dgm:pt modelId="{472EC83D-8A32-4841-AC06-9F2629435C88}" type="pres">
      <dgm:prSet presAssocID="{5021E721-F2B3-484E-97C9-0CC7DEB4D2D9}" presName="hierChild3" presStyleCnt="0"/>
      <dgm:spPr/>
    </dgm:pt>
  </dgm:ptLst>
  <dgm:cxnLst>
    <dgm:cxn modelId="{221B041D-EAFB-47A1-9B60-F54B29A9AC85}" type="presOf" srcId="{AD89CC3A-21F3-4E01-997A-52B50A754D37}" destId="{012A224A-2A57-41DF-A422-BB0A55414ED3}" srcOrd="1" destOrd="0" presId="urn:microsoft.com/office/officeart/2005/8/layout/orgChart1"/>
    <dgm:cxn modelId="{39E30724-4C08-4C59-9B4B-BB3B60BD866E}" type="presOf" srcId="{5021E721-F2B3-484E-97C9-0CC7DEB4D2D9}" destId="{770BEDCD-42AB-4976-BEB3-D97BE6D44105}" srcOrd="1" destOrd="0" presId="urn:microsoft.com/office/officeart/2005/8/layout/orgChart1"/>
    <dgm:cxn modelId="{23B67B2E-E7FC-416E-940B-1D91344E3AAE}" type="presOf" srcId="{AD89CC3A-21F3-4E01-997A-52B50A754D37}" destId="{B79C1456-8E34-4A17-A7C9-8172772FA5E9}" srcOrd="0" destOrd="0" presId="urn:microsoft.com/office/officeart/2005/8/layout/orgChart1"/>
    <dgm:cxn modelId="{5F77A630-C5F9-4914-86ED-8118A8F2982D}" type="presOf" srcId="{23EDEF3B-48A1-4B45-B5AC-F033E5AECCFD}" destId="{EEEEDEA1-724D-4675-A639-7C029DA8BF9B}" srcOrd="0" destOrd="0" presId="urn:microsoft.com/office/officeart/2005/8/layout/orgChart1"/>
    <dgm:cxn modelId="{C2237C61-435E-4450-AF13-DAF0BCCB2524}" type="presOf" srcId="{CE9670AA-78BF-4455-9121-22B4110B1CE7}" destId="{93EEE51E-D81A-4014-BD4A-42629312AD3B}" srcOrd="0" destOrd="0" presId="urn:microsoft.com/office/officeart/2005/8/layout/orgChart1"/>
    <dgm:cxn modelId="{A85B9379-D8EB-4472-BF99-5062D4198700}" type="presOf" srcId="{DAB7BB2F-4B35-409D-B249-B5AC1044DE73}" destId="{6727DE96-DE82-4851-BD63-C49633F27628}" srcOrd="1" destOrd="0" presId="urn:microsoft.com/office/officeart/2005/8/layout/orgChart1"/>
    <dgm:cxn modelId="{DFD4007C-77E6-4D7F-BBDE-B560948C3357}" type="presOf" srcId="{DAB7BB2F-4B35-409D-B249-B5AC1044DE73}" destId="{6FA819A7-6F08-4441-822F-03783B1A362A}" srcOrd="0" destOrd="0" presId="urn:microsoft.com/office/officeart/2005/8/layout/orgChart1"/>
    <dgm:cxn modelId="{8F2DCE80-210A-4FE7-AF3F-5B438C9FB451}" type="presOf" srcId="{5021E721-F2B3-484E-97C9-0CC7DEB4D2D9}" destId="{CB02B633-9ED8-4A1C-8753-C562A08936A6}" srcOrd="0" destOrd="0" presId="urn:microsoft.com/office/officeart/2005/8/layout/orgChart1"/>
    <dgm:cxn modelId="{070E4F82-9E06-432B-B3F8-4ABB599FFAE0}" srcId="{5021E721-F2B3-484E-97C9-0CC7DEB4D2D9}" destId="{AD89CC3A-21F3-4E01-997A-52B50A754D37}" srcOrd="0" destOrd="0" parTransId="{D052A983-5BD4-43FC-9419-CE7E21B93A72}" sibTransId="{BC70AA1D-27AD-4819-8B6B-D1CC2068B4DE}"/>
    <dgm:cxn modelId="{CF969D84-9427-4A57-9440-1504598E05E5}" srcId="{CE9670AA-78BF-4455-9121-22B4110B1CE7}" destId="{5021E721-F2B3-484E-97C9-0CC7DEB4D2D9}" srcOrd="0" destOrd="0" parTransId="{0917B2B0-9B26-45E7-BA30-A7B51B226B1A}" sibTransId="{926E00F9-3AB0-415A-A045-DDA040007302}"/>
    <dgm:cxn modelId="{82809B93-ECAD-4D4B-899B-425D8F9657ED}" type="presOf" srcId="{A8693F13-1AD2-497F-B8BE-FB27812EFF82}" destId="{06F78043-649D-4853-8899-1039620E8EB1}" srcOrd="0" destOrd="0" presId="urn:microsoft.com/office/officeart/2005/8/layout/orgChart1"/>
    <dgm:cxn modelId="{E8A88CA7-2663-487F-BDD6-6F6AFDFD0955}" srcId="{5021E721-F2B3-484E-97C9-0CC7DEB4D2D9}" destId="{DAB7BB2F-4B35-409D-B249-B5AC1044DE73}" srcOrd="1" destOrd="0" parTransId="{23EDEF3B-48A1-4B45-B5AC-F033E5AECCFD}" sibTransId="{00A396D5-70FD-43C8-84F8-BD558F42EC56}"/>
    <dgm:cxn modelId="{9F51B4AF-4E21-44FB-8532-7A37F4535FB5}" type="presOf" srcId="{A8693F13-1AD2-497F-B8BE-FB27812EFF82}" destId="{67AECD51-211F-40EB-90E5-2C6E44BFCD41}" srcOrd="1" destOrd="0" presId="urn:microsoft.com/office/officeart/2005/8/layout/orgChart1"/>
    <dgm:cxn modelId="{1B1E80B9-1A1C-47AD-BA46-618AD2301896}" srcId="{5021E721-F2B3-484E-97C9-0CC7DEB4D2D9}" destId="{A8693F13-1AD2-497F-B8BE-FB27812EFF82}" srcOrd="2" destOrd="0" parTransId="{BA4ADC2E-9984-4B2D-8646-2FE2FA3683CD}" sibTransId="{F34C467A-21A8-4934-8E45-147E90697F6A}"/>
    <dgm:cxn modelId="{4DE995C7-4D23-41F2-9074-5BCF8CDD77E2}" type="presOf" srcId="{BA4ADC2E-9984-4B2D-8646-2FE2FA3683CD}" destId="{0A48C251-B631-4933-96E6-84359C817B59}" srcOrd="0" destOrd="0" presId="urn:microsoft.com/office/officeart/2005/8/layout/orgChart1"/>
    <dgm:cxn modelId="{CF28C4DB-AD34-484D-A2CA-75538FB40FE0}" type="presOf" srcId="{D052A983-5BD4-43FC-9419-CE7E21B93A72}" destId="{2FE3BB1E-46D8-4333-AB46-3D838B31AB17}" srcOrd="0" destOrd="0" presId="urn:microsoft.com/office/officeart/2005/8/layout/orgChart1"/>
    <dgm:cxn modelId="{79A10A32-203F-4149-A2E4-D7FEA701F9B4}" type="presParOf" srcId="{93EEE51E-D81A-4014-BD4A-42629312AD3B}" destId="{E7F67076-3C35-4816-8012-EE33325978C3}" srcOrd="0" destOrd="0" presId="urn:microsoft.com/office/officeart/2005/8/layout/orgChart1"/>
    <dgm:cxn modelId="{C88D5108-A2C6-4EAF-AB62-21542C902EA5}" type="presParOf" srcId="{E7F67076-3C35-4816-8012-EE33325978C3}" destId="{0E9BDE32-E0A0-403D-8B07-7228C4CEDD89}" srcOrd="0" destOrd="0" presId="urn:microsoft.com/office/officeart/2005/8/layout/orgChart1"/>
    <dgm:cxn modelId="{DC12E585-CDD2-4997-B7D1-AF24E1C671EC}" type="presParOf" srcId="{0E9BDE32-E0A0-403D-8B07-7228C4CEDD89}" destId="{CB02B633-9ED8-4A1C-8753-C562A08936A6}" srcOrd="0" destOrd="0" presId="urn:microsoft.com/office/officeart/2005/8/layout/orgChart1"/>
    <dgm:cxn modelId="{F922FD5B-06EA-44B0-A505-FB905849DDB4}" type="presParOf" srcId="{0E9BDE32-E0A0-403D-8B07-7228C4CEDD89}" destId="{770BEDCD-42AB-4976-BEB3-D97BE6D44105}" srcOrd="1" destOrd="0" presId="urn:microsoft.com/office/officeart/2005/8/layout/orgChart1"/>
    <dgm:cxn modelId="{DD2AF55B-5F7C-47EA-9B26-C0E11A1AE11E}" type="presParOf" srcId="{E7F67076-3C35-4816-8012-EE33325978C3}" destId="{4D5762CC-4E20-4CC4-9A71-8AC5E108DE78}" srcOrd="1" destOrd="0" presId="urn:microsoft.com/office/officeart/2005/8/layout/orgChart1"/>
    <dgm:cxn modelId="{4C13D2E2-0926-4806-BF0B-0BBE7FF6E4FF}" type="presParOf" srcId="{4D5762CC-4E20-4CC4-9A71-8AC5E108DE78}" destId="{2FE3BB1E-46D8-4333-AB46-3D838B31AB17}" srcOrd="0" destOrd="0" presId="urn:microsoft.com/office/officeart/2005/8/layout/orgChart1"/>
    <dgm:cxn modelId="{9C7706EB-A517-436F-9E32-D993201F571C}" type="presParOf" srcId="{4D5762CC-4E20-4CC4-9A71-8AC5E108DE78}" destId="{F78A87FB-5E0D-4F49-BA14-0E62F50CE8E3}" srcOrd="1" destOrd="0" presId="urn:microsoft.com/office/officeart/2005/8/layout/orgChart1"/>
    <dgm:cxn modelId="{5505417D-B257-4726-B802-12F1A9A6745D}" type="presParOf" srcId="{F78A87FB-5E0D-4F49-BA14-0E62F50CE8E3}" destId="{59670B76-19BE-49E1-A215-6C4F537C3799}" srcOrd="0" destOrd="0" presId="urn:microsoft.com/office/officeart/2005/8/layout/orgChart1"/>
    <dgm:cxn modelId="{7CE26503-34AE-4755-84EF-1E414FF442A4}" type="presParOf" srcId="{59670B76-19BE-49E1-A215-6C4F537C3799}" destId="{B79C1456-8E34-4A17-A7C9-8172772FA5E9}" srcOrd="0" destOrd="0" presId="urn:microsoft.com/office/officeart/2005/8/layout/orgChart1"/>
    <dgm:cxn modelId="{08EB07F2-0F08-4A41-A7CC-1453A3B3E70F}" type="presParOf" srcId="{59670B76-19BE-49E1-A215-6C4F537C3799}" destId="{012A224A-2A57-41DF-A422-BB0A55414ED3}" srcOrd="1" destOrd="0" presId="urn:microsoft.com/office/officeart/2005/8/layout/orgChart1"/>
    <dgm:cxn modelId="{709E9E95-7862-477A-A643-80B6591BD2B9}" type="presParOf" srcId="{F78A87FB-5E0D-4F49-BA14-0E62F50CE8E3}" destId="{E5E504DA-EDA5-488F-AD4D-525DEB124126}" srcOrd="1" destOrd="0" presId="urn:microsoft.com/office/officeart/2005/8/layout/orgChart1"/>
    <dgm:cxn modelId="{6971D1E7-BA9F-4A7C-84B1-BFF731E7BDC9}" type="presParOf" srcId="{F78A87FB-5E0D-4F49-BA14-0E62F50CE8E3}" destId="{D6B26C65-A8B4-4084-BE23-A5573D14CE52}" srcOrd="2" destOrd="0" presId="urn:microsoft.com/office/officeart/2005/8/layout/orgChart1"/>
    <dgm:cxn modelId="{80BBC55E-6978-43E1-B1B4-C223FE9EFF41}" type="presParOf" srcId="{4D5762CC-4E20-4CC4-9A71-8AC5E108DE78}" destId="{EEEEDEA1-724D-4675-A639-7C029DA8BF9B}" srcOrd="2" destOrd="0" presId="urn:microsoft.com/office/officeart/2005/8/layout/orgChart1"/>
    <dgm:cxn modelId="{C452C10B-7BC5-4A55-9CFE-1F547C22CEC5}" type="presParOf" srcId="{4D5762CC-4E20-4CC4-9A71-8AC5E108DE78}" destId="{E1302E9E-2E84-4046-B94F-D7E8D94C940C}" srcOrd="3" destOrd="0" presId="urn:microsoft.com/office/officeart/2005/8/layout/orgChart1"/>
    <dgm:cxn modelId="{B0782629-4C17-43D1-84B8-D226F44B2D06}" type="presParOf" srcId="{E1302E9E-2E84-4046-B94F-D7E8D94C940C}" destId="{E7EF6D59-9D63-417B-BA12-12576C7D9917}" srcOrd="0" destOrd="0" presId="urn:microsoft.com/office/officeart/2005/8/layout/orgChart1"/>
    <dgm:cxn modelId="{7A346097-7886-4081-BD99-58C3769A7AE9}" type="presParOf" srcId="{E7EF6D59-9D63-417B-BA12-12576C7D9917}" destId="{6FA819A7-6F08-4441-822F-03783B1A362A}" srcOrd="0" destOrd="0" presId="urn:microsoft.com/office/officeart/2005/8/layout/orgChart1"/>
    <dgm:cxn modelId="{72283662-D703-4089-8F2B-9AF9F6039A65}" type="presParOf" srcId="{E7EF6D59-9D63-417B-BA12-12576C7D9917}" destId="{6727DE96-DE82-4851-BD63-C49633F27628}" srcOrd="1" destOrd="0" presId="urn:microsoft.com/office/officeart/2005/8/layout/orgChart1"/>
    <dgm:cxn modelId="{62F8FAEE-ADBE-4761-83E7-4F7509A9B645}" type="presParOf" srcId="{E1302E9E-2E84-4046-B94F-D7E8D94C940C}" destId="{5399A5E5-A1D7-4DC9-AF91-BCA3F07A07EB}" srcOrd="1" destOrd="0" presId="urn:microsoft.com/office/officeart/2005/8/layout/orgChart1"/>
    <dgm:cxn modelId="{B4B60185-01DA-430C-9CBD-209E7EAE3270}" type="presParOf" srcId="{E1302E9E-2E84-4046-B94F-D7E8D94C940C}" destId="{9283D120-4553-4809-B791-6ACA486DAC83}" srcOrd="2" destOrd="0" presId="urn:microsoft.com/office/officeart/2005/8/layout/orgChart1"/>
    <dgm:cxn modelId="{F4026179-0E70-45EA-9E5C-B1AFB191671E}" type="presParOf" srcId="{4D5762CC-4E20-4CC4-9A71-8AC5E108DE78}" destId="{0A48C251-B631-4933-96E6-84359C817B59}" srcOrd="4" destOrd="0" presId="urn:microsoft.com/office/officeart/2005/8/layout/orgChart1"/>
    <dgm:cxn modelId="{1CB8C3D9-4B29-4E96-AB72-1AA054C68965}" type="presParOf" srcId="{4D5762CC-4E20-4CC4-9A71-8AC5E108DE78}" destId="{FF368869-6839-4E94-AB20-082DB131E5C3}" srcOrd="5" destOrd="0" presId="urn:microsoft.com/office/officeart/2005/8/layout/orgChart1"/>
    <dgm:cxn modelId="{0C0F0673-1E42-4957-909F-5E6C0295670E}" type="presParOf" srcId="{FF368869-6839-4E94-AB20-082DB131E5C3}" destId="{86B7B036-955D-49FF-B79E-3813D9CAA994}" srcOrd="0" destOrd="0" presId="urn:microsoft.com/office/officeart/2005/8/layout/orgChart1"/>
    <dgm:cxn modelId="{BB9A1210-8998-402D-94B7-75711E15D35F}" type="presParOf" srcId="{86B7B036-955D-49FF-B79E-3813D9CAA994}" destId="{06F78043-649D-4853-8899-1039620E8EB1}" srcOrd="0" destOrd="0" presId="urn:microsoft.com/office/officeart/2005/8/layout/orgChart1"/>
    <dgm:cxn modelId="{770BCE73-8F59-45ED-9AF7-477C67388200}" type="presParOf" srcId="{86B7B036-955D-49FF-B79E-3813D9CAA994}" destId="{67AECD51-211F-40EB-90E5-2C6E44BFCD41}" srcOrd="1" destOrd="0" presId="urn:microsoft.com/office/officeart/2005/8/layout/orgChart1"/>
    <dgm:cxn modelId="{08A5F61F-0B65-45D3-BC32-28DACD75F6F5}" type="presParOf" srcId="{FF368869-6839-4E94-AB20-082DB131E5C3}" destId="{EAF54FE4-293E-423D-871F-75B23D6EFCD1}" srcOrd="1" destOrd="0" presId="urn:microsoft.com/office/officeart/2005/8/layout/orgChart1"/>
    <dgm:cxn modelId="{C4B3F7C7-091F-4E2B-98EA-77D3C7BD7EE8}" type="presParOf" srcId="{FF368869-6839-4E94-AB20-082DB131E5C3}" destId="{8863997B-5F03-405B-A3F9-BE253354BCDA}" srcOrd="2" destOrd="0" presId="urn:microsoft.com/office/officeart/2005/8/layout/orgChart1"/>
    <dgm:cxn modelId="{8DB13979-7376-4936-B462-AD1732FEE3D1}" type="presParOf" srcId="{E7F67076-3C35-4816-8012-EE33325978C3}" destId="{472EC83D-8A32-4841-AC06-9F2629435C8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9D68A-BF72-4A38-A421-25CE5CD7BD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81F2748F-4852-45B8-AEBD-40502CCA160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(homogeneidad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las varianzas)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817D59-AE46-4CD0-B9AA-ABF68B0C641D}" type="parTrans" cxnId="{14C8827B-EF6A-47AF-8BA8-82135CC6FB3B}">
      <dgm:prSet/>
      <dgm:spPr/>
    </dgm:pt>
    <dgm:pt modelId="{C7F57E6C-1CC2-4C36-B122-786F7D3D000A}" type="sibTrans" cxnId="{14C8827B-EF6A-47AF-8BA8-82135CC6FB3B}">
      <dgm:prSet/>
      <dgm:spPr/>
    </dgm:pt>
    <dgm:pt modelId="{1686AE63-10EF-4E38-BEBE-84AF8A2F65A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(ANOVA)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0C92D6-C371-492D-A5C1-AD7BAA6A6BC7}" type="parTrans" cxnId="{EB03E79C-B5DE-48CA-89A5-D6DB6D216C67}">
      <dgm:prSet/>
      <dgm:spPr/>
    </dgm:pt>
    <dgm:pt modelId="{0836762B-70AF-400D-A9AC-83E0005CFD9C}" type="sibTrans" cxnId="{EB03E79C-B5DE-48CA-89A5-D6DB6D216C67}">
      <dgm:prSet/>
      <dgm:spPr/>
    </dgm:pt>
    <dgm:pt modelId="{1F6A7A8D-B23C-4454-BF76-8884A9F86DC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 Paramétrica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Kruskal-Wallis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93E35C-2589-4C23-ACA2-8AC0900F28E6}" type="parTrans" cxnId="{AE8E283F-921C-42B0-84AB-55510BCBF7A3}">
      <dgm:prSet/>
      <dgm:spPr/>
    </dgm:pt>
    <dgm:pt modelId="{4CE708D5-9360-4B86-B24E-4D40DA0A0195}" type="sibTrans" cxnId="{AE8E283F-921C-42B0-84AB-55510BCBF7A3}">
      <dgm:prSet/>
      <dgm:spPr/>
    </dgm:pt>
    <dgm:pt modelId="{2383FB1F-ADE4-40DB-B402-134233098384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ANOVA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Permutaciones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F9813B-2286-4EA2-96C4-6B4E88A303D9}" type="parTrans" cxnId="{5214884F-B3BA-4B7B-8279-F64DAE5B9D34}">
      <dgm:prSet/>
      <dgm:spPr/>
    </dgm:pt>
    <dgm:pt modelId="{AEF7EF85-303F-4021-B9CF-9ECAF42EB7F7}" type="sibTrans" cxnId="{5214884F-B3BA-4B7B-8279-F64DAE5B9D34}">
      <dgm:prSet/>
      <dgm:spPr/>
    </dgm:pt>
    <dgm:pt modelId="{F450A20D-E572-40AF-B4E7-351DC6A84E4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F-Brown y Forsythe</a:t>
          </a:r>
          <a:endParaRPr kumimoji="0" lang="es-ES" altLang="es-MX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DBBAB0-3301-4FDC-BE69-075440F5611E}" type="parTrans" cxnId="{76B52A5B-F26A-45AC-8D73-3063CB31EDE0}">
      <dgm:prSet/>
      <dgm:spPr/>
    </dgm:pt>
    <dgm:pt modelId="{B87EFA19-D8C9-4FE6-B0EA-FB61BA6A4EBC}" type="sibTrans" cxnId="{76B52A5B-F26A-45AC-8D73-3063CB31EDE0}">
      <dgm:prSet/>
      <dgm:spPr/>
    </dgm:pt>
    <dgm:pt modelId="{D8012C26-78AD-4178-90AC-EFB7BC87CED6}" type="pres">
      <dgm:prSet presAssocID="{A569D68A-BF72-4A38-A421-25CE5CD7BD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04E3D2-9240-4787-AAB0-15B1D7A644BF}" type="pres">
      <dgm:prSet presAssocID="{81F2748F-4852-45B8-AEBD-40502CCA1609}" presName="hierRoot1" presStyleCnt="0">
        <dgm:presLayoutVars>
          <dgm:hierBranch/>
        </dgm:presLayoutVars>
      </dgm:prSet>
      <dgm:spPr/>
    </dgm:pt>
    <dgm:pt modelId="{9027AD54-27EF-4B0C-BF51-6B388123E882}" type="pres">
      <dgm:prSet presAssocID="{81F2748F-4852-45B8-AEBD-40502CCA1609}" presName="rootComposite1" presStyleCnt="0"/>
      <dgm:spPr/>
    </dgm:pt>
    <dgm:pt modelId="{5A491800-868B-4376-B1F4-4B6FE17C0D63}" type="pres">
      <dgm:prSet presAssocID="{81F2748F-4852-45B8-AEBD-40502CCA1609}" presName="rootText1" presStyleLbl="node0" presStyleIdx="0" presStyleCnt="1">
        <dgm:presLayoutVars>
          <dgm:chPref val="3"/>
        </dgm:presLayoutVars>
      </dgm:prSet>
      <dgm:spPr/>
    </dgm:pt>
    <dgm:pt modelId="{6F7F622F-9DFC-4859-A27E-867F1A80365D}" type="pres">
      <dgm:prSet presAssocID="{81F2748F-4852-45B8-AEBD-40502CCA1609}" presName="rootConnector1" presStyleLbl="node1" presStyleIdx="0" presStyleCnt="0"/>
      <dgm:spPr/>
    </dgm:pt>
    <dgm:pt modelId="{3142F53C-FCF0-49EE-B419-9F16208B15F6}" type="pres">
      <dgm:prSet presAssocID="{81F2748F-4852-45B8-AEBD-40502CCA1609}" presName="hierChild2" presStyleCnt="0"/>
      <dgm:spPr/>
    </dgm:pt>
    <dgm:pt modelId="{F5FDB250-CFD7-4DB2-9804-EA60650638CD}" type="pres">
      <dgm:prSet presAssocID="{830C92D6-C371-492D-A5C1-AD7BAA6A6BC7}" presName="Name35" presStyleLbl="parChTrans1D2" presStyleIdx="0" presStyleCnt="4"/>
      <dgm:spPr/>
    </dgm:pt>
    <dgm:pt modelId="{0BB2E63B-0D47-4EA2-A67A-03FC72E828BF}" type="pres">
      <dgm:prSet presAssocID="{1686AE63-10EF-4E38-BEBE-84AF8A2F65A7}" presName="hierRoot2" presStyleCnt="0">
        <dgm:presLayoutVars>
          <dgm:hierBranch/>
        </dgm:presLayoutVars>
      </dgm:prSet>
      <dgm:spPr/>
    </dgm:pt>
    <dgm:pt modelId="{608D2E17-5C05-478F-A3B0-5664607991AA}" type="pres">
      <dgm:prSet presAssocID="{1686AE63-10EF-4E38-BEBE-84AF8A2F65A7}" presName="rootComposite" presStyleCnt="0"/>
      <dgm:spPr/>
    </dgm:pt>
    <dgm:pt modelId="{102D67DD-0F50-499C-B40E-EEA29EBE75F1}" type="pres">
      <dgm:prSet presAssocID="{1686AE63-10EF-4E38-BEBE-84AF8A2F65A7}" presName="rootText" presStyleLbl="node2" presStyleIdx="0" presStyleCnt="4">
        <dgm:presLayoutVars>
          <dgm:chPref val="3"/>
        </dgm:presLayoutVars>
      </dgm:prSet>
      <dgm:spPr/>
    </dgm:pt>
    <dgm:pt modelId="{7948DA43-9753-4CCA-9E7E-1F2F89947C4C}" type="pres">
      <dgm:prSet presAssocID="{1686AE63-10EF-4E38-BEBE-84AF8A2F65A7}" presName="rootConnector" presStyleLbl="node2" presStyleIdx="0" presStyleCnt="4"/>
      <dgm:spPr/>
    </dgm:pt>
    <dgm:pt modelId="{8EDD7BA6-648F-4EE8-92F6-4962D1C9F4BE}" type="pres">
      <dgm:prSet presAssocID="{1686AE63-10EF-4E38-BEBE-84AF8A2F65A7}" presName="hierChild4" presStyleCnt="0"/>
      <dgm:spPr/>
    </dgm:pt>
    <dgm:pt modelId="{426100B6-DA07-468B-8FA0-F3D08B08D85F}" type="pres">
      <dgm:prSet presAssocID="{1686AE63-10EF-4E38-BEBE-84AF8A2F65A7}" presName="hierChild5" presStyleCnt="0"/>
      <dgm:spPr/>
    </dgm:pt>
    <dgm:pt modelId="{9CE72CD2-9AE2-4E1C-B014-792DC0F58170}" type="pres">
      <dgm:prSet presAssocID="{FD93E35C-2589-4C23-ACA2-8AC0900F28E6}" presName="Name35" presStyleLbl="parChTrans1D2" presStyleIdx="1" presStyleCnt="4"/>
      <dgm:spPr/>
    </dgm:pt>
    <dgm:pt modelId="{0A96E93D-6053-414F-98E6-E7EE63D3FC37}" type="pres">
      <dgm:prSet presAssocID="{1F6A7A8D-B23C-4454-BF76-8884A9F86DC9}" presName="hierRoot2" presStyleCnt="0">
        <dgm:presLayoutVars>
          <dgm:hierBranch/>
        </dgm:presLayoutVars>
      </dgm:prSet>
      <dgm:spPr/>
    </dgm:pt>
    <dgm:pt modelId="{0D2E68BA-FCFF-4DCC-9F6F-11F43C75CB31}" type="pres">
      <dgm:prSet presAssocID="{1F6A7A8D-B23C-4454-BF76-8884A9F86DC9}" presName="rootComposite" presStyleCnt="0"/>
      <dgm:spPr/>
    </dgm:pt>
    <dgm:pt modelId="{30FB1C1A-3D07-420D-A538-711159EB533D}" type="pres">
      <dgm:prSet presAssocID="{1F6A7A8D-B23C-4454-BF76-8884A9F86DC9}" presName="rootText" presStyleLbl="node2" presStyleIdx="1" presStyleCnt="4">
        <dgm:presLayoutVars>
          <dgm:chPref val="3"/>
        </dgm:presLayoutVars>
      </dgm:prSet>
      <dgm:spPr/>
    </dgm:pt>
    <dgm:pt modelId="{7CD14BF0-8668-4AA7-B744-6B8EDC84FE98}" type="pres">
      <dgm:prSet presAssocID="{1F6A7A8D-B23C-4454-BF76-8884A9F86DC9}" presName="rootConnector" presStyleLbl="node2" presStyleIdx="1" presStyleCnt="4"/>
      <dgm:spPr/>
    </dgm:pt>
    <dgm:pt modelId="{735E3F3C-142A-470A-B31D-C754495F652E}" type="pres">
      <dgm:prSet presAssocID="{1F6A7A8D-B23C-4454-BF76-8884A9F86DC9}" presName="hierChild4" presStyleCnt="0"/>
      <dgm:spPr/>
    </dgm:pt>
    <dgm:pt modelId="{6BA031D0-E0DB-4074-A11C-9D1EC703BD4F}" type="pres">
      <dgm:prSet presAssocID="{1F6A7A8D-B23C-4454-BF76-8884A9F86DC9}" presName="hierChild5" presStyleCnt="0"/>
      <dgm:spPr/>
    </dgm:pt>
    <dgm:pt modelId="{B55A756A-8EA1-4AD2-B284-758F9B0C2359}" type="pres">
      <dgm:prSet presAssocID="{4BF9813B-2286-4EA2-96C4-6B4E88A303D9}" presName="Name35" presStyleLbl="parChTrans1D2" presStyleIdx="2" presStyleCnt="4"/>
      <dgm:spPr/>
    </dgm:pt>
    <dgm:pt modelId="{BAE9A95A-D79A-4D4A-87A3-81111DC3BD28}" type="pres">
      <dgm:prSet presAssocID="{2383FB1F-ADE4-40DB-B402-134233098384}" presName="hierRoot2" presStyleCnt="0">
        <dgm:presLayoutVars>
          <dgm:hierBranch/>
        </dgm:presLayoutVars>
      </dgm:prSet>
      <dgm:spPr/>
    </dgm:pt>
    <dgm:pt modelId="{532731DC-F523-4C9B-9085-9F3B666E2A31}" type="pres">
      <dgm:prSet presAssocID="{2383FB1F-ADE4-40DB-B402-134233098384}" presName="rootComposite" presStyleCnt="0"/>
      <dgm:spPr/>
    </dgm:pt>
    <dgm:pt modelId="{ED500222-FE3D-4565-837E-11DB8228AB6B}" type="pres">
      <dgm:prSet presAssocID="{2383FB1F-ADE4-40DB-B402-134233098384}" presName="rootText" presStyleLbl="node2" presStyleIdx="2" presStyleCnt="4">
        <dgm:presLayoutVars>
          <dgm:chPref val="3"/>
        </dgm:presLayoutVars>
      </dgm:prSet>
      <dgm:spPr/>
    </dgm:pt>
    <dgm:pt modelId="{962EBB3A-A128-4812-98EE-CDEC27BFB190}" type="pres">
      <dgm:prSet presAssocID="{2383FB1F-ADE4-40DB-B402-134233098384}" presName="rootConnector" presStyleLbl="node2" presStyleIdx="2" presStyleCnt="4"/>
      <dgm:spPr/>
    </dgm:pt>
    <dgm:pt modelId="{F26835D7-9E72-4A39-A3F1-84B1C25F9299}" type="pres">
      <dgm:prSet presAssocID="{2383FB1F-ADE4-40DB-B402-134233098384}" presName="hierChild4" presStyleCnt="0"/>
      <dgm:spPr/>
    </dgm:pt>
    <dgm:pt modelId="{9E46785D-02D5-45B7-92B6-44AB0E97543A}" type="pres">
      <dgm:prSet presAssocID="{2383FB1F-ADE4-40DB-B402-134233098384}" presName="hierChild5" presStyleCnt="0"/>
      <dgm:spPr/>
    </dgm:pt>
    <dgm:pt modelId="{F6835D6C-124B-48F2-B893-9C0B0262222C}" type="pres">
      <dgm:prSet presAssocID="{C9DBBAB0-3301-4FDC-BE69-075440F5611E}" presName="Name35" presStyleLbl="parChTrans1D2" presStyleIdx="3" presStyleCnt="4"/>
      <dgm:spPr/>
    </dgm:pt>
    <dgm:pt modelId="{459825ED-A58A-472C-9958-F4D41C5AA416}" type="pres">
      <dgm:prSet presAssocID="{F450A20D-E572-40AF-B4E7-351DC6A84E46}" presName="hierRoot2" presStyleCnt="0">
        <dgm:presLayoutVars>
          <dgm:hierBranch/>
        </dgm:presLayoutVars>
      </dgm:prSet>
      <dgm:spPr/>
    </dgm:pt>
    <dgm:pt modelId="{7A0B8320-9473-4495-A009-B929EDDAC548}" type="pres">
      <dgm:prSet presAssocID="{F450A20D-E572-40AF-B4E7-351DC6A84E46}" presName="rootComposite" presStyleCnt="0"/>
      <dgm:spPr/>
    </dgm:pt>
    <dgm:pt modelId="{5E6C2ED5-22F5-4605-A099-6119D69C7A77}" type="pres">
      <dgm:prSet presAssocID="{F450A20D-E572-40AF-B4E7-351DC6A84E46}" presName="rootText" presStyleLbl="node2" presStyleIdx="3" presStyleCnt="4">
        <dgm:presLayoutVars>
          <dgm:chPref val="3"/>
        </dgm:presLayoutVars>
      </dgm:prSet>
      <dgm:spPr/>
    </dgm:pt>
    <dgm:pt modelId="{D8241DBF-D15A-4F15-9C97-7EADFC24A1B2}" type="pres">
      <dgm:prSet presAssocID="{F450A20D-E572-40AF-B4E7-351DC6A84E46}" presName="rootConnector" presStyleLbl="node2" presStyleIdx="3" presStyleCnt="4"/>
      <dgm:spPr/>
    </dgm:pt>
    <dgm:pt modelId="{6422D0B7-80D8-4E15-82DF-2ABF2025C25E}" type="pres">
      <dgm:prSet presAssocID="{F450A20D-E572-40AF-B4E7-351DC6A84E46}" presName="hierChild4" presStyleCnt="0"/>
      <dgm:spPr/>
    </dgm:pt>
    <dgm:pt modelId="{D2DAA71E-95E2-4A99-8FD5-EAE2FBADECB6}" type="pres">
      <dgm:prSet presAssocID="{F450A20D-E572-40AF-B4E7-351DC6A84E46}" presName="hierChild5" presStyleCnt="0"/>
      <dgm:spPr/>
    </dgm:pt>
    <dgm:pt modelId="{7A883498-D46E-437A-ABC9-B2D6FE16845E}" type="pres">
      <dgm:prSet presAssocID="{81F2748F-4852-45B8-AEBD-40502CCA1609}" presName="hierChild3" presStyleCnt="0"/>
      <dgm:spPr/>
    </dgm:pt>
  </dgm:ptLst>
  <dgm:cxnLst>
    <dgm:cxn modelId="{99AA2A06-82C5-4718-880D-60989960D9B5}" type="presOf" srcId="{2383FB1F-ADE4-40DB-B402-134233098384}" destId="{ED500222-FE3D-4565-837E-11DB8228AB6B}" srcOrd="0" destOrd="0" presId="urn:microsoft.com/office/officeart/2005/8/layout/orgChart1"/>
    <dgm:cxn modelId="{668C8B06-DC02-4BFE-AD58-CA9AFD2E95A3}" type="presOf" srcId="{1F6A7A8D-B23C-4454-BF76-8884A9F86DC9}" destId="{30FB1C1A-3D07-420D-A538-711159EB533D}" srcOrd="0" destOrd="0" presId="urn:microsoft.com/office/officeart/2005/8/layout/orgChart1"/>
    <dgm:cxn modelId="{7BD63D13-52FE-414E-B07C-8D90D6A23B64}" type="presOf" srcId="{830C92D6-C371-492D-A5C1-AD7BAA6A6BC7}" destId="{F5FDB250-CFD7-4DB2-9804-EA60650638CD}" srcOrd="0" destOrd="0" presId="urn:microsoft.com/office/officeart/2005/8/layout/orgChart1"/>
    <dgm:cxn modelId="{A60FE820-9A5B-4CA9-8043-4CF406567F50}" type="presOf" srcId="{81F2748F-4852-45B8-AEBD-40502CCA1609}" destId="{5A491800-868B-4376-B1F4-4B6FE17C0D63}" srcOrd="0" destOrd="0" presId="urn:microsoft.com/office/officeart/2005/8/layout/orgChart1"/>
    <dgm:cxn modelId="{115AF125-D94A-46E8-A4B5-E0EC3FAFCAC7}" type="presOf" srcId="{4BF9813B-2286-4EA2-96C4-6B4E88A303D9}" destId="{B55A756A-8EA1-4AD2-B284-758F9B0C2359}" srcOrd="0" destOrd="0" presId="urn:microsoft.com/office/officeart/2005/8/layout/orgChart1"/>
    <dgm:cxn modelId="{9587E527-9333-4C28-BD32-07DBD2D29034}" type="presOf" srcId="{2383FB1F-ADE4-40DB-B402-134233098384}" destId="{962EBB3A-A128-4812-98EE-CDEC27BFB190}" srcOrd="1" destOrd="0" presId="urn:microsoft.com/office/officeart/2005/8/layout/orgChart1"/>
    <dgm:cxn modelId="{C3C36535-7A5E-4998-9AF5-B3650D5925AA}" type="presOf" srcId="{1686AE63-10EF-4E38-BEBE-84AF8A2F65A7}" destId="{7948DA43-9753-4CCA-9E7E-1F2F89947C4C}" srcOrd="1" destOrd="0" presId="urn:microsoft.com/office/officeart/2005/8/layout/orgChart1"/>
    <dgm:cxn modelId="{D261D339-C91E-4848-9874-6FF387F2A034}" type="presOf" srcId="{FD93E35C-2589-4C23-ACA2-8AC0900F28E6}" destId="{9CE72CD2-9AE2-4E1C-B014-792DC0F58170}" srcOrd="0" destOrd="0" presId="urn:microsoft.com/office/officeart/2005/8/layout/orgChart1"/>
    <dgm:cxn modelId="{AE8E283F-921C-42B0-84AB-55510BCBF7A3}" srcId="{81F2748F-4852-45B8-AEBD-40502CCA1609}" destId="{1F6A7A8D-B23C-4454-BF76-8884A9F86DC9}" srcOrd="1" destOrd="0" parTransId="{FD93E35C-2589-4C23-ACA2-8AC0900F28E6}" sibTransId="{4CE708D5-9360-4B86-B24E-4D40DA0A0195}"/>
    <dgm:cxn modelId="{76B52A5B-F26A-45AC-8D73-3063CB31EDE0}" srcId="{81F2748F-4852-45B8-AEBD-40502CCA1609}" destId="{F450A20D-E572-40AF-B4E7-351DC6A84E46}" srcOrd="3" destOrd="0" parTransId="{C9DBBAB0-3301-4FDC-BE69-075440F5611E}" sibTransId="{B87EFA19-D8C9-4FE6-B0EA-FB61BA6A4EBC}"/>
    <dgm:cxn modelId="{0DC21C4C-1205-43DE-938C-3E9EA95ADF9A}" type="presOf" srcId="{F450A20D-E572-40AF-B4E7-351DC6A84E46}" destId="{D8241DBF-D15A-4F15-9C97-7EADFC24A1B2}" srcOrd="1" destOrd="0" presId="urn:microsoft.com/office/officeart/2005/8/layout/orgChart1"/>
    <dgm:cxn modelId="{5214884F-B3BA-4B7B-8279-F64DAE5B9D34}" srcId="{81F2748F-4852-45B8-AEBD-40502CCA1609}" destId="{2383FB1F-ADE4-40DB-B402-134233098384}" srcOrd="2" destOrd="0" parTransId="{4BF9813B-2286-4EA2-96C4-6B4E88A303D9}" sibTransId="{AEF7EF85-303F-4021-B9CF-9ECAF42EB7F7}"/>
    <dgm:cxn modelId="{D9FF1A52-83FF-47BE-B4C8-20C816FC5EE2}" type="presOf" srcId="{1F6A7A8D-B23C-4454-BF76-8884A9F86DC9}" destId="{7CD14BF0-8668-4AA7-B744-6B8EDC84FE98}" srcOrd="1" destOrd="0" presId="urn:microsoft.com/office/officeart/2005/8/layout/orgChart1"/>
    <dgm:cxn modelId="{EF84DD53-8220-4490-A6C3-72CFEF88B626}" type="presOf" srcId="{A569D68A-BF72-4A38-A421-25CE5CD7BD20}" destId="{D8012C26-78AD-4178-90AC-EFB7BC87CED6}" srcOrd="0" destOrd="0" presId="urn:microsoft.com/office/officeart/2005/8/layout/orgChart1"/>
    <dgm:cxn modelId="{40205854-D9FD-4389-B920-6743641BCEFC}" type="presOf" srcId="{1686AE63-10EF-4E38-BEBE-84AF8A2F65A7}" destId="{102D67DD-0F50-499C-B40E-EEA29EBE75F1}" srcOrd="0" destOrd="0" presId="urn:microsoft.com/office/officeart/2005/8/layout/orgChart1"/>
    <dgm:cxn modelId="{14C8827B-EF6A-47AF-8BA8-82135CC6FB3B}" srcId="{A569D68A-BF72-4A38-A421-25CE5CD7BD20}" destId="{81F2748F-4852-45B8-AEBD-40502CCA1609}" srcOrd="0" destOrd="0" parTransId="{C4817D59-AE46-4CD0-B9AA-ABF68B0C641D}" sibTransId="{C7F57E6C-1CC2-4C36-B122-786F7D3D000A}"/>
    <dgm:cxn modelId="{D3A0B47D-B145-498A-84F8-8C911A11B9C2}" type="presOf" srcId="{81F2748F-4852-45B8-AEBD-40502CCA1609}" destId="{6F7F622F-9DFC-4859-A27E-867F1A80365D}" srcOrd="1" destOrd="0" presId="urn:microsoft.com/office/officeart/2005/8/layout/orgChart1"/>
    <dgm:cxn modelId="{371E5B92-9329-4448-AA14-64679599FA22}" type="presOf" srcId="{F450A20D-E572-40AF-B4E7-351DC6A84E46}" destId="{5E6C2ED5-22F5-4605-A099-6119D69C7A77}" srcOrd="0" destOrd="0" presId="urn:microsoft.com/office/officeart/2005/8/layout/orgChart1"/>
    <dgm:cxn modelId="{EB03E79C-B5DE-48CA-89A5-D6DB6D216C67}" srcId="{81F2748F-4852-45B8-AEBD-40502CCA1609}" destId="{1686AE63-10EF-4E38-BEBE-84AF8A2F65A7}" srcOrd="0" destOrd="0" parTransId="{830C92D6-C371-492D-A5C1-AD7BAA6A6BC7}" sibTransId="{0836762B-70AF-400D-A9AC-83E0005CFD9C}"/>
    <dgm:cxn modelId="{1BFAC3B5-5CC8-486F-88CB-912315DDA990}" type="presOf" srcId="{C9DBBAB0-3301-4FDC-BE69-075440F5611E}" destId="{F6835D6C-124B-48F2-B893-9C0B0262222C}" srcOrd="0" destOrd="0" presId="urn:microsoft.com/office/officeart/2005/8/layout/orgChart1"/>
    <dgm:cxn modelId="{AEF61721-5C80-4ED9-B265-5EBD6E406218}" type="presParOf" srcId="{D8012C26-78AD-4178-90AC-EFB7BC87CED6}" destId="{B704E3D2-9240-4787-AAB0-15B1D7A644BF}" srcOrd="0" destOrd="0" presId="urn:microsoft.com/office/officeart/2005/8/layout/orgChart1"/>
    <dgm:cxn modelId="{321C9657-51D3-4F54-8F0A-70FD0F9D1C35}" type="presParOf" srcId="{B704E3D2-9240-4787-AAB0-15B1D7A644BF}" destId="{9027AD54-27EF-4B0C-BF51-6B388123E882}" srcOrd="0" destOrd="0" presId="urn:microsoft.com/office/officeart/2005/8/layout/orgChart1"/>
    <dgm:cxn modelId="{516876D8-751D-4357-9631-7181CA803132}" type="presParOf" srcId="{9027AD54-27EF-4B0C-BF51-6B388123E882}" destId="{5A491800-868B-4376-B1F4-4B6FE17C0D63}" srcOrd="0" destOrd="0" presId="urn:microsoft.com/office/officeart/2005/8/layout/orgChart1"/>
    <dgm:cxn modelId="{E9592D78-B6A0-46BC-8A55-815411CF62CE}" type="presParOf" srcId="{9027AD54-27EF-4B0C-BF51-6B388123E882}" destId="{6F7F622F-9DFC-4859-A27E-867F1A80365D}" srcOrd="1" destOrd="0" presId="urn:microsoft.com/office/officeart/2005/8/layout/orgChart1"/>
    <dgm:cxn modelId="{1B33AF83-F216-4D92-A5C8-B5951720BDBA}" type="presParOf" srcId="{B704E3D2-9240-4787-AAB0-15B1D7A644BF}" destId="{3142F53C-FCF0-49EE-B419-9F16208B15F6}" srcOrd="1" destOrd="0" presId="urn:microsoft.com/office/officeart/2005/8/layout/orgChart1"/>
    <dgm:cxn modelId="{C0C73E80-E470-4EB7-A10A-AC4330D39264}" type="presParOf" srcId="{3142F53C-FCF0-49EE-B419-9F16208B15F6}" destId="{F5FDB250-CFD7-4DB2-9804-EA60650638CD}" srcOrd="0" destOrd="0" presId="urn:microsoft.com/office/officeart/2005/8/layout/orgChart1"/>
    <dgm:cxn modelId="{3B6D28CE-360F-4F38-BE7A-60A614E989F7}" type="presParOf" srcId="{3142F53C-FCF0-49EE-B419-9F16208B15F6}" destId="{0BB2E63B-0D47-4EA2-A67A-03FC72E828BF}" srcOrd="1" destOrd="0" presId="urn:microsoft.com/office/officeart/2005/8/layout/orgChart1"/>
    <dgm:cxn modelId="{13143E0C-F030-413C-8A1E-916E8155BCF3}" type="presParOf" srcId="{0BB2E63B-0D47-4EA2-A67A-03FC72E828BF}" destId="{608D2E17-5C05-478F-A3B0-5664607991AA}" srcOrd="0" destOrd="0" presId="urn:microsoft.com/office/officeart/2005/8/layout/orgChart1"/>
    <dgm:cxn modelId="{CFD75476-2C99-4524-A143-E4FD6D55B8A5}" type="presParOf" srcId="{608D2E17-5C05-478F-A3B0-5664607991AA}" destId="{102D67DD-0F50-499C-B40E-EEA29EBE75F1}" srcOrd="0" destOrd="0" presId="urn:microsoft.com/office/officeart/2005/8/layout/orgChart1"/>
    <dgm:cxn modelId="{B1039ADB-0200-49E8-A3C1-E210F482D356}" type="presParOf" srcId="{608D2E17-5C05-478F-A3B0-5664607991AA}" destId="{7948DA43-9753-4CCA-9E7E-1F2F89947C4C}" srcOrd="1" destOrd="0" presId="urn:microsoft.com/office/officeart/2005/8/layout/orgChart1"/>
    <dgm:cxn modelId="{35F98D18-E365-4FB8-BC7A-2B8CB0672A01}" type="presParOf" srcId="{0BB2E63B-0D47-4EA2-A67A-03FC72E828BF}" destId="{8EDD7BA6-648F-4EE8-92F6-4962D1C9F4BE}" srcOrd="1" destOrd="0" presId="urn:microsoft.com/office/officeart/2005/8/layout/orgChart1"/>
    <dgm:cxn modelId="{4FE8800C-1C98-4F09-AB6D-A578B3318DFA}" type="presParOf" srcId="{0BB2E63B-0D47-4EA2-A67A-03FC72E828BF}" destId="{426100B6-DA07-468B-8FA0-F3D08B08D85F}" srcOrd="2" destOrd="0" presId="urn:microsoft.com/office/officeart/2005/8/layout/orgChart1"/>
    <dgm:cxn modelId="{53C7943D-9AB6-4905-AE2F-2B281BAC6D66}" type="presParOf" srcId="{3142F53C-FCF0-49EE-B419-9F16208B15F6}" destId="{9CE72CD2-9AE2-4E1C-B014-792DC0F58170}" srcOrd="2" destOrd="0" presId="urn:microsoft.com/office/officeart/2005/8/layout/orgChart1"/>
    <dgm:cxn modelId="{8F461CE0-B5DC-4B82-B522-30B8B2C82A73}" type="presParOf" srcId="{3142F53C-FCF0-49EE-B419-9F16208B15F6}" destId="{0A96E93D-6053-414F-98E6-E7EE63D3FC37}" srcOrd="3" destOrd="0" presId="urn:microsoft.com/office/officeart/2005/8/layout/orgChart1"/>
    <dgm:cxn modelId="{00263719-F8BD-4258-A80A-3CCA2B715F7A}" type="presParOf" srcId="{0A96E93D-6053-414F-98E6-E7EE63D3FC37}" destId="{0D2E68BA-FCFF-4DCC-9F6F-11F43C75CB31}" srcOrd="0" destOrd="0" presId="urn:microsoft.com/office/officeart/2005/8/layout/orgChart1"/>
    <dgm:cxn modelId="{3D426669-7DD2-4221-A493-980EF9085D5C}" type="presParOf" srcId="{0D2E68BA-FCFF-4DCC-9F6F-11F43C75CB31}" destId="{30FB1C1A-3D07-420D-A538-711159EB533D}" srcOrd="0" destOrd="0" presId="urn:microsoft.com/office/officeart/2005/8/layout/orgChart1"/>
    <dgm:cxn modelId="{D0610A19-02BD-411A-8C28-6889FD1670E8}" type="presParOf" srcId="{0D2E68BA-FCFF-4DCC-9F6F-11F43C75CB31}" destId="{7CD14BF0-8668-4AA7-B744-6B8EDC84FE98}" srcOrd="1" destOrd="0" presId="urn:microsoft.com/office/officeart/2005/8/layout/orgChart1"/>
    <dgm:cxn modelId="{ED315E54-5D1A-4D0B-8111-A0D5052B1392}" type="presParOf" srcId="{0A96E93D-6053-414F-98E6-E7EE63D3FC37}" destId="{735E3F3C-142A-470A-B31D-C754495F652E}" srcOrd="1" destOrd="0" presId="urn:microsoft.com/office/officeart/2005/8/layout/orgChart1"/>
    <dgm:cxn modelId="{78081E59-AAA3-4520-86A9-945353CCD835}" type="presParOf" srcId="{0A96E93D-6053-414F-98E6-E7EE63D3FC37}" destId="{6BA031D0-E0DB-4074-A11C-9D1EC703BD4F}" srcOrd="2" destOrd="0" presId="urn:microsoft.com/office/officeart/2005/8/layout/orgChart1"/>
    <dgm:cxn modelId="{DA51F115-755C-451D-9BAD-2C26D91EBDA7}" type="presParOf" srcId="{3142F53C-FCF0-49EE-B419-9F16208B15F6}" destId="{B55A756A-8EA1-4AD2-B284-758F9B0C2359}" srcOrd="4" destOrd="0" presId="urn:microsoft.com/office/officeart/2005/8/layout/orgChart1"/>
    <dgm:cxn modelId="{104380C0-8C71-4A24-86DF-3D865909AB31}" type="presParOf" srcId="{3142F53C-FCF0-49EE-B419-9F16208B15F6}" destId="{BAE9A95A-D79A-4D4A-87A3-81111DC3BD28}" srcOrd="5" destOrd="0" presId="urn:microsoft.com/office/officeart/2005/8/layout/orgChart1"/>
    <dgm:cxn modelId="{36C267F2-43EF-4FF9-BC9F-E11E9C6025ED}" type="presParOf" srcId="{BAE9A95A-D79A-4D4A-87A3-81111DC3BD28}" destId="{532731DC-F523-4C9B-9085-9F3B666E2A31}" srcOrd="0" destOrd="0" presId="urn:microsoft.com/office/officeart/2005/8/layout/orgChart1"/>
    <dgm:cxn modelId="{4BA5E907-8435-404C-8DED-4813809AB9A6}" type="presParOf" srcId="{532731DC-F523-4C9B-9085-9F3B666E2A31}" destId="{ED500222-FE3D-4565-837E-11DB8228AB6B}" srcOrd="0" destOrd="0" presId="urn:microsoft.com/office/officeart/2005/8/layout/orgChart1"/>
    <dgm:cxn modelId="{8B24150A-B811-4113-A097-C8D19276262B}" type="presParOf" srcId="{532731DC-F523-4C9B-9085-9F3B666E2A31}" destId="{962EBB3A-A128-4812-98EE-CDEC27BFB190}" srcOrd="1" destOrd="0" presId="urn:microsoft.com/office/officeart/2005/8/layout/orgChart1"/>
    <dgm:cxn modelId="{7263BF5B-32E0-453B-A5E5-E1E215298490}" type="presParOf" srcId="{BAE9A95A-D79A-4D4A-87A3-81111DC3BD28}" destId="{F26835D7-9E72-4A39-A3F1-84B1C25F9299}" srcOrd="1" destOrd="0" presId="urn:microsoft.com/office/officeart/2005/8/layout/orgChart1"/>
    <dgm:cxn modelId="{67B34F9D-DBF0-4404-9BD9-8A768C5B790D}" type="presParOf" srcId="{BAE9A95A-D79A-4D4A-87A3-81111DC3BD28}" destId="{9E46785D-02D5-45B7-92B6-44AB0E97543A}" srcOrd="2" destOrd="0" presId="urn:microsoft.com/office/officeart/2005/8/layout/orgChart1"/>
    <dgm:cxn modelId="{59A52360-23D1-4FA9-90A7-5CBC07815738}" type="presParOf" srcId="{3142F53C-FCF0-49EE-B419-9F16208B15F6}" destId="{F6835D6C-124B-48F2-B893-9C0B0262222C}" srcOrd="6" destOrd="0" presId="urn:microsoft.com/office/officeart/2005/8/layout/orgChart1"/>
    <dgm:cxn modelId="{AC34265B-1EC6-408C-8ACB-C13C20815037}" type="presParOf" srcId="{3142F53C-FCF0-49EE-B419-9F16208B15F6}" destId="{459825ED-A58A-472C-9958-F4D41C5AA416}" srcOrd="7" destOrd="0" presId="urn:microsoft.com/office/officeart/2005/8/layout/orgChart1"/>
    <dgm:cxn modelId="{83EA4DD0-0174-4DDA-8109-2C68D0998410}" type="presParOf" srcId="{459825ED-A58A-472C-9958-F4D41C5AA416}" destId="{7A0B8320-9473-4495-A009-B929EDDAC548}" srcOrd="0" destOrd="0" presId="urn:microsoft.com/office/officeart/2005/8/layout/orgChart1"/>
    <dgm:cxn modelId="{694B7EA2-E0A8-46BF-B210-6EF26B99812B}" type="presParOf" srcId="{7A0B8320-9473-4495-A009-B929EDDAC548}" destId="{5E6C2ED5-22F5-4605-A099-6119D69C7A77}" srcOrd="0" destOrd="0" presId="urn:microsoft.com/office/officeart/2005/8/layout/orgChart1"/>
    <dgm:cxn modelId="{8576A127-5860-465F-937C-2E5689C0E352}" type="presParOf" srcId="{7A0B8320-9473-4495-A009-B929EDDAC548}" destId="{D8241DBF-D15A-4F15-9C97-7EADFC24A1B2}" srcOrd="1" destOrd="0" presId="urn:microsoft.com/office/officeart/2005/8/layout/orgChart1"/>
    <dgm:cxn modelId="{A844EB94-F676-430F-ADC0-943BDF2A2A35}" type="presParOf" srcId="{459825ED-A58A-472C-9958-F4D41C5AA416}" destId="{6422D0B7-80D8-4E15-82DF-2ABF2025C25E}" srcOrd="1" destOrd="0" presId="urn:microsoft.com/office/officeart/2005/8/layout/orgChart1"/>
    <dgm:cxn modelId="{8F51F944-3E85-44E8-91BC-97A9BBAB683E}" type="presParOf" srcId="{459825ED-A58A-472C-9958-F4D41C5AA416}" destId="{D2DAA71E-95E2-4A99-8FD5-EAE2FBADECB6}" srcOrd="2" destOrd="0" presId="urn:microsoft.com/office/officeart/2005/8/layout/orgChart1"/>
    <dgm:cxn modelId="{EBED9CDB-9918-4204-8779-5F414234A6CA}" type="presParOf" srcId="{B704E3D2-9240-4787-AAB0-15B1D7A644BF}" destId="{7A883498-D46E-437A-ABC9-B2D6FE1684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8C251-B631-4933-96E6-84359C817B59}">
      <dsp:nvSpPr>
        <dsp:cNvPr id="0" name=""/>
        <dsp:cNvSpPr/>
      </dsp:nvSpPr>
      <dsp:spPr>
        <a:xfrm>
          <a:off x="2736056" y="1472700"/>
          <a:ext cx="1935779" cy="335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80"/>
              </a:lnTo>
              <a:lnTo>
                <a:pt x="1935779" y="167980"/>
              </a:lnTo>
              <a:lnTo>
                <a:pt x="1935779" y="335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EDEA1-724D-4675-A639-7C029DA8BF9B}">
      <dsp:nvSpPr>
        <dsp:cNvPr id="0" name=""/>
        <dsp:cNvSpPr/>
      </dsp:nvSpPr>
      <dsp:spPr>
        <a:xfrm>
          <a:off x="2690335" y="1472700"/>
          <a:ext cx="91440" cy="335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3BB1E-46D8-4333-AB46-3D838B31AB17}">
      <dsp:nvSpPr>
        <dsp:cNvPr id="0" name=""/>
        <dsp:cNvSpPr/>
      </dsp:nvSpPr>
      <dsp:spPr>
        <a:xfrm>
          <a:off x="800276" y="1472700"/>
          <a:ext cx="1935779" cy="335961"/>
        </a:xfrm>
        <a:custGeom>
          <a:avLst/>
          <a:gdLst/>
          <a:ahLst/>
          <a:cxnLst/>
          <a:rect l="0" t="0" r="0" b="0"/>
          <a:pathLst>
            <a:path>
              <a:moveTo>
                <a:pt x="1935779" y="0"/>
              </a:moveTo>
              <a:lnTo>
                <a:pt x="1935779" y="167980"/>
              </a:lnTo>
              <a:lnTo>
                <a:pt x="0" y="167980"/>
              </a:lnTo>
              <a:lnTo>
                <a:pt x="0" y="3359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B633-9ED8-4A1C-8753-C562A08936A6}">
      <dsp:nvSpPr>
        <dsp:cNvPr id="0" name=""/>
        <dsp:cNvSpPr/>
      </dsp:nvSpPr>
      <dsp:spPr>
        <a:xfrm>
          <a:off x="1936147" y="672791"/>
          <a:ext cx="1599817" cy="79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(ajuste a normalidad)</a:t>
          </a:r>
          <a:endParaRPr kumimoji="0" lang="es-ES" altLang="es-MX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36147" y="672791"/>
        <a:ext cx="1599817" cy="799908"/>
      </dsp:txXfrm>
    </dsp:sp>
    <dsp:sp modelId="{B79C1456-8E34-4A17-A7C9-8172772FA5E9}">
      <dsp:nvSpPr>
        <dsp:cNvPr id="0" name=""/>
        <dsp:cNvSpPr/>
      </dsp:nvSpPr>
      <dsp:spPr>
        <a:xfrm>
          <a:off x="367" y="1808661"/>
          <a:ext cx="1599817" cy="79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(ANOVA)</a:t>
          </a:r>
          <a:endParaRPr kumimoji="0" lang="es-ES" altLang="es-MX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7" y="1808661"/>
        <a:ext cx="1599817" cy="799908"/>
      </dsp:txXfrm>
    </dsp:sp>
    <dsp:sp modelId="{6FA819A7-6F08-4441-822F-03783B1A362A}">
      <dsp:nvSpPr>
        <dsp:cNvPr id="0" name=""/>
        <dsp:cNvSpPr/>
      </dsp:nvSpPr>
      <dsp:spPr>
        <a:xfrm>
          <a:off x="1936147" y="1808661"/>
          <a:ext cx="1599817" cy="79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7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 Paramétrica</a:t>
          </a:r>
          <a:endParaRPr kumimoji="0" lang="es-ES" altLang="es-MX" sz="17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36147" y="1808661"/>
        <a:ext cx="1599817" cy="799908"/>
      </dsp:txXfrm>
    </dsp:sp>
    <dsp:sp modelId="{06F78043-649D-4853-8899-1039620E8EB1}">
      <dsp:nvSpPr>
        <dsp:cNvPr id="0" name=""/>
        <dsp:cNvSpPr/>
      </dsp:nvSpPr>
      <dsp:spPr>
        <a:xfrm>
          <a:off x="3871926" y="1808661"/>
          <a:ext cx="1599817" cy="799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ANOVA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Permutaciones</a:t>
          </a:r>
          <a:endParaRPr kumimoji="0" lang="es-ES" altLang="es-MX" sz="17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1926" y="1808661"/>
        <a:ext cx="1599817" cy="799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35D6C-124B-48F2-B893-9C0B0262222C}">
      <dsp:nvSpPr>
        <dsp:cNvPr id="0" name=""/>
        <dsp:cNvSpPr/>
      </dsp:nvSpPr>
      <dsp:spPr>
        <a:xfrm>
          <a:off x="3870325" y="2145562"/>
          <a:ext cx="3031262" cy="350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2"/>
              </a:lnTo>
              <a:lnTo>
                <a:pt x="3031262" y="175362"/>
              </a:lnTo>
              <a:lnTo>
                <a:pt x="3031262" y="3507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756A-8EA1-4AD2-B284-758F9B0C2359}">
      <dsp:nvSpPr>
        <dsp:cNvPr id="0" name=""/>
        <dsp:cNvSpPr/>
      </dsp:nvSpPr>
      <dsp:spPr>
        <a:xfrm>
          <a:off x="3870325" y="2145562"/>
          <a:ext cx="1010420" cy="350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62"/>
              </a:lnTo>
              <a:lnTo>
                <a:pt x="1010420" y="175362"/>
              </a:lnTo>
              <a:lnTo>
                <a:pt x="1010420" y="3507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72CD2-9AE2-4E1C-B014-792DC0F58170}">
      <dsp:nvSpPr>
        <dsp:cNvPr id="0" name=""/>
        <dsp:cNvSpPr/>
      </dsp:nvSpPr>
      <dsp:spPr>
        <a:xfrm>
          <a:off x="2859904" y="2145562"/>
          <a:ext cx="1010420" cy="350724"/>
        </a:xfrm>
        <a:custGeom>
          <a:avLst/>
          <a:gdLst/>
          <a:ahLst/>
          <a:cxnLst/>
          <a:rect l="0" t="0" r="0" b="0"/>
          <a:pathLst>
            <a:path>
              <a:moveTo>
                <a:pt x="1010420" y="0"/>
              </a:moveTo>
              <a:lnTo>
                <a:pt x="1010420" y="175362"/>
              </a:lnTo>
              <a:lnTo>
                <a:pt x="0" y="175362"/>
              </a:lnTo>
              <a:lnTo>
                <a:pt x="0" y="3507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DB250-CFD7-4DB2-9804-EA60650638CD}">
      <dsp:nvSpPr>
        <dsp:cNvPr id="0" name=""/>
        <dsp:cNvSpPr/>
      </dsp:nvSpPr>
      <dsp:spPr>
        <a:xfrm>
          <a:off x="839062" y="2145562"/>
          <a:ext cx="3031262" cy="350724"/>
        </a:xfrm>
        <a:custGeom>
          <a:avLst/>
          <a:gdLst/>
          <a:ahLst/>
          <a:cxnLst/>
          <a:rect l="0" t="0" r="0" b="0"/>
          <a:pathLst>
            <a:path>
              <a:moveTo>
                <a:pt x="3031262" y="0"/>
              </a:moveTo>
              <a:lnTo>
                <a:pt x="3031262" y="175362"/>
              </a:lnTo>
              <a:lnTo>
                <a:pt x="0" y="175362"/>
              </a:lnTo>
              <a:lnTo>
                <a:pt x="0" y="3507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91800-868B-4376-B1F4-4B6FE17C0D63}">
      <dsp:nvSpPr>
        <dsp:cNvPr id="0" name=""/>
        <dsp:cNvSpPr/>
      </dsp:nvSpPr>
      <dsp:spPr>
        <a:xfrm>
          <a:off x="3035266" y="1310504"/>
          <a:ext cx="1670117" cy="835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(homogeneidad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las varianzas)</a:t>
          </a:r>
          <a:endParaRPr kumimoji="0" lang="es-ES" altLang="es-MX" sz="1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35266" y="1310504"/>
        <a:ext cx="1670117" cy="835058"/>
      </dsp:txXfrm>
    </dsp:sp>
    <dsp:sp modelId="{102D67DD-0F50-499C-B40E-EEA29EBE75F1}">
      <dsp:nvSpPr>
        <dsp:cNvPr id="0" name=""/>
        <dsp:cNvSpPr/>
      </dsp:nvSpPr>
      <dsp:spPr>
        <a:xfrm>
          <a:off x="4004" y="2496287"/>
          <a:ext cx="1670117" cy="835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(ANOVA)</a:t>
          </a:r>
          <a:endParaRPr kumimoji="0" lang="es-ES" altLang="es-MX" sz="1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04" y="2496287"/>
        <a:ext cx="1670117" cy="835058"/>
      </dsp:txXfrm>
    </dsp:sp>
    <dsp:sp modelId="{30FB1C1A-3D07-420D-A538-711159EB533D}">
      <dsp:nvSpPr>
        <dsp:cNvPr id="0" name=""/>
        <dsp:cNvSpPr/>
      </dsp:nvSpPr>
      <dsp:spPr>
        <a:xfrm>
          <a:off x="2024845" y="2496287"/>
          <a:ext cx="1670117" cy="835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 Paramétrica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Kruskal-Wallis</a:t>
          </a:r>
          <a:endParaRPr kumimoji="0" lang="es-ES" altLang="es-MX" sz="1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24845" y="2496287"/>
        <a:ext cx="1670117" cy="835058"/>
      </dsp:txXfrm>
    </dsp:sp>
    <dsp:sp modelId="{ED500222-FE3D-4565-837E-11DB8228AB6B}">
      <dsp:nvSpPr>
        <dsp:cNvPr id="0" name=""/>
        <dsp:cNvSpPr/>
      </dsp:nvSpPr>
      <dsp:spPr>
        <a:xfrm>
          <a:off x="4045687" y="2496287"/>
          <a:ext cx="1670117" cy="835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ANOVA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por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Permutaciones</a:t>
          </a:r>
          <a:endParaRPr kumimoji="0" lang="es-ES" altLang="es-MX" sz="1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45687" y="2496287"/>
        <a:ext cx="1670117" cy="835058"/>
      </dsp:txXfrm>
    </dsp:sp>
    <dsp:sp modelId="{5E6C2ED5-22F5-4605-A099-6119D69C7A77}">
      <dsp:nvSpPr>
        <dsp:cNvPr id="0" name=""/>
        <dsp:cNvSpPr/>
      </dsp:nvSpPr>
      <dsp:spPr>
        <a:xfrm>
          <a:off x="6066528" y="2496287"/>
          <a:ext cx="1670117" cy="8350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5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F-Brown y Forsythe</a:t>
          </a:r>
          <a:endParaRPr kumimoji="0" lang="es-ES" altLang="es-MX" sz="15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66528" y="2496287"/>
        <a:ext cx="1670117" cy="835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6E31E84-DF40-4224-9428-6F666366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FCAF3-7D5F-4CEC-8E23-721DC40B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6F721D-7427-42B2-B0D6-2E9C8B985A97}" type="datetimeFigureOut">
              <a:rPr lang="es-VE"/>
              <a:pPr>
                <a:defRPr/>
              </a:pPr>
              <a:t>17/2/2020</a:t>
            </a:fld>
            <a:endParaRPr lang="es-V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D4528-D57D-44EA-85A4-D1DC9A089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49A33BE-5A3E-4E18-A9E1-4A8BC86D5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FC187BF-42E4-4384-9790-A734BFB67227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ED34FB3-71CB-4D4B-BC5F-D1F13AF8D7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C181744-A8CB-4CF5-A101-5F8AE1E60F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E4A351-4F61-4F2A-A964-B7B4825999D8}" type="datetimeFigureOut">
              <a:rPr lang="es-VE"/>
              <a:pPr>
                <a:defRPr/>
              </a:pPr>
              <a:t>17/2/2020</a:t>
            </a:fld>
            <a:endParaRPr lang="es-V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0BC8EA4-7986-4149-8D4A-4E57997D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35B2B65-4200-47A7-AACC-0E42B20F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9548E53-5215-47D4-A2AA-417CC83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DE5B7B0-B97C-4CD0-85CC-73C401E13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A7DBD7-7AED-41D2-9980-B30966F53E66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8430E-DAD6-4AF9-97DF-A2A6E495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A01AF2-A6F1-4434-B376-F804C4111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82324-48E8-46B1-9EE6-578FA3F9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FE8E5-02E9-4308-9908-7013CB2769A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773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ED651-DE28-4F1D-816F-A17FC60A5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325FC-1DE0-4377-8DE9-82D4687B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0480E0-5207-4252-A0E2-B5849CB8B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61D0-F4A1-484A-8D9D-CD4CA8A64D7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15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4FD24-73F8-44F7-ABCA-7B775522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9BD76-9406-43B5-9C44-ADCFF25B9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01A77A-6086-44F0-877A-1F13A170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F50-920F-4754-A3E6-DE74BDB751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428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43AAF5-611B-4725-AD3F-17CA98F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9C248-1FDC-485E-AB9D-063E6C50E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EE15-D3C9-48D5-A024-BA4FAB814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1F773-0589-437F-BFE7-A6F3B3B7AA1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26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6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2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63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A84AE-9D14-49B7-9A0A-127FDFDD6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0361F-D9B6-4ACB-AC77-2D33703F5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80535-CB2D-44B0-AD82-3B9154B4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71FB5-CAA4-414B-802D-F54DA142FC0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70996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3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1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882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C8674-7135-4AAB-8080-8AB4FE229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71988-696F-49D9-AA38-53C0D71B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60858-74ED-4541-82F3-7B51AF7CD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5B0D6-7147-41E2-AD27-A14CEC47B1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082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6468D-D49B-4273-8C26-BF04F92F6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88F82-3356-48A6-ACA5-F0CD088D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0DB13-FC06-423B-AA9B-D3FE5D48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96D9-F98B-4ABA-8F5F-155EF8F787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437F79-8C1D-4FB2-9658-356506BF2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DA06F-0968-41FC-A86E-600908A2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1B90A-EA64-4A48-BB20-F870EE58F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BB97A-BF82-45DC-A785-F590C354E12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5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D354A-5D40-4928-8C5C-1BF671AC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34DAD-AA9F-42F7-8508-2B5E98285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4874B4-A819-424D-AC8F-5EEC66D41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04F73-9135-452A-9E2E-CE798581950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68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9EDA-F6FD-4690-8E33-45ECB3D20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4FE1FE-7591-4766-898B-396501F74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79434D-D53C-475F-8491-AE3C1A974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B095-8132-4B0F-BB81-742EE5C2607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6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941-3578-468B-955F-B53B6256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AAEEC-20A6-45FB-A823-194BC3638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E7F53-0B39-4859-980D-5868EE8E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3FF59-4D47-452B-9774-531B9AB1E9E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54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EA321-F627-4903-819F-48B3EC667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478A-8D6B-4A34-B92F-0FF6FD58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1A3-3E8E-419C-A757-EB5B9F00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40B4C-89E1-46EA-9E77-F36F1DAF4E6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7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EA0016-9075-4414-8D60-27C9746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7C1CC7-572B-4E66-9133-73312208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30BACA-A96F-4C8D-9E88-0A6094C07B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0117-50F3-4427-A999-5FA45F7E6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4B6D3A-FB25-4D18-826E-B29E43FDC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7C86-664C-420B-8686-724642E8552D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17/02/2020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CIENCIAS AMBIENTALES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2. Análisis de Varianza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6229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>
            <a:extLst>
              <a:ext uri="{FF2B5EF4-FFF2-40B4-BE49-F238E27FC236}">
                <a16:creationId xmlns:a16="http://schemas.microsoft.com/office/drawing/2014/main" id="{BF22EC14-108B-4463-B159-5362CE16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SUMATORIA CUADRÁTICA TOTAL</a:t>
            </a:r>
            <a:endParaRPr lang="es-ES" altLang="es-MX"/>
          </a:p>
        </p:txBody>
      </p:sp>
      <p:graphicFrame>
        <p:nvGraphicFramePr>
          <p:cNvPr id="28675" name="Group 3">
            <a:extLst>
              <a:ext uri="{FF2B5EF4-FFF2-40B4-BE49-F238E27FC236}">
                <a16:creationId xmlns:a16="http://schemas.microsoft.com/office/drawing/2014/main" id="{6448E521-5F90-4D76-A509-00D6F694F691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98262836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3…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Desv. Est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122" name="Object 67">
            <a:extLst>
              <a:ext uri="{FF2B5EF4-FFF2-40B4-BE49-F238E27FC236}">
                <a16:creationId xmlns:a16="http://schemas.microsoft.com/office/drawing/2014/main" id="{4858BAA6-4797-41A8-96D4-B66950405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4595813"/>
          <a:ext cx="63722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cuación" r:id="rId3" imgW="2438280" imgH="444240" progId="Equation.3">
                  <p:embed/>
                </p:oleObj>
              </mc:Choice>
              <mc:Fallback>
                <p:oleObj name="Ecuación" r:id="rId3" imgW="2438280" imgH="4442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595813"/>
                        <a:ext cx="6372225" cy="1033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4" name="Text Box 68">
            <a:extLst>
              <a:ext uri="{FF2B5EF4-FFF2-40B4-BE49-F238E27FC236}">
                <a16:creationId xmlns:a16="http://schemas.microsoft.com/office/drawing/2014/main" id="{1F712063-B34D-4AD8-A959-5C05CC73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661025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Variabilidad dentro   +  Variabilidad entre</a:t>
            </a:r>
            <a:endParaRPr lang="es-ES" altLang="es-MX" sz="2400"/>
          </a:p>
        </p:txBody>
      </p:sp>
      <p:sp>
        <p:nvSpPr>
          <p:cNvPr id="5185" name="Text Box 70">
            <a:extLst>
              <a:ext uri="{FF2B5EF4-FFF2-40B4-BE49-F238E27FC236}">
                <a16:creationId xmlns:a16="http://schemas.microsoft.com/office/drawing/2014/main" id="{0566C6AD-0EC2-43B4-AD95-A6869C26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6446838"/>
            <a:ext cx="349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Esto es cero (0) si Ho es cierta</a:t>
            </a:r>
            <a:endParaRPr lang="es-ES" altLang="es-MX" sz="1800"/>
          </a:p>
        </p:txBody>
      </p:sp>
      <p:sp>
        <p:nvSpPr>
          <p:cNvPr id="5186" name="AutoShape 71">
            <a:extLst>
              <a:ext uri="{FF2B5EF4-FFF2-40B4-BE49-F238E27FC236}">
                <a16:creationId xmlns:a16="http://schemas.microsoft.com/office/drawing/2014/main" id="{8BFCD184-7CD6-445C-90BC-9C0B672DF969}"/>
              </a:ext>
            </a:extLst>
          </p:cNvPr>
          <p:cNvSpPr>
            <a:spLocks/>
          </p:cNvSpPr>
          <p:nvPr/>
        </p:nvSpPr>
        <p:spPr bwMode="auto">
          <a:xfrm rot="5400000">
            <a:off x="6732588" y="5157787"/>
            <a:ext cx="215900" cy="2232025"/>
          </a:xfrm>
          <a:prstGeom prst="leftBrace">
            <a:avLst>
              <a:gd name="adj1" fmla="val 86152"/>
              <a:gd name="adj2" fmla="val 50000"/>
            </a:avLst>
          </a:prstGeom>
          <a:noFill/>
          <a:ln w="635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 Box 4">
            <a:extLst>
              <a:ext uri="{FF2B5EF4-FFF2-40B4-BE49-F238E27FC236}">
                <a16:creationId xmlns:a16="http://schemas.microsoft.com/office/drawing/2014/main" id="{EE31C187-F0EA-4925-AC3F-380A3263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3744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b="1"/>
              <a:t>TABLA ANOVA</a:t>
            </a:r>
            <a:endParaRPr lang="es-ES" altLang="es-MX" sz="3200" b="1"/>
          </a:p>
        </p:txBody>
      </p:sp>
      <p:graphicFrame>
        <p:nvGraphicFramePr>
          <p:cNvPr id="6146" name="Object 5">
            <a:extLst>
              <a:ext uri="{FF2B5EF4-FFF2-40B4-BE49-F238E27FC236}">
                <a16:creationId xmlns:a16="http://schemas.microsoft.com/office/drawing/2014/main" id="{32AA13D4-E98E-478F-832D-DBCA82057788}"/>
              </a:ext>
            </a:extLst>
          </p:cNvPr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629557134"/>
              </p:ext>
            </p:extLst>
          </p:nvPr>
        </p:nvGraphicFramePr>
        <p:xfrm>
          <a:off x="1285875" y="3071813"/>
          <a:ext cx="161925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cuación" r:id="rId3" imgW="977760" imgH="1434960" progId="Equation.3">
                  <p:embed/>
                </p:oleObj>
              </mc:Choice>
              <mc:Fallback>
                <p:oleObj name="Ecuación" r:id="rId3" imgW="977760" imgH="1434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071813"/>
                        <a:ext cx="1619250" cy="2376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>
            <a:extLst>
              <a:ext uri="{FF2B5EF4-FFF2-40B4-BE49-F238E27FC236}">
                <a16:creationId xmlns:a16="http://schemas.microsoft.com/office/drawing/2014/main" id="{111A3522-034B-446D-8F83-1B36744F2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156578"/>
              </p:ext>
            </p:extLst>
          </p:nvPr>
        </p:nvGraphicFramePr>
        <p:xfrm>
          <a:off x="3286125" y="3071813"/>
          <a:ext cx="1751013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cuación" r:id="rId5" imgW="863280" imgH="1104840" progId="Equation.3">
                  <p:embed/>
                </p:oleObj>
              </mc:Choice>
              <mc:Fallback>
                <p:oleObj name="Ecuación" r:id="rId5" imgW="863280" imgH="1104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071813"/>
                        <a:ext cx="1751013" cy="2378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9">
            <a:extLst>
              <a:ext uri="{FF2B5EF4-FFF2-40B4-BE49-F238E27FC236}">
                <a16:creationId xmlns:a16="http://schemas.microsoft.com/office/drawing/2014/main" id="{6C3DF9F6-7871-4075-90BC-F40B8C3A8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522444"/>
              </p:ext>
            </p:extLst>
          </p:nvPr>
        </p:nvGraphicFramePr>
        <p:xfrm>
          <a:off x="5357813" y="3071813"/>
          <a:ext cx="1552575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cuación" r:id="rId7" imgW="1015920" imgH="1587240" progId="Equation.3">
                  <p:embed/>
                </p:oleObj>
              </mc:Choice>
              <mc:Fallback>
                <p:oleObj name="Ecuación" r:id="rId7" imgW="1015920" imgH="15872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071813"/>
                        <a:ext cx="1552575" cy="2427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Object 20">
                <a:extLst>
                  <a:ext uri="{FF2B5EF4-FFF2-40B4-BE49-F238E27FC236}">
                    <a16:creationId xmlns:a16="http://schemas.microsoft.com/office/drawing/2014/main" id="{7DD0EBAF-4D8A-40B8-9FA4-5B9C8F781E71}"/>
                  </a:ext>
                </a:extLst>
              </p:cNvPr>
              <p:cNvSpPr txBox="1"/>
              <p:nvPr/>
            </p:nvSpPr>
            <p:spPr bwMode="auto">
              <a:xfrm>
                <a:off x="6409329" y="288045"/>
                <a:ext cx="2636245" cy="887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bar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s-MX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MX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es-MX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s-MX" sz="1800" dirty="0"/>
              </a:p>
            </p:txBody>
          </p:sp>
        </mc:Choice>
        <mc:Fallback>
          <p:sp>
            <p:nvSpPr>
              <p:cNvPr id="6149" name="Object 20">
                <a:extLst>
                  <a:ext uri="{FF2B5EF4-FFF2-40B4-BE49-F238E27FC236}">
                    <a16:creationId xmlns:a16="http://schemas.microsoft.com/office/drawing/2014/main" id="{7DD0EBAF-4D8A-40B8-9FA4-5B9C8F781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9329" y="288045"/>
                <a:ext cx="2636245" cy="8877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0" name="Object 21">
            <a:extLst>
              <a:ext uri="{FF2B5EF4-FFF2-40B4-BE49-F238E27FC236}">
                <a16:creationId xmlns:a16="http://schemas.microsoft.com/office/drawing/2014/main" id="{133ED18F-11C1-4E85-8DC6-14CAEA01E8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1508"/>
              </p:ext>
            </p:extLst>
          </p:nvPr>
        </p:nvGraphicFramePr>
        <p:xfrm>
          <a:off x="7143750" y="3143250"/>
          <a:ext cx="10080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cuación" r:id="rId10" imgW="685800" imgH="672840" progId="Equation.3">
                  <p:embed/>
                </p:oleObj>
              </mc:Choice>
              <mc:Fallback>
                <p:oleObj name="Ecuación" r:id="rId10" imgW="685800" imgH="6728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3143250"/>
                        <a:ext cx="1008063" cy="989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78" name="Group 86">
            <a:extLst>
              <a:ext uri="{FF2B5EF4-FFF2-40B4-BE49-F238E27FC236}">
                <a16:creationId xmlns:a16="http://schemas.microsoft.com/office/drawing/2014/main" id="{77B31586-7BED-49B3-BC41-A60D8B34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50234"/>
              </p:ext>
            </p:extLst>
          </p:nvPr>
        </p:nvGraphicFramePr>
        <p:xfrm>
          <a:off x="0" y="2492375"/>
          <a:ext cx="9144001" cy="518048"/>
        </p:xfrm>
        <a:graphic>
          <a:graphicData uri="http://schemas.openxmlformats.org/drawingml/2006/table">
            <a:tbl>
              <a:tblPr/>
              <a:tblGrid>
                <a:gridCol w="3169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Fuente     SC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4" marB="4566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GL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CM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-ratio     </a:t>
                      </a:r>
                      <a:r>
                        <a:rPr kumimoji="0" lang="es-VE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s-E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80" name="Group 88">
            <a:extLst>
              <a:ext uri="{FF2B5EF4-FFF2-40B4-BE49-F238E27FC236}">
                <a16:creationId xmlns:a16="http://schemas.microsoft.com/office/drawing/2014/main" id="{C75AEE1E-A7EE-4E6E-ADBC-EFB5BAE80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8055"/>
              </p:ext>
            </p:extLst>
          </p:nvPr>
        </p:nvGraphicFramePr>
        <p:xfrm>
          <a:off x="285750" y="3143250"/>
          <a:ext cx="684213" cy="2447925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VT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76" name="Group 84">
            <a:extLst>
              <a:ext uri="{FF2B5EF4-FFF2-40B4-BE49-F238E27FC236}">
                <a16:creationId xmlns:a16="http://schemas.microsoft.com/office/drawing/2014/main" id="{274FB3E3-F5D4-4455-AA99-55BA5B18B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0094"/>
              </p:ext>
            </p:extLst>
          </p:nvPr>
        </p:nvGraphicFramePr>
        <p:xfrm>
          <a:off x="5651500" y="260648"/>
          <a:ext cx="684213" cy="1944390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51" name="Object 21">
            <a:extLst>
              <a:ext uri="{FF2B5EF4-FFF2-40B4-BE49-F238E27FC236}">
                <a16:creationId xmlns:a16="http://schemas.microsoft.com/office/drawing/2014/main" id="{43A47293-DC1D-494A-AABC-71BFB64D8C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28160"/>
              </p:ext>
            </p:extLst>
          </p:nvPr>
        </p:nvGraphicFramePr>
        <p:xfrm>
          <a:off x="8429625" y="3357563"/>
          <a:ext cx="6159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cuación" r:id="rId12" imgW="419040" imgH="190440" progId="Equation.3">
                  <p:embed/>
                </p:oleObj>
              </mc:Choice>
              <mc:Fallback>
                <p:oleObj name="Ecuación" r:id="rId12" imgW="419040" imgH="1904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5" y="3357563"/>
                        <a:ext cx="615950" cy="279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12 Conector recto de flecha">
            <a:extLst>
              <a:ext uri="{FF2B5EF4-FFF2-40B4-BE49-F238E27FC236}">
                <a16:creationId xmlns:a16="http://schemas.microsoft.com/office/drawing/2014/main" id="{09B0C5B3-E0B7-4344-B1FD-16004F93ACB4}"/>
              </a:ext>
            </a:extLst>
          </p:cNvPr>
          <p:cNvCxnSpPr/>
          <p:nvPr/>
        </p:nvCxnSpPr>
        <p:spPr>
          <a:xfrm rot="5400000">
            <a:off x="7823994" y="4536282"/>
            <a:ext cx="1641475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3" name="13 CuadroTexto">
            <a:extLst>
              <a:ext uri="{FF2B5EF4-FFF2-40B4-BE49-F238E27FC236}">
                <a16:creationId xmlns:a16="http://schemas.microsoft.com/office/drawing/2014/main" id="{6F65CB3A-CD9D-4FBE-B781-A32B97596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5643563"/>
            <a:ext cx="1428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600"/>
              <a:t>H</a:t>
            </a:r>
            <a:r>
              <a:rPr lang="es-VE" altLang="es-MX" sz="1600" baseline="-25000"/>
              <a:t>0</a:t>
            </a:r>
            <a:r>
              <a:rPr lang="es-VE" altLang="es-MX" sz="1600"/>
              <a:t> sea falsa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A2A6C2EC-3CC6-40F5-8E23-1077CC10473E}"/>
                  </a:ext>
                </a:extLst>
              </p:cNvPr>
              <p:cNvSpPr txBox="1"/>
              <p:nvPr/>
            </p:nvSpPr>
            <p:spPr bwMode="auto">
              <a:xfrm>
                <a:off x="6479828" y="1409082"/>
                <a:ext cx="430560" cy="3143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A2A6C2EC-3CC6-40F5-8E23-1077CC10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9828" y="1409082"/>
                <a:ext cx="430560" cy="314324"/>
              </a:xfrm>
              <a:prstGeom prst="rect">
                <a:avLst/>
              </a:prstGeom>
              <a:blipFill>
                <a:blip r:embed="rId14"/>
                <a:stretch>
                  <a:fillRect b="-269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53879A52-2944-4AB9-98CD-3973C92FC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CRITERIO Y TABLA FISHER</a:t>
            </a:r>
            <a:endParaRPr lang="es-ES" altLang="es-MX"/>
          </a:p>
        </p:txBody>
      </p:sp>
      <p:sp>
        <p:nvSpPr>
          <p:cNvPr id="14340" name="Text Box 16">
            <a:extLst>
              <a:ext uri="{FF2B5EF4-FFF2-40B4-BE49-F238E27FC236}">
                <a16:creationId xmlns:a16="http://schemas.microsoft.com/office/drawing/2014/main" id="{C12888A5-56F3-4017-8AF5-E68BCC4E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Criterios: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2400" b="1" u="sng"/>
              <a:t>Fisher</a:t>
            </a:r>
            <a:r>
              <a:rPr lang="es-VE" altLang="es-MX" sz="2400" u="sng"/>
              <a:t>:</a:t>
            </a:r>
            <a:r>
              <a:rPr lang="es-VE" altLang="es-MX" sz="2400"/>
              <a:t> si </a:t>
            </a:r>
            <a:r>
              <a:rPr lang="es-VE" altLang="es-MX" sz="2400" i="1"/>
              <a:t>p &lt; 0.05 se rechaza Ho </a:t>
            </a:r>
            <a:r>
              <a:rPr lang="es-VE" altLang="es-MX" sz="2400"/>
              <a:t>(si repetimos el experimento 20 veces, el resultado se obtendría una sola vez si Ho es verdadera)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2400" b="1" u="sng"/>
              <a:t>Neyman Y Pearson:</a:t>
            </a:r>
            <a:r>
              <a:rPr lang="es-VE" altLang="es-MX" sz="2400"/>
              <a:t> Si el estadístico es mayor que el tabulado se rechaza Ho</a:t>
            </a:r>
            <a:endParaRPr lang="es-ES" altLang="es-MX" sz="2400"/>
          </a:p>
        </p:txBody>
      </p:sp>
      <p:sp>
        <p:nvSpPr>
          <p:cNvPr id="14341" name="Text Box 17">
            <a:extLst>
              <a:ext uri="{FF2B5EF4-FFF2-40B4-BE49-F238E27FC236}">
                <a16:creationId xmlns:a16="http://schemas.microsoft.com/office/drawing/2014/main" id="{2ED7E94C-CEC5-4F1C-8815-34B9B74D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077072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i="1" dirty="0"/>
              <a:t>F</a:t>
            </a:r>
            <a:r>
              <a:rPr lang="el-GR" altLang="es-MX" i="1" dirty="0"/>
              <a:t>α</a:t>
            </a:r>
            <a:r>
              <a:rPr lang="es-VE" altLang="es-MX" i="1" dirty="0"/>
              <a:t>(</a:t>
            </a:r>
            <a:r>
              <a:rPr lang="es-VE" altLang="es-MX" i="1" dirty="0" err="1"/>
              <a:t>gl</a:t>
            </a:r>
            <a:r>
              <a:rPr lang="es-VE" altLang="es-MX" i="1" baseline="-25000" dirty="0" err="1"/>
              <a:t>entre</a:t>
            </a:r>
            <a:r>
              <a:rPr lang="es-VE" altLang="es-MX" i="1" dirty="0"/>
              <a:t>/</a:t>
            </a:r>
            <a:r>
              <a:rPr lang="es-VE" altLang="es-MX" i="1" dirty="0" err="1"/>
              <a:t>gl</a:t>
            </a:r>
            <a:r>
              <a:rPr lang="es-VE" altLang="es-MX" i="1" baseline="-25000" dirty="0" err="1"/>
              <a:t>dentro</a:t>
            </a:r>
            <a:r>
              <a:rPr lang="es-VE" altLang="es-MX" i="1" dirty="0"/>
              <a:t>)</a:t>
            </a:r>
            <a:endParaRPr lang="el-GR" altLang="es-MX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CCA761-3DC2-4C7A-B24F-B16EE03BF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0"/>
          <a:stretch/>
        </p:blipFill>
        <p:spPr>
          <a:xfrm>
            <a:off x="323850" y="3789039"/>
            <a:ext cx="3888110" cy="29836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6C25EF21-4273-415A-BF56-3BA2443C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s-VE" altLang="es-MX" sz="2800"/>
              <a:t>¿Lo reconocen?</a:t>
            </a: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8A707FD7-989B-4EBF-96E5-9040E4607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5929313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MX" sz="1200" b="1"/>
              <a:t>Ronald A. Fisher</a:t>
            </a:r>
          </a:p>
          <a:p>
            <a:pPr algn="ctr" eaLnBrk="1" hangingPunct="1"/>
            <a:r>
              <a:rPr lang="es-VE" altLang="es-MX" sz="1600"/>
              <a:t> 1890-1962</a:t>
            </a:r>
          </a:p>
        </p:txBody>
      </p:sp>
      <p:pic>
        <p:nvPicPr>
          <p:cNvPr id="15364" name="Picture 2" descr="http://www.madrimasd.org/blogs/salud_publica/wp-content/blogs.dir/97/files/711/o_fisher.gif">
            <a:extLst>
              <a:ext uri="{FF2B5EF4-FFF2-40B4-BE49-F238E27FC236}">
                <a16:creationId xmlns:a16="http://schemas.microsoft.com/office/drawing/2014/main" id="{B52C8299-8DC4-43E8-8D5A-04FE7A06B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214438"/>
            <a:ext cx="3790950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>
            <a:extLst>
              <a:ext uri="{FF2B5EF4-FFF2-40B4-BE49-F238E27FC236}">
                <a16:creationId xmlns:a16="http://schemas.microsoft.com/office/drawing/2014/main" id="{297E2C7A-6965-49E2-B922-19E82B4E5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2428875"/>
            <a:ext cx="4532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1600" i="1"/>
              <a:t>The Design of Experiments</a:t>
            </a:r>
            <a:r>
              <a:rPr lang="en-US" altLang="es-MX" sz="1600"/>
              <a:t>, 1935</a:t>
            </a:r>
            <a:endParaRPr lang="en-US" altLang="es-MX" sz="1600" i="1"/>
          </a:p>
          <a:p>
            <a:pPr eaLnBrk="1" hangingPunct="1"/>
            <a:r>
              <a:rPr lang="en-US" altLang="es-MX" sz="1600" i="1"/>
              <a:t>Statistical Methods for Research Workers</a:t>
            </a:r>
            <a:r>
              <a:rPr lang="en-US" altLang="es-MX" sz="1600"/>
              <a:t>, 1925</a:t>
            </a:r>
            <a:endParaRPr lang="es-VE" altLang="es-MX" sz="1600"/>
          </a:p>
        </p:txBody>
      </p:sp>
      <p:sp>
        <p:nvSpPr>
          <p:cNvPr id="7" name="6 CuadroTexto">
            <a:extLst>
              <a:ext uri="{FF2B5EF4-FFF2-40B4-BE49-F238E27FC236}">
                <a16:creationId xmlns:a16="http://schemas.microsoft.com/office/drawing/2014/main" id="{79169687-EB9B-4FE1-B362-931E175B4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357563"/>
            <a:ext cx="3643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600"/>
              <a:t>-Matemático, Biólogo teórico (agronomía y genética cuantitativa)</a:t>
            </a: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C74D63F0-35F1-4606-B0FE-59BFA18D0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14875"/>
            <a:ext cx="2143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400"/>
              <a:t>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A50156A0-7529-484F-8EFE-BD281B28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7343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/>
              <a:t>SUPUESTOS DEL ANOVA</a:t>
            </a:r>
            <a:endParaRPr lang="es-ES" altLang="es-MX" sz="3200"/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2C6BB110-ABBC-4918-95F6-6B913888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7705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Dadas las operaciones aritméticas y las propiedades de la tabla de contraste </a:t>
            </a:r>
            <a:r>
              <a:rPr lang="es-VE" altLang="es-MX" sz="2400" i="1"/>
              <a:t>F</a:t>
            </a:r>
            <a:r>
              <a:rPr lang="es-VE" altLang="es-MX" sz="2400"/>
              <a:t>, se debería cumplir con:</a:t>
            </a:r>
            <a:endParaRPr lang="es-ES" altLang="es-MX" sz="2400"/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BEF55E39-538E-40AF-A2ED-5A2E97A3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7050"/>
            <a:ext cx="842486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/>
              <a:t>Independencia entre réplicas y entre tratamientos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/>
              <a:t>Los datos se deben aproximar a una dist. Normal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/>
              <a:t>Homocedasticidad de las varianzas</a:t>
            </a:r>
            <a:endParaRPr lang="es-ES" altLang="es-MX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DD29CDC9-E766-4BE4-AE3E-012AE40E2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INDEPENDENCIA</a:t>
            </a:r>
            <a:endParaRPr lang="es-ES" altLang="es-MX"/>
          </a:p>
        </p:txBody>
      </p:sp>
      <p:grpSp>
        <p:nvGrpSpPr>
          <p:cNvPr id="17411" name="Group 18">
            <a:extLst>
              <a:ext uri="{FF2B5EF4-FFF2-40B4-BE49-F238E27FC236}">
                <a16:creationId xmlns:a16="http://schemas.microsoft.com/office/drawing/2014/main" id="{EDEAC912-4EDC-4FBC-A096-7A41B118B67A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773238"/>
            <a:ext cx="6121400" cy="1081087"/>
            <a:chOff x="1292" y="1298"/>
            <a:chExt cx="3856" cy="681"/>
          </a:xfrm>
        </p:grpSpPr>
        <p:sp>
          <p:nvSpPr>
            <p:cNvPr id="17425" name="Oval 6">
              <a:extLst>
                <a:ext uri="{FF2B5EF4-FFF2-40B4-BE49-F238E27FC236}">
                  <a16:creationId xmlns:a16="http://schemas.microsoft.com/office/drawing/2014/main" id="{34DEBDD8-FB5B-44EE-97D1-DA2EB4B6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6" name="Oval 7">
              <a:extLst>
                <a:ext uri="{FF2B5EF4-FFF2-40B4-BE49-F238E27FC236}">
                  <a16:creationId xmlns:a16="http://schemas.microsoft.com/office/drawing/2014/main" id="{BF6E384C-BC01-407C-B591-E890EA7B9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7" name="Oval 8">
              <a:extLst>
                <a:ext uri="{FF2B5EF4-FFF2-40B4-BE49-F238E27FC236}">
                  <a16:creationId xmlns:a16="http://schemas.microsoft.com/office/drawing/2014/main" id="{03EA2C62-44FC-40F8-9A84-47645204B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8" name="Oval 9">
              <a:extLst>
                <a:ext uri="{FF2B5EF4-FFF2-40B4-BE49-F238E27FC236}">
                  <a16:creationId xmlns:a16="http://schemas.microsoft.com/office/drawing/2014/main" id="{D64E015A-4E42-48E4-A055-8C97D010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9" name="Oval 10">
              <a:extLst>
                <a:ext uri="{FF2B5EF4-FFF2-40B4-BE49-F238E27FC236}">
                  <a16:creationId xmlns:a16="http://schemas.microsoft.com/office/drawing/2014/main" id="{F684A438-DFF7-4440-AE67-0708767F7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30" name="Rectangle 16">
              <a:extLst>
                <a:ext uri="{FF2B5EF4-FFF2-40B4-BE49-F238E27FC236}">
                  <a16:creationId xmlns:a16="http://schemas.microsoft.com/office/drawing/2014/main" id="{01C5790B-B93D-4FC5-9EFC-327F54EDE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98"/>
              <a:ext cx="3856" cy="681"/>
            </a:xfrm>
            <a:prstGeom prst="rect">
              <a:avLst/>
            </a:prstGeom>
            <a:noFill/>
            <a:ln w="635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</p:grpSp>
      <p:grpSp>
        <p:nvGrpSpPr>
          <p:cNvPr id="17412" name="Group 19">
            <a:extLst>
              <a:ext uri="{FF2B5EF4-FFF2-40B4-BE49-F238E27FC236}">
                <a16:creationId xmlns:a16="http://schemas.microsoft.com/office/drawing/2014/main" id="{BB44A360-FD2E-49A3-A8D5-F16B4CCFF971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437063"/>
            <a:ext cx="6121400" cy="1081087"/>
            <a:chOff x="1292" y="2614"/>
            <a:chExt cx="3856" cy="681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91235513-44DE-407F-BC9A-276BE01B7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0" name="Oval 12">
              <a:extLst>
                <a:ext uri="{FF2B5EF4-FFF2-40B4-BE49-F238E27FC236}">
                  <a16:creationId xmlns:a16="http://schemas.microsoft.com/office/drawing/2014/main" id="{589D669A-D7FD-49B5-A6CD-C2126481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1" name="Oval 13">
              <a:extLst>
                <a:ext uri="{FF2B5EF4-FFF2-40B4-BE49-F238E27FC236}">
                  <a16:creationId xmlns:a16="http://schemas.microsoft.com/office/drawing/2014/main" id="{DA5EF545-866D-4077-8602-8157C175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6CFDE02C-183C-41B8-A478-E40FEFE56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3" name="Oval 15">
              <a:extLst>
                <a:ext uri="{FF2B5EF4-FFF2-40B4-BE49-F238E27FC236}">
                  <a16:creationId xmlns:a16="http://schemas.microsoft.com/office/drawing/2014/main" id="{A67FD354-8132-412B-A8F3-6A200748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4" name="Rectangle 17">
              <a:extLst>
                <a:ext uri="{FF2B5EF4-FFF2-40B4-BE49-F238E27FC236}">
                  <a16:creationId xmlns:a16="http://schemas.microsoft.com/office/drawing/2014/main" id="{A801E901-1ACB-4AB4-8550-A7BCB12B0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14"/>
              <a:ext cx="3856" cy="681"/>
            </a:xfrm>
            <a:prstGeom prst="rect">
              <a:avLst/>
            </a:prstGeom>
            <a:noFill/>
            <a:ln w="635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</p:grpSp>
      <p:sp>
        <p:nvSpPr>
          <p:cNvPr id="17413" name="Text Box 20">
            <a:extLst>
              <a:ext uri="{FF2B5EF4-FFF2-40B4-BE49-F238E27FC236}">
                <a16:creationId xmlns:a16="http://schemas.microsoft.com/office/drawing/2014/main" id="{547F32CD-5C76-408A-9FB7-C18AE9EC2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33600"/>
            <a:ext cx="1908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Tratamiento 1</a:t>
            </a:r>
            <a:endParaRPr lang="es-ES" altLang="es-MX" sz="1800"/>
          </a:p>
        </p:txBody>
      </p:sp>
      <p:sp>
        <p:nvSpPr>
          <p:cNvPr id="17414" name="Text Box 21">
            <a:extLst>
              <a:ext uri="{FF2B5EF4-FFF2-40B4-BE49-F238E27FC236}">
                <a16:creationId xmlns:a16="http://schemas.microsoft.com/office/drawing/2014/main" id="{3D38063E-5491-4880-B931-2A71A135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62513"/>
            <a:ext cx="1908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Tratamiento 2</a:t>
            </a:r>
            <a:endParaRPr lang="es-ES" altLang="es-MX" sz="1800"/>
          </a:p>
        </p:txBody>
      </p:sp>
      <p:sp>
        <p:nvSpPr>
          <p:cNvPr id="17415" name="AutoShape 22">
            <a:extLst>
              <a:ext uri="{FF2B5EF4-FFF2-40B4-BE49-F238E27FC236}">
                <a16:creationId xmlns:a16="http://schemas.microsoft.com/office/drawing/2014/main" id="{88DE6B1C-8A7C-408C-97A2-BDA683B6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341438"/>
            <a:ext cx="1511300" cy="287337"/>
          </a:xfrm>
          <a:prstGeom prst="curvedDownArrow">
            <a:avLst>
              <a:gd name="adj1" fmla="val 105194"/>
              <a:gd name="adj2" fmla="val 210387"/>
              <a:gd name="adj3" fmla="val 33333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6" name="AutoShape 23">
            <a:extLst>
              <a:ext uri="{FF2B5EF4-FFF2-40B4-BE49-F238E27FC236}">
                <a16:creationId xmlns:a16="http://schemas.microsoft.com/office/drawing/2014/main" id="{8173BA2A-937A-447D-AA62-1EAE35908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341438"/>
            <a:ext cx="1511300" cy="287337"/>
          </a:xfrm>
          <a:prstGeom prst="curvedDownArrow">
            <a:avLst>
              <a:gd name="adj1" fmla="val 105194"/>
              <a:gd name="adj2" fmla="val 210387"/>
              <a:gd name="adj3" fmla="val 33333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7" name="AutoShape 24">
            <a:extLst>
              <a:ext uri="{FF2B5EF4-FFF2-40B4-BE49-F238E27FC236}">
                <a16:creationId xmlns:a16="http://schemas.microsoft.com/office/drawing/2014/main" id="{26727A9E-BBAB-49B2-BD9D-966A8788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068638"/>
            <a:ext cx="360363" cy="1152525"/>
          </a:xfrm>
          <a:prstGeom prst="upDownArrow">
            <a:avLst>
              <a:gd name="adj1" fmla="val 50000"/>
              <a:gd name="adj2" fmla="val 6396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8" name="AutoShape 25">
            <a:extLst>
              <a:ext uri="{FF2B5EF4-FFF2-40B4-BE49-F238E27FC236}">
                <a16:creationId xmlns:a16="http://schemas.microsoft.com/office/drawing/2014/main" id="{BBBFB7D8-7C38-489E-9FBE-62E996E7E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068638"/>
            <a:ext cx="360363" cy="1152525"/>
          </a:xfrm>
          <a:prstGeom prst="upDownArrow">
            <a:avLst>
              <a:gd name="adj1" fmla="val 50000"/>
              <a:gd name="adj2" fmla="val 6396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EC2F0FD7-FA19-45D7-830F-602B2AD2E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INDEPENDENCIA</a:t>
            </a:r>
            <a:endParaRPr lang="es-ES" altLang="es-MX"/>
          </a:p>
        </p:txBody>
      </p:sp>
      <p:graphicFrame>
        <p:nvGraphicFramePr>
          <p:cNvPr id="34892" name="Group 76">
            <a:extLst>
              <a:ext uri="{FF2B5EF4-FFF2-40B4-BE49-F238E27FC236}">
                <a16:creationId xmlns:a16="http://schemas.microsoft.com/office/drawing/2014/main" id="{3E116A56-8169-4D2C-9F82-87422D83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47326"/>
              </p:ext>
            </p:extLst>
          </p:nvPr>
        </p:nvGraphicFramePr>
        <p:xfrm>
          <a:off x="468313" y="1125538"/>
          <a:ext cx="8351837" cy="56022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17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No-Independencia dentro de los tratamientos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 independencia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entre tratamientos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3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Correlación positiva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subestima la </a:t>
                      </a:r>
                      <a:r>
                        <a:rPr kumimoji="0" lang="el-G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σ</a:t>
                      </a:r>
                      <a:r>
                        <a:rPr kumimoji="0" lang="es-VE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dentro</a:t>
                      </a:r>
                      <a:r>
                        <a:rPr kumimoji="0" lang="es-VE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F-relación excesivo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incremente Error tipo 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Diferencias espurias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Correlación positiva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subestima la </a:t>
                      </a:r>
                      <a:r>
                        <a:rPr kumimoji="0" lang="el-G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σ</a:t>
                      </a:r>
                      <a:r>
                        <a:rPr kumimoji="0" lang="es-VE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F-relación bajo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incremente Error tipo 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Diferencias reales no detectadas</a:t>
                      </a:r>
                      <a:endParaRPr kumimoji="0" lang="es-ES" sz="2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Correlación negativa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sobrestima la </a:t>
                      </a:r>
                      <a:r>
                        <a:rPr kumimoji="0" lang="el-G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σ</a:t>
                      </a:r>
                      <a:r>
                        <a:rPr kumimoji="0" lang="es-VE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dentro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F-relación bajo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incremente Error tipo II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Diferencias reales no detectadas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Correlación negativa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sobrestima la </a:t>
                      </a:r>
                      <a:r>
                        <a:rPr kumimoji="0" lang="el-G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σ</a:t>
                      </a:r>
                      <a:r>
                        <a:rPr kumimoji="0" lang="es-VE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 </a:t>
                      </a: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entre</a:t>
                      </a:r>
                      <a:endParaRPr kumimoji="0" lang="es-VE" sz="2000" u="none" strike="noStrike" cap="none" normalizeH="0" baseline="3000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F-relación excesivo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 incremente Error tipo 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Diferencias espurias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1" marB="4572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Text Box 4">
            <a:extLst>
              <a:ext uri="{FF2B5EF4-FFF2-40B4-BE49-F238E27FC236}">
                <a16:creationId xmlns:a16="http://schemas.microsoft.com/office/drawing/2014/main" id="{123C392E-E20E-41B9-8149-0DAFFB0F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8532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b="1"/>
              <a:t>NORMALIDAD</a:t>
            </a:r>
            <a:endParaRPr lang="es-ES" altLang="es-MX" b="1"/>
          </a:p>
        </p:txBody>
      </p:sp>
      <p:sp>
        <p:nvSpPr>
          <p:cNvPr id="7181" name="Text Box 5">
            <a:extLst>
              <a:ext uri="{FF2B5EF4-FFF2-40B4-BE49-F238E27FC236}">
                <a16:creationId xmlns:a16="http://schemas.microsoft.com/office/drawing/2014/main" id="{F43ED506-921A-4FB0-B3C9-D74C83170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5538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Se requiere pues la tabla de Fisher se construyó con base en una distribución Normal</a:t>
            </a:r>
            <a:endParaRPr lang="es-ES" altLang="es-MX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3D1CE87-65DE-405B-81C5-5858E4D55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263324"/>
              </p:ext>
            </p:extLst>
          </p:nvPr>
        </p:nvGraphicFramePr>
        <p:xfrm>
          <a:off x="179388" y="3357563"/>
          <a:ext cx="5472112" cy="3281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82" name="Picture 17" descr="Area curva normal">
            <a:extLst>
              <a:ext uri="{FF2B5EF4-FFF2-40B4-BE49-F238E27FC236}">
                <a16:creationId xmlns:a16="http://schemas.microsoft.com/office/drawing/2014/main" id="{9267DE14-BA20-4786-84BB-8F96078B5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9" t="13283" r="32439" b="26160"/>
          <a:stretch>
            <a:fillRect/>
          </a:stretch>
        </p:blipFill>
        <p:spPr bwMode="auto">
          <a:xfrm>
            <a:off x="5783263" y="2060575"/>
            <a:ext cx="33972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>
            <a:extLst>
              <a:ext uri="{FF2B5EF4-FFF2-40B4-BE49-F238E27FC236}">
                <a16:creationId xmlns:a16="http://schemas.microsoft.com/office/drawing/2014/main" id="{97BCC048-FD34-49F1-856E-3E260AF33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748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4000"/>
              <a:t>Homogeneidad</a:t>
            </a:r>
            <a:r>
              <a:rPr lang="es-VE" altLang="es-MX" sz="3200"/>
              <a:t> : </a:t>
            </a:r>
            <a:r>
              <a:rPr lang="es-VE" altLang="es-MX" sz="2000"/>
              <a:t>Muestras con varianzas iguales</a:t>
            </a:r>
            <a:endParaRPr lang="es-ES" altLang="es-MX" sz="2000"/>
          </a:p>
        </p:txBody>
      </p:sp>
      <p:pic>
        <p:nvPicPr>
          <p:cNvPr id="19459" name="Picture 6" descr="homocedasticidad">
            <a:extLst>
              <a:ext uri="{FF2B5EF4-FFF2-40B4-BE49-F238E27FC236}">
                <a16:creationId xmlns:a16="http://schemas.microsoft.com/office/drawing/2014/main" id="{34232339-FE47-49D6-8853-1E742A6B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9" t="27220" r="22147" b="11627"/>
          <a:stretch>
            <a:fillRect/>
          </a:stretch>
        </p:blipFill>
        <p:spPr bwMode="auto">
          <a:xfrm>
            <a:off x="4462463" y="2708275"/>
            <a:ext cx="468153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7">
            <a:extLst>
              <a:ext uri="{FF2B5EF4-FFF2-40B4-BE49-F238E27FC236}">
                <a16:creationId xmlns:a16="http://schemas.microsoft.com/office/drawing/2014/main" id="{96211195-99E4-4AD5-9113-E4F0EA4AE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86423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En datos balanceados… varianzas diferentes tienden a incrementar error tipo I. Por qué?</a:t>
            </a:r>
            <a:endParaRPr lang="es-ES" altLang="es-MX" sz="2400"/>
          </a:p>
        </p:txBody>
      </p:sp>
      <p:sp>
        <p:nvSpPr>
          <p:cNvPr id="19461" name="Text Box 8">
            <a:extLst>
              <a:ext uri="{FF2B5EF4-FFF2-40B4-BE49-F238E27FC236}">
                <a16:creationId xmlns:a16="http://schemas.microsoft.com/office/drawing/2014/main" id="{C64FF68F-6650-446E-98CF-B0AE7E64F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2738"/>
            <a:ext cx="3743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000"/>
              <a:t>Esto es realmente un problema cuando una de las varianzas es sustancialmente mayor que las demás</a:t>
            </a:r>
            <a:endParaRPr lang="es-ES" altLang="es-MX" sz="2000"/>
          </a:p>
        </p:txBody>
      </p:sp>
      <p:sp>
        <p:nvSpPr>
          <p:cNvPr id="19462" name="Text Box 9">
            <a:extLst>
              <a:ext uri="{FF2B5EF4-FFF2-40B4-BE49-F238E27FC236}">
                <a16:creationId xmlns:a16="http://schemas.microsoft.com/office/drawing/2014/main" id="{4C241734-5BA7-485B-9EE5-A0D857913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68863"/>
            <a:ext cx="41767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Esto se enreda si los datos son desbalanceados y el menor n corresponde a la muestra con mayor variación</a:t>
            </a:r>
            <a:endParaRPr lang="es-ES" altLang="es-MX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FBA9650-4AAD-4C94-8D1E-396C15F17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 altLang="es-MX" sz="4000">
                <a:solidFill>
                  <a:schemeClr val="tx1"/>
                </a:solidFill>
              </a:rPr>
              <a:t>Cómo se detecta Homogeneidad </a:t>
            </a:r>
            <a:endParaRPr lang="es-ES" altLang="es-MX" sz="4000">
              <a:solidFill>
                <a:schemeClr val="tx1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BCBC0DE-99A3-49C8-B308-4C29993B0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s-VE" altLang="es-MX"/>
              <a:t>Diferentes Pruebas:</a:t>
            </a:r>
          </a:p>
          <a:p>
            <a:pPr marL="609600" indent="-609600" eaLnBrk="1" hangingPunct="1">
              <a:buFontTx/>
              <a:buNone/>
            </a:pPr>
            <a:endParaRPr lang="es-VE" altLang="es-MX"/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Levene: </a:t>
            </a:r>
            <a:r>
              <a:rPr lang="es-VE" altLang="es-MX" sz="2000"/>
              <a:t>insensible a Normalidad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Bartlett: </a:t>
            </a:r>
            <a:r>
              <a:rPr lang="es-VE" altLang="es-MX" sz="2000"/>
              <a:t>Sensible a Normalidad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Scheffé: </a:t>
            </a:r>
            <a:r>
              <a:rPr lang="es-VE" altLang="es-MX" sz="2000"/>
              <a:t>Sensible a Normalidad</a:t>
            </a:r>
            <a:endParaRPr lang="es-VE" altLang="es-MX"/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Cochran: </a:t>
            </a:r>
            <a:r>
              <a:rPr lang="es-VE" altLang="es-MX" sz="2000"/>
              <a:t>Sensible a Normalidad 							 Identifica el problema</a:t>
            </a:r>
            <a:endParaRPr lang="es-ES" altLang="es-MX" sz="200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BE37E9C8-325A-4B15-9777-ABDF3CE1C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6338888"/>
            <a:ext cx="7632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Leer a Zar, Sokal y Rohlf para procedimientos</a:t>
            </a:r>
            <a:endParaRPr lang="es-ES" alt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3EB915-406F-4CD9-A947-6DA027E0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" y="954089"/>
            <a:ext cx="5753026" cy="32370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92B04A1-4246-4FFE-96A6-C2C38AE53B24}"/>
              </a:ext>
            </a:extLst>
          </p:cNvPr>
          <p:cNvSpPr/>
          <p:nvPr/>
        </p:nvSpPr>
        <p:spPr>
          <a:xfrm>
            <a:off x="84069" y="4311366"/>
            <a:ext cx="6220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plantas de celulosa se dedican al procesamiento de la madera para la obtención de la principal materia prima para la producción de papel: la pulpa, o pasta.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Residuos tóxicos: varios, principalmente Materia Orgánica.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DFC752-632C-4C2C-BAB0-A2D327BE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57" y="1211826"/>
            <a:ext cx="2919727" cy="242049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217B364-01F1-4880-9FAF-D5A5AFA852E6}"/>
              </a:ext>
            </a:extLst>
          </p:cNvPr>
          <p:cNvSpPr/>
          <p:nvPr/>
        </p:nvSpPr>
        <p:spPr>
          <a:xfrm>
            <a:off x="0" y="433738"/>
            <a:ext cx="8799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Conflicto entre Argentina y Uruguay por plantas de celulosa (2005-2010)</a:t>
            </a:r>
          </a:p>
        </p:txBody>
      </p:sp>
    </p:spTree>
    <p:extLst>
      <p:ext uri="{BB962C8B-B14F-4D97-AF65-F5344CB8AC3E}">
        <p14:creationId xmlns:p14="http://schemas.microsoft.com/office/powerpoint/2010/main" val="267014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6744D1D7-9A5C-4611-A5DF-2F0A170E9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sz="4000">
                <a:solidFill>
                  <a:schemeClr val="tx1"/>
                </a:solidFill>
              </a:rPr>
              <a:t>Cómo se detecta Homogeneidad </a:t>
            </a:r>
            <a:endParaRPr lang="es-ES" altLang="es-MX" sz="4000">
              <a:solidFill>
                <a:schemeClr val="tx1"/>
              </a:solidFill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C07D3DA5-E6D0-4133-87A9-5134CA91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Prueba de Cochran:</a:t>
            </a:r>
            <a:endParaRPr lang="es-ES" altLang="es-MX"/>
          </a:p>
        </p:txBody>
      </p:sp>
      <p:graphicFrame>
        <p:nvGraphicFramePr>
          <p:cNvPr id="8194" name="Object 6">
            <a:extLst>
              <a:ext uri="{FF2B5EF4-FFF2-40B4-BE49-F238E27FC236}">
                <a16:creationId xmlns:a16="http://schemas.microsoft.com/office/drawing/2014/main" id="{9487890A-220D-4810-8B71-98EB7480C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62003"/>
              </p:ext>
            </p:extLst>
          </p:nvPr>
        </p:nvGraphicFramePr>
        <p:xfrm>
          <a:off x="4356100" y="2276475"/>
          <a:ext cx="41544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cuación" r:id="rId3" imgW="2260440" imgH="774360" progId="Equation.3">
                  <p:embed/>
                </p:oleObj>
              </mc:Choice>
              <mc:Fallback>
                <p:oleObj name="Ecuación" r:id="rId3" imgW="2260440" imgH="774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76475"/>
                        <a:ext cx="4154488" cy="1423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7">
            <a:extLst>
              <a:ext uri="{FF2B5EF4-FFF2-40B4-BE49-F238E27FC236}">
                <a16:creationId xmlns:a16="http://schemas.microsoft.com/office/drawing/2014/main" id="{8ED666CB-4F68-49D9-9B65-5666A6BD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81300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Si Cochran &lt; C</a:t>
            </a:r>
            <a:r>
              <a:rPr lang="es-VE" altLang="es-MX" baseline="-25000"/>
              <a:t>tabulado</a:t>
            </a:r>
            <a:endParaRPr lang="es-ES" altLang="es-MX" baseline="-25000"/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CEBDBF7A-A293-4D20-85D8-2D849D636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644900"/>
            <a:ext cx="626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Hay problemas de heterogeneidad</a:t>
            </a:r>
            <a:endParaRPr lang="es-ES" altLang="es-MX"/>
          </a:p>
        </p:txBody>
      </p:sp>
      <p:sp>
        <p:nvSpPr>
          <p:cNvPr id="8200" name="Text Box 9">
            <a:extLst>
              <a:ext uri="{FF2B5EF4-FFF2-40B4-BE49-F238E27FC236}">
                <a16:creationId xmlns:a16="http://schemas.microsoft.com/office/drawing/2014/main" id="{7F2D78C7-2D76-4E16-9993-3A8D9331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157788"/>
            <a:ext cx="6119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Sin embargo… lean esto</a:t>
            </a:r>
            <a:endParaRPr lang="es-ES" altLang="es-MX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extLst>
              <a:ext uri="{FF2B5EF4-FFF2-40B4-BE49-F238E27FC236}">
                <a16:creationId xmlns:a16="http://schemas.microsoft.com/office/drawing/2014/main" id="{772878D0-235E-48E5-A697-C412A3ABB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730250"/>
            <a:ext cx="91440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4">
            <a:extLst>
              <a:ext uri="{FF2B5EF4-FFF2-40B4-BE49-F238E27FC236}">
                <a16:creationId xmlns:a16="http://schemas.microsoft.com/office/drawing/2014/main" id="{9E0BFA5A-4B1E-4786-AF5B-678A1968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4813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ALTERNATIVAS AL ANOVA DE FISHER</a:t>
            </a:r>
            <a:endParaRPr lang="es-ES" altLang="es-MX" sz="240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6572A8D-AB24-4E77-9517-1349DA307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489013"/>
              </p:ext>
            </p:extLst>
          </p:nvPr>
        </p:nvGraphicFramePr>
        <p:xfrm>
          <a:off x="900113" y="1125538"/>
          <a:ext cx="7740650" cy="464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31" name="Text Box 17">
            <a:extLst>
              <a:ext uri="{FF2B5EF4-FFF2-40B4-BE49-F238E27FC236}">
                <a16:creationId xmlns:a16="http://schemas.microsoft.com/office/drawing/2014/main" id="{7F61AA02-B243-4571-8CFD-D1B32923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5919788"/>
            <a:ext cx="40671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VE" altLang="es-MX" sz="2400"/>
              <a:t>Esto es mejor y no está en el programa</a:t>
            </a:r>
            <a:endParaRPr lang="es-ES" altLang="es-MX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>
            <a:extLst>
              <a:ext uri="{FF2B5EF4-FFF2-40B4-BE49-F238E27FC236}">
                <a16:creationId xmlns:a16="http://schemas.microsoft.com/office/drawing/2014/main" id="{48AA8C5F-FE75-40C4-BDAE-6B95726C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dirty="0"/>
              <a:t>ANOVA CON </a:t>
            </a:r>
            <a:r>
              <a:rPr lang="es-VE" altLang="es-MX" sz="3200" i="1" dirty="0"/>
              <a:t>F</a:t>
            </a:r>
            <a:r>
              <a:rPr lang="es-VE" altLang="es-MX" sz="3200" dirty="0"/>
              <a:t> DE BROWN-FORSYTE</a:t>
            </a:r>
            <a:endParaRPr lang="es-ES" altLang="es-MX" sz="3200" dirty="0"/>
          </a:p>
        </p:txBody>
      </p:sp>
      <p:graphicFrame>
        <p:nvGraphicFramePr>
          <p:cNvPr id="10242" name="Object 5">
            <a:extLst>
              <a:ext uri="{FF2B5EF4-FFF2-40B4-BE49-F238E27FC236}">
                <a16:creationId xmlns:a16="http://schemas.microsoft.com/office/drawing/2014/main" id="{F6B154C5-B592-4716-B068-82BEEE715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57338"/>
          <a:ext cx="4751388" cy="451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cuación" r:id="rId3" imgW="3251160" imgH="3085920" progId="Equation.3">
                  <p:embed/>
                </p:oleObj>
              </mc:Choice>
              <mc:Fallback>
                <p:oleObj name="Ecuación" r:id="rId3" imgW="3251160" imgH="3085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4751388" cy="4510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>
            <a:extLst>
              <a:ext uri="{FF2B5EF4-FFF2-40B4-BE49-F238E27FC236}">
                <a16:creationId xmlns:a16="http://schemas.microsoft.com/office/drawing/2014/main" id="{E1C77EBA-0FFE-411B-B063-79857169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057275"/>
            <a:ext cx="9155113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6E2B0649-04DC-428B-AF51-6729ABCD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23863"/>
            <a:ext cx="9144000" cy="56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1D938-979E-411C-8CCC-0B233604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264696" cy="5193530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B00694C-68E1-49AA-BB5F-EC74C24142EC}"/>
              </a:ext>
            </a:extLst>
          </p:cNvPr>
          <p:cNvSpPr/>
          <p:nvPr/>
        </p:nvSpPr>
        <p:spPr>
          <a:xfrm>
            <a:off x="2627784" y="4221088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339136D-D4E8-4BF0-8D3B-F9FAC7164C42}"/>
              </a:ext>
            </a:extLst>
          </p:cNvPr>
          <p:cNvSpPr/>
          <p:nvPr/>
        </p:nvSpPr>
        <p:spPr>
          <a:xfrm>
            <a:off x="2843808" y="3473371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2F5149-5CF1-443F-BEE6-24ED880C96CC}"/>
              </a:ext>
            </a:extLst>
          </p:cNvPr>
          <p:cNvSpPr txBox="1"/>
          <p:nvPr/>
        </p:nvSpPr>
        <p:spPr>
          <a:xfrm>
            <a:off x="467544" y="1115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antes de la instalación de la planta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5F45A5-03A3-4EA6-AAF2-C2245DE193EB}"/>
              </a:ext>
            </a:extLst>
          </p:cNvPr>
          <p:cNvSpPr txBox="1"/>
          <p:nvPr/>
        </p:nvSpPr>
        <p:spPr>
          <a:xfrm>
            <a:off x="6588224" y="12687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Métodos</a:t>
            </a:r>
          </a:p>
          <a:p>
            <a:endParaRPr lang="es-MX" sz="1600" dirty="0"/>
          </a:p>
          <a:p>
            <a:r>
              <a:rPr lang="es-MX" sz="1600" dirty="0"/>
              <a:t>10 muestras por localidad</a:t>
            </a:r>
          </a:p>
        </p:txBody>
      </p:sp>
    </p:spTree>
    <p:extLst>
      <p:ext uri="{BB962C8B-B14F-4D97-AF65-F5344CB8AC3E}">
        <p14:creationId xmlns:p14="http://schemas.microsoft.com/office/powerpoint/2010/main" val="323812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CE095-A374-409B-AEC8-17F3E77A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Desarrollemos el MHD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2C24B-4D4C-4636-9BDD-678D4DA5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49887" cy="4351338"/>
          </a:xfrm>
        </p:spPr>
        <p:txBody>
          <a:bodyPr/>
          <a:lstStyle/>
          <a:p>
            <a:r>
              <a:rPr lang="es-MX" dirty="0"/>
              <a:t>Problema</a:t>
            </a:r>
          </a:p>
          <a:p>
            <a:r>
              <a:rPr lang="es-MX" dirty="0"/>
              <a:t>Modelos</a:t>
            </a:r>
          </a:p>
          <a:p>
            <a:r>
              <a:rPr lang="es-MX" dirty="0"/>
              <a:t>Hipótesis científica y/o empírica</a:t>
            </a:r>
          </a:p>
          <a:p>
            <a:r>
              <a:rPr lang="es-MX" dirty="0"/>
              <a:t>Hipótesis estadística</a:t>
            </a:r>
          </a:p>
          <a:p>
            <a:r>
              <a:rPr lang="es-MX" dirty="0"/>
              <a:t>Hipótesis nula</a:t>
            </a:r>
          </a:p>
          <a:p>
            <a:r>
              <a:rPr lang="es-MX" dirty="0"/>
              <a:t>Evaluación de la Hipótesis nula… ¿cómo lo hacemos?</a:t>
            </a:r>
          </a:p>
          <a:p>
            <a:r>
              <a:rPr lang="es-MX" dirty="0"/>
              <a:t>¿Conclusión?</a:t>
            </a:r>
          </a:p>
        </p:txBody>
      </p:sp>
    </p:spTree>
    <p:extLst>
      <p:ext uri="{BB962C8B-B14F-4D97-AF65-F5344CB8AC3E}">
        <p14:creationId xmlns:p14="http://schemas.microsoft.com/office/powerpoint/2010/main" val="227208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>
            <a:extLst>
              <a:ext uri="{FF2B5EF4-FFF2-40B4-BE49-F238E27FC236}">
                <a16:creationId xmlns:a16="http://schemas.microsoft.com/office/drawing/2014/main" id="{4C35C282-3480-4CD9-B48E-6D33E6D5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52711"/>
            <a:ext cx="734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ANALISIS DE VARIANZA (ANOVA)</a:t>
            </a:r>
            <a:endParaRPr lang="es-ES" altLang="es-MX" dirty="0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FF685910-2B26-4F6D-95D4-922612FCF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684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Ideal para estudios experimentales o mensurativos</a:t>
            </a:r>
            <a:endParaRPr lang="es-ES" altLang="es-MX" sz="1800"/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1434D1BD-4F3F-4393-8182-14EEFBCA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286000"/>
            <a:ext cx="7632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i="1" dirty="0"/>
              <a:t>es una prueba que compara </a:t>
            </a:r>
            <a:r>
              <a:rPr lang="es-VE" altLang="es-MX" sz="1800" b="1" i="1" dirty="0"/>
              <a:t>medias</a:t>
            </a:r>
            <a:r>
              <a:rPr lang="es-VE" altLang="es-MX" sz="1800" i="1" dirty="0"/>
              <a:t>, pero también puede comparar </a:t>
            </a:r>
            <a:r>
              <a:rPr lang="es-VE" altLang="es-MX" sz="1800" b="1" i="1" dirty="0"/>
              <a:t>varianzas</a:t>
            </a:r>
            <a:endParaRPr lang="es-ES" altLang="es-MX" sz="1800" b="1" i="1" dirty="0"/>
          </a:p>
        </p:txBody>
      </p:sp>
      <p:graphicFrame>
        <p:nvGraphicFramePr>
          <p:cNvPr id="1026" name="Object 7">
            <a:extLst>
              <a:ext uri="{FF2B5EF4-FFF2-40B4-BE49-F238E27FC236}">
                <a16:creationId xmlns:a16="http://schemas.microsoft.com/office/drawing/2014/main" id="{B7BDE296-3BE8-47E0-8AD8-E660BAE85EB6}"/>
              </a:ext>
            </a:extLst>
          </p:cNvPr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185359321"/>
              </p:ext>
            </p:extLst>
          </p:nvPr>
        </p:nvGraphicFramePr>
        <p:xfrm>
          <a:off x="1428750" y="4221088"/>
          <a:ext cx="6096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cuación" r:id="rId3" imgW="2463480" imgH="342720" progId="Equation.3">
                  <p:embed/>
                </p:oleObj>
              </mc:Choice>
              <mc:Fallback>
                <p:oleObj name="Ecuación" r:id="rId3" imgW="2463480" imgH="342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21088"/>
                        <a:ext cx="6096000" cy="84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9">
            <a:extLst>
              <a:ext uri="{FF2B5EF4-FFF2-40B4-BE49-F238E27FC236}">
                <a16:creationId xmlns:a16="http://schemas.microsoft.com/office/drawing/2014/main" id="{624323EB-9873-45F0-9F33-BBC806066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214688"/>
            <a:ext cx="828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SE APLICA A </a:t>
            </a:r>
            <a:r>
              <a:rPr lang="es-VE" altLang="es-MX" sz="1800" b="1" u="sng"/>
              <a:t>VARIABLES INDEPENDIENTES CATEGÓRICAS</a:t>
            </a:r>
            <a:r>
              <a:rPr lang="es-VE" altLang="es-MX" sz="1800"/>
              <a:t> QUE PUEDEN TENER UN EFECTO EN LA VARIABLE RESPUESTA</a:t>
            </a:r>
            <a:endParaRPr lang="es-ES" altLang="es-MX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4">
            <a:extLst>
              <a:ext uri="{FF2B5EF4-FFF2-40B4-BE49-F238E27FC236}">
                <a16:creationId xmlns:a16="http://schemas.microsoft.com/office/drawing/2014/main" id="{38B7CE73-BCC7-483A-B106-9B880FC10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777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>
                <a:solidFill>
                  <a:srgbClr val="4D6AF9"/>
                </a:solidFill>
              </a:rPr>
              <a:t>Modelo lineal</a:t>
            </a:r>
            <a:endParaRPr lang="es-ES" altLang="es-MX" dirty="0">
              <a:solidFill>
                <a:srgbClr val="4D6AF9"/>
              </a:solidFill>
            </a:endParaRP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B9C4E387-3D85-433B-8524-B1766F9E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412875"/>
            <a:ext cx="655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>
                <a:solidFill>
                  <a:schemeClr val="bg1"/>
                </a:solidFill>
              </a:rPr>
              <a:t>Datos = Modelo o Señal + error (ruido)</a:t>
            </a:r>
            <a:endParaRPr lang="es-ES" altLang="es-MX" sz="2400">
              <a:solidFill>
                <a:schemeClr val="bg1"/>
              </a:solidFill>
            </a:endParaRPr>
          </a:p>
        </p:txBody>
      </p:sp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F1285B12-A3C7-41D6-BF73-47C004A9AAA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928688" y="2428875"/>
          <a:ext cx="38417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cuación" r:id="rId3" imgW="1612800" imgH="368280" progId="Equation.3">
                  <p:embed/>
                </p:oleObj>
              </mc:Choice>
              <mc:Fallback>
                <p:oleObj name="Ecuación" r:id="rId3" imgW="161280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428875"/>
                        <a:ext cx="3841750" cy="877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>
            <a:extLst>
              <a:ext uri="{FF2B5EF4-FFF2-40B4-BE49-F238E27FC236}">
                <a16:creationId xmlns:a16="http://schemas.microsoft.com/office/drawing/2014/main" id="{F4E2A218-419C-4C22-814F-5179DFD2D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27918"/>
              </p:ext>
            </p:extLst>
          </p:nvPr>
        </p:nvGraphicFramePr>
        <p:xfrm>
          <a:off x="571500" y="4071938"/>
          <a:ext cx="43926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cuación" r:id="rId5" imgW="2031840" imgH="368280" progId="Equation.3">
                  <p:embed/>
                </p:oleObj>
              </mc:Choice>
              <mc:Fallback>
                <p:oleObj name="Ecuación" r:id="rId5" imgW="203184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071938"/>
                        <a:ext cx="4392613" cy="860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AutoShape 11">
            <a:extLst>
              <a:ext uri="{FF2B5EF4-FFF2-40B4-BE49-F238E27FC236}">
                <a16:creationId xmlns:a16="http://schemas.microsoft.com/office/drawing/2014/main" id="{422C0AA5-283C-4064-AFD4-62EEA2CD9A43}"/>
              </a:ext>
            </a:extLst>
          </p:cNvPr>
          <p:cNvSpPr>
            <a:spLocks/>
          </p:cNvSpPr>
          <p:nvPr/>
        </p:nvSpPr>
        <p:spPr bwMode="auto">
          <a:xfrm rot="5400000">
            <a:off x="3186113" y="4338637"/>
            <a:ext cx="431800" cy="1628775"/>
          </a:xfrm>
          <a:prstGeom prst="rightBrace">
            <a:avLst>
              <a:gd name="adj1" fmla="val 31434"/>
              <a:gd name="adj2" fmla="val 50000"/>
            </a:avLst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56" name="Text Box 12">
            <a:extLst>
              <a:ext uri="{FF2B5EF4-FFF2-40B4-BE49-F238E27FC236}">
                <a16:creationId xmlns:a16="http://schemas.microsoft.com/office/drawing/2014/main" id="{2DC1CFC4-C4D6-4BD2-BE45-87E649A0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5368925"/>
            <a:ext cx="2303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Hipótesis a evaluar</a:t>
            </a:r>
            <a:endParaRPr lang="es-ES" altLang="es-MX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7" name="Picture 15" descr="modelos lineales">
            <a:extLst>
              <a:ext uri="{FF2B5EF4-FFF2-40B4-BE49-F238E27FC236}">
                <a16:creationId xmlns:a16="http://schemas.microsoft.com/office/drawing/2014/main" id="{2102E192-9CF3-4B1E-841C-CC1720CA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5655" r="11371" b="845"/>
          <a:stretch>
            <a:fillRect/>
          </a:stretch>
        </p:blipFill>
        <p:spPr bwMode="auto">
          <a:xfrm>
            <a:off x="5691188" y="2060575"/>
            <a:ext cx="3452812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CuadroTexto">
            <a:extLst>
              <a:ext uri="{FF2B5EF4-FFF2-40B4-BE49-F238E27FC236}">
                <a16:creationId xmlns:a16="http://schemas.microsoft.com/office/drawing/2014/main" id="{51FFAEE3-D219-4E5E-8C7E-7B076513D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50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/>
              <a:t>El truco del ANOVA: descomponer la variación total</a:t>
            </a:r>
          </a:p>
        </p:txBody>
      </p:sp>
      <p:sp>
        <p:nvSpPr>
          <p:cNvPr id="13315" name="3 CuadroTexto">
            <a:extLst>
              <a:ext uri="{FF2B5EF4-FFF2-40B4-BE49-F238E27FC236}">
                <a16:creationId xmlns:a16="http://schemas.microsoft.com/office/drawing/2014/main" id="{1AF98DAC-E8D7-4299-B33F-5EF0A6203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714500"/>
            <a:ext cx="8643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000"/>
              <a:t>¿cuánta variación proviene de las diferencias reales? (</a:t>
            </a:r>
            <a:r>
              <a:rPr lang="es-VE" altLang="es-MX" sz="2000" i="1"/>
              <a:t>si es que existen</a:t>
            </a:r>
            <a:r>
              <a:rPr lang="es-VE" altLang="es-MX" sz="2000"/>
              <a:t>)</a:t>
            </a:r>
          </a:p>
          <a:p>
            <a:pPr eaLnBrk="1" hangingPunct="1"/>
            <a:endParaRPr lang="es-VE" altLang="es-MX" sz="2000"/>
          </a:p>
          <a:p>
            <a:pPr eaLnBrk="1" hangingPunct="1"/>
            <a:r>
              <a:rPr lang="es-VE" altLang="es-MX" sz="2000"/>
              <a:t>¿cuánta variación es producto del </a:t>
            </a:r>
            <a:r>
              <a:rPr lang="es-VE" altLang="es-MX" sz="2000" u="sng"/>
              <a:t>azar</a:t>
            </a:r>
            <a:r>
              <a:rPr lang="es-VE" altLang="es-MX" sz="2000"/>
              <a:t>?</a:t>
            </a:r>
          </a:p>
        </p:txBody>
      </p:sp>
      <p:sp>
        <p:nvSpPr>
          <p:cNvPr id="13316" name="4 CuadroTexto">
            <a:extLst>
              <a:ext uri="{FF2B5EF4-FFF2-40B4-BE49-F238E27FC236}">
                <a16:creationId xmlns:a16="http://schemas.microsoft.com/office/drawing/2014/main" id="{18183ED1-A2E2-4E28-A194-7D40C7E0F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0"/>
            <a:ext cx="8643938" cy="7080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000" i="1" dirty="0"/>
              <a:t>En estadística, el </a:t>
            </a:r>
            <a:r>
              <a:rPr lang="es-VE" altLang="es-MX" sz="2000" i="1" u="sng" dirty="0"/>
              <a:t>azar</a:t>
            </a:r>
            <a:r>
              <a:rPr lang="es-VE" altLang="es-MX" sz="2000" i="1" dirty="0"/>
              <a:t> es un comodín que incluye todo lo desconocido y no incluido en el modelo </a:t>
            </a:r>
          </a:p>
        </p:txBody>
      </p:sp>
      <p:sp>
        <p:nvSpPr>
          <p:cNvPr id="13317" name="5 CuadroTexto">
            <a:extLst>
              <a:ext uri="{FF2B5EF4-FFF2-40B4-BE49-F238E27FC236}">
                <a16:creationId xmlns:a16="http://schemas.microsoft.com/office/drawing/2014/main" id="{F0D91EDF-24B3-4DA4-BF56-D521D4F2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429000"/>
            <a:ext cx="8643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Variación Total = Variación entre muestras + Variación dentro de las muestras </a:t>
            </a:r>
          </a:p>
        </p:txBody>
      </p:sp>
      <p:sp>
        <p:nvSpPr>
          <p:cNvPr id="13318" name="6 CuadroTexto">
            <a:extLst>
              <a:ext uri="{FF2B5EF4-FFF2-40B4-BE49-F238E27FC236}">
                <a16:creationId xmlns:a16="http://schemas.microsoft.com/office/drawing/2014/main" id="{452F5BBE-E688-4592-B483-C7F05FA81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786313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SCT= SCE + SCD</a:t>
            </a:r>
          </a:p>
        </p:txBody>
      </p: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968B2D76-9A04-41A1-9F69-4159B81801B3}"/>
              </a:ext>
            </a:extLst>
          </p:cNvPr>
          <p:cNvCxnSpPr/>
          <p:nvPr/>
        </p:nvCxnSpPr>
        <p:spPr>
          <a:xfrm>
            <a:off x="1428750" y="3857625"/>
            <a:ext cx="1643063" cy="10715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>
            <a:extLst>
              <a:ext uri="{FF2B5EF4-FFF2-40B4-BE49-F238E27FC236}">
                <a16:creationId xmlns:a16="http://schemas.microsoft.com/office/drawing/2014/main" id="{2391A9F9-CCA8-4F86-87F6-03799AD1536B}"/>
              </a:ext>
            </a:extLst>
          </p:cNvPr>
          <p:cNvCxnSpPr/>
          <p:nvPr/>
        </p:nvCxnSpPr>
        <p:spPr>
          <a:xfrm rot="16200000" flipH="1">
            <a:off x="3500438" y="4214813"/>
            <a:ext cx="928687" cy="7143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>
            <a:extLst>
              <a:ext uri="{FF2B5EF4-FFF2-40B4-BE49-F238E27FC236}">
                <a16:creationId xmlns:a16="http://schemas.microsoft.com/office/drawing/2014/main" id="{73ABE616-F094-4204-95F6-DED9C5548E16}"/>
              </a:ext>
            </a:extLst>
          </p:cNvPr>
          <p:cNvCxnSpPr/>
          <p:nvPr/>
        </p:nvCxnSpPr>
        <p:spPr>
          <a:xfrm rot="5400000">
            <a:off x="4964907" y="3893344"/>
            <a:ext cx="1143000" cy="92868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>
            <a:extLst>
              <a:ext uri="{FF2B5EF4-FFF2-40B4-BE49-F238E27FC236}">
                <a16:creationId xmlns:a16="http://schemas.microsoft.com/office/drawing/2014/main" id="{4796BBD5-2CCC-4CC3-9D19-50772E672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SUMATORIA CUADRÁTICA TOTAL</a:t>
            </a:r>
            <a:endParaRPr lang="es-ES" altLang="es-MX"/>
          </a:p>
        </p:txBody>
      </p:sp>
      <p:graphicFrame>
        <p:nvGraphicFramePr>
          <p:cNvPr id="6489" name="Group 345">
            <a:extLst>
              <a:ext uri="{FF2B5EF4-FFF2-40B4-BE49-F238E27FC236}">
                <a16:creationId xmlns:a16="http://schemas.microsoft.com/office/drawing/2014/main" id="{6F3BA041-A2C1-4B84-A528-778A65778706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73590455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3…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Desv</a:t>
                      </a: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</a:t>
                      </a: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Est</a:t>
                      </a: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74" name="Object 339">
            <a:extLst>
              <a:ext uri="{FF2B5EF4-FFF2-40B4-BE49-F238E27FC236}">
                <a16:creationId xmlns:a16="http://schemas.microsoft.com/office/drawing/2014/main" id="{B0A44CB7-BBFD-48A4-83CC-CBB0AD698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4508500"/>
          <a:ext cx="5357812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cuación" r:id="rId3" imgW="2006280" imgH="774360" progId="Equation.3">
                  <p:embed/>
                </p:oleObj>
              </mc:Choice>
              <mc:Fallback>
                <p:oleObj name="Ecuación" r:id="rId3" imgW="2006280" imgH="774360" progId="Equation.3">
                  <p:embed/>
                  <p:pic>
                    <p:nvPicPr>
                      <p:cNvPr id="0" name="Object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4508500"/>
                        <a:ext cx="5357812" cy="2074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extLst>
              <a:ext uri="{FF2B5EF4-FFF2-40B4-BE49-F238E27FC236}">
                <a16:creationId xmlns:a16="http://schemas.microsoft.com/office/drawing/2014/main" id="{CD3824D6-A196-429E-B68F-CC6EB77F7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SUMATORIA CUADRÁTICA TOTAL</a:t>
            </a:r>
            <a:endParaRPr lang="es-ES" altLang="es-MX" dirty="0"/>
          </a:p>
        </p:txBody>
      </p:sp>
      <p:graphicFrame>
        <p:nvGraphicFramePr>
          <p:cNvPr id="26627" name="Group 3">
            <a:extLst>
              <a:ext uri="{FF2B5EF4-FFF2-40B4-BE49-F238E27FC236}">
                <a16:creationId xmlns:a16="http://schemas.microsoft.com/office/drawing/2014/main" id="{0FFE1705-B133-429E-BE86-EA501368E3FD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77034813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3…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Desv. Est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098" name="Object 68">
            <a:extLst>
              <a:ext uri="{FF2B5EF4-FFF2-40B4-BE49-F238E27FC236}">
                <a16:creationId xmlns:a16="http://schemas.microsoft.com/office/drawing/2014/main" id="{A3E5E3B3-1AD5-4288-971D-67BB0D169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929188"/>
          <a:ext cx="6408738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cuación" r:id="rId3" imgW="2222280" imgH="457200" progId="Equation.3">
                  <p:embed/>
                </p:oleObj>
              </mc:Choice>
              <mc:Fallback>
                <p:oleObj name="Ecuación" r:id="rId3" imgW="2222280" imgH="4572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929188"/>
                        <a:ext cx="6408738" cy="1392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872</Words>
  <Application>Microsoft Office PowerPoint</Application>
  <PresentationFormat>Presentación en pantalla (4:3)</PresentationFormat>
  <Paragraphs>271</Paragraphs>
  <Slides>25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Diseño predeterminado</vt:lpstr>
      <vt:lpstr>Tema de Office</vt:lpstr>
      <vt:lpstr>Microsoft Editor de ecuaciones 3.0</vt:lpstr>
      <vt:lpstr>Presentación de PowerPoint</vt:lpstr>
      <vt:lpstr>Presentación de PowerPoint</vt:lpstr>
      <vt:lpstr>Presentación de PowerPoint</vt:lpstr>
      <vt:lpstr>Desarrollemos el MHD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¿Lo reconocen?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Cómo se detecta Homogeneidad </vt:lpstr>
      <vt:lpstr>Cómo se detecta Homogeneidad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Centro de Ecología, IVIC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EDLIN GUERRA CASTRO</dc:creator>
  <cp:lastModifiedBy>edlin guerra</cp:lastModifiedBy>
  <cp:revision>43</cp:revision>
  <dcterms:created xsi:type="dcterms:W3CDTF">2009-05-20T01:28:24Z</dcterms:created>
  <dcterms:modified xsi:type="dcterms:W3CDTF">2020-02-18T02:57:17Z</dcterms:modified>
</cp:coreProperties>
</file>