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454" r:id="rId4"/>
    <p:sldId id="455" r:id="rId5"/>
    <p:sldId id="293" r:id="rId6"/>
    <p:sldId id="294" r:id="rId7"/>
    <p:sldId id="330" r:id="rId8"/>
    <p:sldId id="329" r:id="rId9"/>
    <p:sldId id="258" r:id="rId10"/>
    <p:sldId id="259" r:id="rId11"/>
    <p:sldId id="453" r:id="rId12"/>
    <p:sldId id="284" r:id="rId13"/>
    <p:sldId id="260" r:id="rId14"/>
    <p:sldId id="275" r:id="rId15"/>
    <p:sldId id="276" r:id="rId16"/>
    <p:sldId id="262" r:id="rId17"/>
    <p:sldId id="263" r:id="rId18"/>
    <p:sldId id="264" r:id="rId19"/>
    <p:sldId id="285" r:id="rId20"/>
    <p:sldId id="331" r:id="rId21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A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3897E-1323-4330-9430-2250B6A381AF}" v="4" dt="2021-02-25T17:29:18.048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55D0F06B-D091-4E58-96D2-BA80C6D992A3}"/>
    <pc:docChg chg="undo custSel addSld delSld modSld sldOrd modMainMaster">
      <pc:chgData name="edlin guerra" userId="d52177a9150211f7" providerId="LiveId" clId="{55D0F06B-D091-4E58-96D2-BA80C6D992A3}" dt="2020-02-18T14:30:11.178" v="1127"/>
      <pc:docMkLst>
        <pc:docMk/>
      </pc:docMkLst>
      <pc:sldChg chg="delSp modSp del ord setBg">
        <pc:chgData name="edlin guerra" userId="d52177a9150211f7" providerId="LiveId" clId="{55D0F06B-D091-4E58-96D2-BA80C6D992A3}" dt="2020-02-18T02:35:38.369" v="180" actId="47"/>
        <pc:sldMkLst>
          <pc:docMk/>
          <pc:sldMk cId="0" sldId="256"/>
        </pc:sldMkLst>
        <pc:spChg chg="del mod">
          <ac:chgData name="edlin guerra" userId="d52177a9150211f7" providerId="LiveId" clId="{55D0F06B-D091-4E58-96D2-BA80C6D992A3}" dt="2020-02-18T02:35:36.351" v="179" actId="478"/>
          <ac:spMkLst>
            <pc:docMk/>
            <pc:sldMk cId="0" sldId="256"/>
            <ac:spMk id="12290" creationId="{7D2F83DD-BAEE-4249-907D-36E3C23C233E}"/>
          </ac:spMkLst>
        </pc:spChg>
        <pc:spChg chg="del mod">
          <ac:chgData name="edlin guerra" userId="d52177a9150211f7" providerId="LiveId" clId="{55D0F06B-D091-4E58-96D2-BA80C6D992A3}" dt="2020-02-18T02:35:36.351" v="179" actId="478"/>
          <ac:spMkLst>
            <pc:docMk/>
            <pc:sldMk cId="0" sldId="256"/>
            <ac:spMk id="12291" creationId="{295A2926-582A-4083-BA16-4E16CE638339}"/>
          </ac:spMkLst>
        </pc:spChg>
        <pc:spChg chg="del mod">
          <ac:chgData name="edlin guerra" userId="d52177a9150211f7" providerId="LiveId" clId="{55D0F06B-D091-4E58-96D2-BA80C6D992A3}" dt="2020-02-18T02:35:36.351" v="179" actId="478"/>
          <ac:spMkLst>
            <pc:docMk/>
            <pc:sldMk cId="0" sldId="256"/>
            <ac:spMk id="12292" creationId="{0ECD7325-81BA-406D-8B1F-9291C33B0F87}"/>
          </ac:spMkLst>
        </pc:spChg>
        <pc:spChg chg="del mod">
          <ac:chgData name="edlin guerra" userId="d52177a9150211f7" providerId="LiveId" clId="{55D0F06B-D091-4E58-96D2-BA80C6D992A3}" dt="2020-02-18T02:35:36.351" v="179" actId="478"/>
          <ac:spMkLst>
            <pc:docMk/>
            <pc:sldMk cId="0" sldId="256"/>
            <ac:spMk id="12293" creationId="{E0BF912D-E25D-4CCB-9ECF-5AFA1BFA4085}"/>
          </ac:spMkLst>
        </pc:spChg>
      </pc:sldChg>
      <pc:sldChg chg="delSp modSp setBg">
        <pc:chgData name="edlin guerra" userId="d52177a9150211f7" providerId="LiveId" clId="{55D0F06B-D091-4E58-96D2-BA80C6D992A3}" dt="2020-02-18T02:36:37.937" v="199" actId="1076"/>
        <pc:sldMkLst>
          <pc:docMk/>
          <pc:sldMk cId="0" sldId="258"/>
        </pc:sldMkLst>
        <pc:spChg chg="mod">
          <ac:chgData name="edlin guerra" userId="d52177a9150211f7" providerId="LiveId" clId="{55D0F06B-D091-4E58-96D2-BA80C6D992A3}" dt="2020-02-18T02:35:45.710" v="182" actId="207"/>
          <ac:spMkLst>
            <pc:docMk/>
            <pc:sldMk cId="0" sldId="258"/>
            <ac:spMk id="1028" creationId="{4C35C282-3480-4CD9-B48E-6D33E6D563C9}"/>
          </ac:spMkLst>
        </pc:spChg>
        <pc:spChg chg="mod">
          <ac:chgData name="edlin guerra" userId="d52177a9150211f7" providerId="LiveId" clId="{55D0F06B-D091-4E58-96D2-BA80C6D992A3}" dt="2020-02-18T02:35:53.644" v="183" actId="207"/>
          <ac:spMkLst>
            <pc:docMk/>
            <pc:sldMk cId="0" sldId="258"/>
            <ac:spMk id="1029" creationId="{FF685910-2B26-4F6D-95D4-922612FCF898}"/>
          </ac:spMkLst>
        </pc:spChg>
        <pc:spChg chg="mod">
          <ac:chgData name="edlin guerra" userId="d52177a9150211f7" providerId="LiveId" clId="{55D0F06B-D091-4E58-96D2-BA80C6D992A3}" dt="2020-02-18T02:36:09.600" v="193" actId="6549"/>
          <ac:spMkLst>
            <pc:docMk/>
            <pc:sldMk cId="0" sldId="258"/>
            <ac:spMk id="1030" creationId="{1434D1BD-4F3F-4393-8182-14EEFBCAEF18}"/>
          </ac:spMkLst>
        </pc:spChg>
        <pc:spChg chg="mod">
          <ac:chgData name="edlin guerra" userId="d52177a9150211f7" providerId="LiveId" clId="{55D0F06B-D091-4E58-96D2-BA80C6D992A3}" dt="2020-02-18T02:36:27.680" v="198" actId="207"/>
          <ac:spMkLst>
            <pc:docMk/>
            <pc:sldMk cId="0" sldId="258"/>
            <ac:spMk id="1031" creationId="{624323EB-9873-45F0-9F33-BBC80606678A}"/>
          </ac:spMkLst>
        </pc:spChg>
        <pc:spChg chg="del">
          <ac:chgData name="edlin guerra" userId="d52177a9150211f7" providerId="LiveId" clId="{55D0F06B-D091-4E58-96D2-BA80C6D992A3}" dt="2020-02-18T02:36:18.782" v="195" actId="478"/>
          <ac:spMkLst>
            <pc:docMk/>
            <pc:sldMk cId="0" sldId="258"/>
            <ac:spMk id="1032" creationId="{A148CE83-2889-4961-A577-CF8E35C6C757}"/>
          </ac:spMkLst>
        </pc:spChg>
        <pc:graphicFrameChg chg="mod">
          <ac:chgData name="edlin guerra" userId="d52177a9150211f7" providerId="LiveId" clId="{55D0F06B-D091-4E58-96D2-BA80C6D992A3}" dt="2020-02-18T02:36:37.937" v="199" actId="1076"/>
          <ac:graphicFrameMkLst>
            <pc:docMk/>
            <pc:sldMk cId="0" sldId="258"/>
            <ac:graphicFrameMk id="1026" creationId="{B7BDE296-3BE8-47E0-8AD8-E660BAE85EB6}"/>
          </ac:graphicFrameMkLst>
        </pc:graphicFrameChg>
      </pc:sldChg>
      <pc:sldChg chg="addSp delSp modSp setBg">
        <pc:chgData name="edlin guerra" userId="d52177a9150211f7" providerId="LiveId" clId="{55D0F06B-D091-4E58-96D2-BA80C6D992A3}" dt="2020-02-18T04:08:11.284" v="424" actId="14100"/>
        <pc:sldMkLst>
          <pc:docMk/>
          <pc:sldMk cId="0" sldId="259"/>
        </pc:sldMkLst>
        <pc:spChg chg="add mod">
          <ac:chgData name="edlin guerra" userId="d52177a9150211f7" providerId="LiveId" clId="{55D0F06B-D091-4E58-96D2-BA80C6D992A3}" dt="2020-02-18T04:06:46.219" v="412" actId="20577"/>
          <ac:spMkLst>
            <pc:docMk/>
            <pc:sldMk cId="0" sldId="259"/>
            <ac:spMk id="2050" creationId="{F1285B12-A3C7-41D6-BF73-47C004A9AAAC}"/>
          </ac:spMkLst>
        </pc:spChg>
        <pc:spChg chg="add mod">
          <ac:chgData name="edlin guerra" userId="d52177a9150211f7" providerId="LiveId" clId="{55D0F06B-D091-4E58-96D2-BA80C6D992A3}" dt="2020-02-18T04:07:54.330" v="422" actId="6549"/>
          <ac:spMkLst>
            <pc:docMk/>
            <pc:sldMk cId="0" sldId="259"/>
            <ac:spMk id="2051" creationId="{F4E2A218-419C-4C22-814F-5179DFD2DA2E}"/>
          </ac:spMkLst>
        </pc:spChg>
        <pc:spChg chg="mod">
          <ac:chgData name="edlin guerra" userId="d52177a9150211f7" providerId="LiveId" clId="{55D0F06B-D091-4E58-96D2-BA80C6D992A3}" dt="2020-02-18T02:38:08.083" v="229" actId="313"/>
          <ac:spMkLst>
            <pc:docMk/>
            <pc:sldMk cId="0" sldId="259"/>
            <ac:spMk id="2053" creationId="{38B7CE73-BCC7-483A-B106-9B880FC10D1A}"/>
          </ac:spMkLst>
        </pc:spChg>
        <pc:spChg chg="mod">
          <ac:chgData name="edlin guerra" userId="d52177a9150211f7" providerId="LiveId" clId="{55D0F06B-D091-4E58-96D2-BA80C6D992A3}" dt="2020-02-18T02:37:42.550" v="228" actId="208"/>
          <ac:spMkLst>
            <pc:docMk/>
            <pc:sldMk cId="0" sldId="259"/>
            <ac:spMk id="2055" creationId="{422C0AA5-283C-4064-AFD4-62EEA2CD9A43}"/>
          </ac:spMkLst>
        </pc:spChg>
        <pc:spChg chg="mod">
          <ac:chgData name="edlin guerra" userId="d52177a9150211f7" providerId="LiveId" clId="{55D0F06B-D091-4E58-96D2-BA80C6D992A3}" dt="2020-02-18T02:37:14.063" v="227" actId="20577"/>
          <ac:spMkLst>
            <pc:docMk/>
            <pc:sldMk cId="0" sldId="259"/>
            <ac:spMk id="2056" creationId="{2DC1CFC4-C4D6-4BD2-BE45-87E649A06F92}"/>
          </ac:spMkLst>
        </pc:spChg>
        <pc:graphicFrameChg chg="del mod replId">
          <ac:chgData name="edlin guerra" userId="d52177a9150211f7" providerId="LiveId" clId="{55D0F06B-D091-4E58-96D2-BA80C6D992A3}" dt="2020-02-18T04:06:42.479" v="411"/>
          <ac:graphicFrameMkLst>
            <pc:docMk/>
            <pc:sldMk cId="0" sldId="259"/>
            <ac:graphicFrameMk id="2" creationId="{F1285B12-A3C7-41D6-BF73-47C004A9AAAC}"/>
          </ac:graphicFrameMkLst>
        </pc:graphicFrameChg>
        <pc:graphicFrameChg chg="del mod replId">
          <ac:chgData name="edlin guerra" userId="d52177a9150211f7" providerId="LiveId" clId="{55D0F06B-D091-4E58-96D2-BA80C6D992A3}" dt="2020-02-18T04:06:53.493" v="415"/>
          <ac:graphicFrameMkLst>
            <pc:docMk/>
            <pc:sldMk cId="0" sldId="259"/>
            <ac:graphicFrameMk id="4" creationId="{F4E2A218-419C-4C22-814F-5179DFD2DA2E}"/>
          </ac:graphicFrameMkLst>
        </pc:graphicFrameChg>
        <pc:picChg chg="mod">
          <ac:chgData name="edlin guerra" userId="d52177a9150211f7" providerId="LiveId" clId="{55D0F06B-D091-4E58-96D2-BA80C6D992A3}" dt="2020-02-18T04:08:11.284" v="424" actId="14100"/>
          <ac:picMkLst>
            <pc:docMk/>
            <pc:sldMk cId="0" sldId="259"/>
            <ac:picMk id="2057" creationId="{2102E192-9CF3-4B1E-841C-CC1720CAE891}"/>
          </ac:picMkLst>
        </pc:picChg>
      </pc:sldChg>
      <pc:sldChg chg="modSp setBg">
        <pc:chgData name="edlin guerra" userId="d52177a9150211f7" providerId="LiveId" clId="{55D0F06B-D091-4E58-96D2-BA80C6D992A3}" dt="2020-02-18T02:40:32.059" v="247" actId="12385"/>
        <pc:sldMkLst>
          <pc:docMk/>
          <pc:sldMk cId="0" sldId="260"/>
        </pc:sldMkLst>
        <pc:spChg chg="mod">
          <ac:chgData name="edlin guerra" userId="d52177a9150211f7" providerId="LiveId" clId="{55D0F06B-D091-4E58-96D2-BA80C6D992A3}" dt="2020-02-18T02:39:18.993" v="244" actId="207"/>
          <ac:spMkLst>
            <pc:docMk/>
            <pc:sldMk cId="0" sldId="260"/>
            <ac:spMk id="3076" creationId="{4796BBD5-2CCC-4CC3-9D19-50772E672ECC}"/>
          </ac:spMkLst>
        </pc:spChg>
        <pc:graphicFrameChg chg="mod modGraphic">
          <ac:chgData name="edlin guerra" userId="d52177a9150211f7" providerId="LiveId" clId="{55D0F06B-D091-4E58-96D2-BA80C6D992A3}" dt="2020-02-18T02:40:32.059" v="247" actId="12385"/>
          <ac:graphicFrameMkLst>
            <pc:docMk/>
            <pc:sldMk cId="0" sldId="260"/>
            <ac:graphicFrameMk id="6489" creationId="{6F3BA041-A2C1-4B84-A528-778A65778706}"/>
          </ac:graphicFrameMkLst>
        </pc:graphicFrameChg>
      </pc:sldChg>
      <pc:sldChg chg="addSp delSp modSp setBg">
        <pc:chgData name="edlin guerra" userId="d52177a9150211f7" providerId="LiveId" clId="{55D0F06B-D091-4E58-96D2-BA80C6D992A3}" dt="2020-02-18T14:26:11.112" v="1097" actId="2062"/>
        <pc:sldMkLst>
          <pc:docMk/>
          <pc:sldMk cId="0" sldId="262"/>
        </pc:sldMkLst>
        <pc:spChg chg="add del mod">
          <ac:chgData name="edlin guerra" userId="d52177a9150211f7" providerId="LiveId" clId="{55D0F06B-D091-4E58-96D2-BA80C6D992A3}" dt="2020-02-18T14:20:47.311" v="968" actId="478"/>
          <ac:spMkLst>
            <pc:docMk/>
            <pc:sldMk cId="0" sldId="262"/>
            <ac:spMk id="4" creationId="{978B4F03-E19E-43F1-8182-786776210D73}"/>
          </ac:spMkLst>
        </pc:spChg>
        <pc:spChg chg="add del mod">
          <ac:chgData name="edlin guerra" userId="d52177a9150211f7" providerId="LiveId" clId="{55D0F06B-D091-4E58-96D2-BA80C6D992A3}" dt="2020-02-18T14:12:42.452" v="791" actId="478"/>
          <ac:spMkLst>
            <pc:docMk/>
            <pc:sldMk cId="0" sldId="262"/>
            <ac:spMk id="9" creationId="{E8FA8AC7-7C2A-4002-AEE9-0DAF2AF6539C}"/>
          </ac:spMkLst>
        </pc:spChg>
        <pc:spChg chg="add del mod">
          <ac:chgData name="edlin guerra" userId="d52177a9150211f7" providerId="LiveId" clId="{55D0F06B-D091-4E58-96D2-BA80C6D992A3}" dt="2020-02-18T14:12:58.286" v="795" actId="478"/>
          <ac:spMkLst>
            <pc:docMk/>
            <pc:sldMk cId="0" sldId="262"/>
            <ac:spMk id="10" creationId="{F98F9F98-9DA9-4F88-9A14-38ABFD7DD0FB}"/>
          </ac:spMkLst>
        </pc:spChg>
        <pc:spChg chg="add mod">
          <ac:chgData name="edlin guerra" userId="d52177a9150211f7" providerId="LiveId" clId="{55D0F06B-D091-4E58-96D2-BA80C6D992A3}" dt="2020-02-18T14:19:53.814" v="946"/>
          <ac:spMkLst>
            <pc:docMk/>
            <pc:sldMk cId="0" sldId="262"/>
            <ac:spMk id="11" creationId="{7FA34469-241D-4F24-9562-C804CCBFA005}"/>
          </ac:spMkLst>
        </pc:spChg>
        <pc:spChg chg="add mod">
          <ac:chgData name="edlin guerra" userId="d52177a9150211f7" providerId="LiveId" clId="{55D0F06B-D091-4E58-96D2-BA80C6D992A3}" dt="2020-02-18T02:44:51.199" v="307" actId="403"/>
          <ac:spMkLst>
            <pc:docMk/>
            <pc:sldMk cId="0" sldId="262"/>
            <ac:spMk id="16" creationId="{A2A6C2EC-3CC6-40F5-8E23-1077CC10473E}"/>
          </ac:spMkLst>
        </pc:spChg>
        <pc:spChg chg="add del mod">
          <ac:chgData name="edlin guerra" userId="d52177a9150211f7" providerId="LiveId" clId="{55D0F06B-D091-4E58-96D2-BA80C6D992A3}" dt="2020-02-18T14:19:27.875" v="938" actId="478"/>
          <ac:spMkLst>
            <pc:docMk/>
            <pc:sldMk cId="0" sldId="262"/>
            <ac:spMk id="20" creationId="{85AB37A4-DACA-44E3-982A-20E361568099}"/>
          </ac:spMkLst>
        </pc:spChg>
        <pc:spChg chg="add del mod">
          <ac:chgData name="edlin guerra" userId="d52177a9150211f7" providerId="LiveId" clId="{55D0F06B-D091-4E58-96D2-BA80C6D992A3}" dt="2020-02-18T14:23:54.841" v="1082" actId="478"/>
          <ac:spMkLst>
            <pc:docMk/>
            <pc:sldMk cId="0" sldId="262"/>
            <ac:spMk id="21" creationId="{3DFB2429-6A43-4D09-97C8-55192634F77D}"/>
          </ac:spMkLst>
        </pc:spChg>
        <pc:spChg chg="add del mod">
          <ac:chgData name="edlin guerra" userId="d52177a9150211f7" providerId="LiveId" clId="{55D0F06B-D091-4E58-96D2-BA80C6D992A3}" dt="2020-02-18T14:19:46.654" v="943" actId="478"/>
          <ac:spMkLst>
            <pc:docMk/>
            <pc:sldMk cId="0" sldId="262"/>
            <ac:spMk id="22" creationId="{7CCB2225-5558-45FA-AE1B-6FC2D2B5370B}"/>
          </ac:spMkLst>
        </pc:spChg>
        <pc:spChg chg="add del mod">
          <ac:chgData name="edlin guerra" userId="d52177a9150211f7" providerId="LiveId" clId="{55D0F06B-D091-4E58-96D2-BA80C6D992A3}" dt="2020-02-18T14:12:54.519" v="794" actId="21"/>
          <ac:spMkLst>
            <pc:docMk/>
            <pc:sldMk cId="0" sldId="262"/>
            <ac:spMk id="26" creationId="{9A3B3928-BDB3-40CA-876B-758D4D981A12}"/>
          </ac:spMkLst>
        </pc:spChg>
        <pc:spChg chg="add del mod">
          <ac:chgData name="edlin guerra" userId="d52177a9150211f7" providerId="LiveId" clId="{55D0F06B-D091-4E58-96D2-BA80C6D992A3}" dt="2020-02-18T14:19:08.618" v="933" actId="478"/>
          <ac:spMkLst>
            <pc:docMk/>
            <pc:sldMk cId="0" sldId="262"/>
            <ac:spMk id="28" creationId="{8CC73595-027C-406D-B1CA-61AAF3C9F9A5}"/>
          </ac:spMkLst>
        </pc:spChg>
        <pc:spChg chg="add del mod">
          <ac:chgData name="edlin guerra" userId="d52177a9150211f7" providerId="LiveId" clId="{55D0F06B-D091-4E58-96D2-BA80C6D992A3}" dt="2020-02-18T14:12:38.735" v="790" actId="21"/>
          <ac:spMkLst>
            <pc:docMk/>
            <pc:sldMk cId="0" sldId="262"/>
            <ac:spMk id="6146" creationId="{32AA13D4-E98E-478F-832D-DBCA82057788}"/>
          </ac:spMkLst>
        </pc:spChg>
        <pc:spChg chg="add del mod">
          <ac:chgData name="edlin guerra" userId="d52177a9150211f7" providerId="LiveId" clId="{55D0F06B-D091-4E58-96D2-BA80C6D992A3}" dt="2020-02-18T14:20:34.666" v="964" actId="478"/>
          <ac:spMkLst>
            <pc:docMk/>
            <pc:sldMk cId="0" sldId="262"/>
            <ac:spMk id="6148" creationId="{6C3DF9F6-7871-4075-90BC-F40B8C3A8D29}"/>
          </ac:spMkLst>
        </pc:spChg>
        <pc:spChg chg="add mod">
          <ac:chgData name="edlin guerra" userId="d52177a9150211f7" providerId="LiveId" clId="{55D0F06B-D091-4E58-96D2-BA80C6D992A3}" dt="2020-02-18T02:45:00.483" v="311" actId="14100"/>
          <ac:spMkLst>
            <pc:docMk/>
            <pc:sldMk cId="0" sldId="262"/>
            <ac:spMk id="6149" creationId="{7DD0EBAF-4D8A-40B8-9FA4-5B9C8F781E71}"/>
          </ac:spMkLst>
        </pc:spChg>
        <pc:spChg chg="mod">
          <ac:chgData name="edlin guerra" userId="d52177a9150211f7" providerId="LiveId" clId="{55D0F06B-D091-4E58-96D2-BA80C6D992A3}" dt="2020-02-18T02:41:42.054" v="254" actId="207"/>
          <ac:spMkLst>
            <pc:docMk/>
            <pc:sldMk cId="0" sldId="262"/>
            <ac:spMk id="6153" creationId="{EE31C187-F0EA-4925-AC3F-380A32638591}"/>
          </ac:spMkLst>
        </pc:spChg>
        <pc:spChg chg="del mod">
          <ac:chgData name="edlin guerra" userId="d52177a9150211f7" providerId="LiveId" clId="{55D0F06B-D091-4E58-96D2-BA80C6D992A3}" dt="2020-02-18T14:24:05.125" v="1084" actId="478"/>
          <ac:spMkLst>
            <pc:docMk/>
            <pc:sldMk cId="0" sldId="262"/>
            <ac:spMk id="6173" creationId="{6F65CB3A-CD9D-4FBE-B781-A32B975961C1}"/>
          </ac:spMkLst>
        </pc:spChg>
        <pc:graphicFrameChg chg="del mod replId">
          <ac:chgData name="edlin guerra" userId="d52177a9150211f7" providerId="LiveId" clId="{55D0F06B-D091-4E58-96D2-BA80C6D992A3}" dt="2020-02-18T13:58:13.697" v="441"/>
          <ac:graphicFrameMkLst>
            <pc:docMk/>
            <pc:sldMk cId="0" sldId="262"/>
            <ac:graphicFrameMk id="2" creationId="{6C3DF9F6-7871-4075-90BC-F40B8C3A8D29}"/>
          </ac:graphicFrameMkLst>
        </pc:graphicFrameChg>
        <pc:graphicFrameChg chg="del mod replId">
          <ac:chgData name="edlin guerra" userId="d52177a9150211f7" providerId="LiveId" clId="{55D0F06B-D091-4E58-96D2-BA80C6D992A3}" dt="2020-02-18T02:43:30.818" v="271"/>
          <ac:graphicFrameMkLst>
            <pc:docMk/>
            <pc:sldMk cId="0" sldId="262"/>
            <ac:graphicFrameMk id="2" creationId="{7DD0EBAF-4D8A-40B8-9FA4-5B9C8F781E71}"/>
          </ac:graphicFrameMkLst>
        </pc:graphicFrameChg>
        <pc:graphicFrameChg chg="del mod replId">
          <ac:chgData name="edlin guerra" userId="d52177a9150211f7" providerId="LiveId" clId="{55D0F06B-D091-4E58-96D2-BA80C6D992A3}" dt="2020-02-18T14:01:42.495" v="492"/>
          <ac:graphicFrameMkLst>
            <pc:docMk/>
            <pc:sldMk cId="0" sldId="262"/>
            <ac:graphicFrameMk id="5" creationId="{32AA13D4-E98E-478F-832D-DBCA82057788}"/>
          </ac:graphicFrameMkLst>
        </pc:graphicFrameChg>
        <pc:graphicFrameChg chg="add mod ord modGraphic">
          <ac:chgData name="edlin guerra" userId="d52177a9150211f7" providerId="LiveId" clId="{55D0F06B-D091-4E58-96D2-BA80C6D992A3}" dt="2020-02-18T14:26:11.112" v="1097" actId="2062"/>
          <ac:graphicFrameMkLst>
            <pc:docMk/>
            <pc:sldMk cId="0" sldId="262"/>
            <ac:graphicFrameMk id="7" creationId="{7D7BD8A6-305F-459C-8453-EE3CD22D3335}"/>
          </ac:graphicFrameMkLst>
        </pc:graphicFrameChg>
        <pc:graphicFrameChg chg="del mod">
          <ac:chgData name="edlin guerra" userId="d52177a9150211f7" providerId="LiveId" clId="{55D0F06B-D091-4E58-96D2-BA80C6D992A3}" dt="2020-02-18T14:23:51.680" v="1081" actId="478"/>
          <ac:graphicFrameMkLst>
            <pc:docMk/>
            <pc:sldMk cId="0" sldId="262"/>
            <ac:graphicFrameMk id="6147" creationId="{111A3522-034B-446D-8F83-1B36744F284A}"/>
          </ac:graphicFrameMkLst>
        </pc:graphicFrameChg>
        <pc:graphicFrameChg chg="del mod">
          <ac:chgData name="edlin guerra" userId="d52177a9150211f7" providerId="LiveId" clId="{55D0F06B-D091-4E58-96D2-BA80C6D992A3}" dt="2020-02-18T14:22:39.112" v="1033" actId="478"/>
          <ac:graphicFrameMkLst>
            <pc:docMk/>
            <pc:sldMk cId="0" sldId="262"/>
            <ac:graphicFrameMk id="6150" creationId="{133ED18F-11C1-4E85-8DC6-14CAEA01E8AD}"/>
          </ac:graphicFrameMkLst>
        </pc:graphicFrameChg>
        <pc:graphicFrameChg chg="del mod">
          <ac:chgData name="edlin guerra" userId="d52177a9150211f7" providerId="LiveId" clId="{55D0F06B-D091-4E58-96D2-BA80C6D992A3}" dt="2020-02-18T14:23:37.487" v="1075" actId="478"/>
          <ac:graphicFrameMkLst>
            <pc:docMk/>
            <pc:sldMk cId="0" sldId="262"/>
            <ac:graphicFrameMk id="6151" creationId="{43A47293-DC1D-494A-AABC-71BFB64D8C91}"/>
          </ac:graphicFrameMkLst>
        </pc:graphicFrameChg>
        <pc:graphicFrameChg chg="mod modGraphic">
          <ac:chgData name="edlin guerra" userId="d52177a9150211f7" providerId="LiveId" clId="{55D0F06B-D091-4E58-96D2-BA80C6D992A3}" dt="2020-02-18T02:43:24.545" v="269" actId="14100"/>
          <ac:graphicFrameMkLst>
            <pc:docMk/>
            <pc:sldMk cId="0" sldId="262"/>
            <ac:graphicFrameMk id="8276" creationId="{274FB3E3-F5D4-4455-AA99-55BA5B18B64D}"/>
          </ac:graphicFrameMkLst>
        </pc:graphicFrameChg>
        <pc:graphicFrameChg chg="del mod modGraphic">
          <ac:chgData name="edlin guerra" userId="d52177a9150211f7" providerId="LiveId" clId="{55D0F06B-D091-4E58-96D2-BA80C6D992A3}" dt="2020-02-18T14:13:29.292" v="799" actId="478"/>
          <ac:graphicFrameMkLst>
            <pc:docMk/>
            <pc:sldMk cId="0" sldId="262"/>
            <ac:graphicFrameMk id="8278" creationId="{77B31586-7BED-49B3-BC41-A60D8B34E5BF}"/>
          </ac:graphicFrameMkLst>
        </pc:graphicFrameChg>
        <pc:graphicFrameChg chg="del mod modGraphic">
          <ac:chgData name="edlin guerra" userId="d52177a9150211f7" providerId="LiveId" clId="{55D0F06B-D091-4E58-96D2-BA80C6D992A3}" dt="2020-02-18T14:13:32.336" v="800" actId="478"/>
          <ac:graphicFrameMkLst>
            <pc:docMk/>
            <pc:sldMk cId="0" sldId="262"/>
            <ac:graphicFrameMk id="8280" creationId="{C75AEE1E-A7EE-4E6E-ADBC-EFB5BAE803D1}"/>
          </ac:graphicFrameMkLst>
        </pc:graphicFrameChg>
        <pc:cxnChg chg="mod">
          <ac:chgData name="edlin guerra" userId="d52177a9150211f7" providerId="LiveId" clId="{55D0F06B-D091-4E58-96D2-BA80C6D992A3}" dt="2020-02-18T02:41:49.429" v="255" actId="207"/>
          <ac:cxnSpMkLst>
            <pc:docMk/>
            <pc:sldMk cId="0" sldId="262"/>
            <ac:cxnSpMk id="13" creationId="{09B0C5B3-E0B7-4344-B1FD-16004F93ACB4}"/>
          </ac:cxnSpMkLst>
        </pc:cxnChg>
      </pc:sldChg>
      <pc:sldChg chg="addSp delSp modSp setBg">
        <pc:chgData name="edlin guerra" userId="d52177a9150211f7" providerId="LiveId" clId="{55D0F06B-D091-4E58-96D2-BA80C6D992A3}" dt="2020-02-18T02:53:40.339" v="330" actId="1076"/>
        <pc:sldMkLst>
          <pc:docMk/>
          <pc:sldMk cId="0" sldId="263"/>
        </pc:sldMkLst>
        <pc:spChg chg="mod">
          <ac:chgData name="edlin guerra" userId="d52177a9150211f7" providerId="LiveId" clId="{55D0F06B-D091-4E58-96D2-BA80C6D992A3}" dt="2020-02-18T02:45:14.701" v="312" actId="207"/>
          <ac:spMkLst>
            <pc:docMk/>
            <pc:sldMk cId="0" sldId="263"/>
            <ac:spMk id="14338" creationId="{53879A52-2944-4AB9-98CD-3973C92FC3BA}"/>
          </ac:spMkLst>
        </pc:spChg>
        <pc:spChg chg="mod">
          <ac:chgData name="edlin guerra" userId="d52177a9150211f7" providerId="LiveId" clId="{55D0F06B-D091-4E58-96D2-BA80C6D992A3}" dt="2020-02-18T02:45:14.701" v="312" actId="207"/>
          <ac:spMkLst>
            <pc:docMk/>
            <pc:sldMk cId="0" sldId="263"/>
            <ac:spMk id="14340" creationId="{C12888A5-56F3-4017-8AF5-E68BCC4E4D68}"/>
          </ac:spMkLst>
        </pc:spChg>
        <pc:spChg chg="mod">
          <ac:chgData name="edlin guerra" userId="d52177a9150211f7" providerId="LiveId" clId="{55D0F06B-D091-4E58-96D2-BA80C6D992A3}" dt="2020-02-18T02:53:40.339" v="330" actId="1076"/>
          <ac:spMkLst>
            <pc:docMk/>
            <pc:sldMk cId="0" sldId="263"/>
            <ac:spMk id="14341" creationId="{2ED7E94C-CEC5-4F1C-8815-34B9B74DC3BB}"/>
          </ac:spMkLst>
        </pc:spChg>
        <pc:picChg chg="add del">
          <ac:chgData name="edlin guerra" userId="d52177a9150211f7" providerId="LiveId" clId="{55D0F06B-D091-4E58-96D2-BA80C6D992A3}" dt="2020-02-18T02:47:05.543" v="318" actId="478"/>
          <ac:picMkLst>
            <pc:docMk/>
            <pc:sldMk cId="0" sldId="263"/>
            <ac:picMk id="2" creationId="{812FFD49-EA58-423F-A1C0-58F7760E3AB2}"/>
          </ac:picMkLst>
        </pc:picChg>
        <pc:picChg chg="add del mod">
          <ac:chgData name="edlin guerra" userId="d52177a9150211f7" providerId="LiveId" clId="{55D0F06B-D091-4E58-96D2-BA80C6D992A3}" dt="2020-02-18T02:47:03.467" v="317" actId="478"/>
          <ac:picMkLst>
            <pc:docMk/>
            <pc:sldMk cId="0" sldId="263"/>
            <ac:picMk id="4" creationId="{DAE2AA7F-6E29-49CB-8946-0D9577FBA578}"/>
          </ac:picMkLst>
        </pc:picChg>
        <pc:picChg chg="add del mod">
          <ac:chgData name="edlin guerra" userId="d52177a9150211f7" providerId="LiveId" clId="{55D0F06B-D091-4E58-96D2-BA80C6D992A3}" dt="2020-02-18T02:48:40.785" v="325" actId="478"/>
          <ac:picMkLst>
            <pc:docMk/>
            <pc:sldMk cId="0" sldId="263"/>
            <ac:picMk id="6" creationId="{5C53416D-D1E9-40FF-8B15-16CED9C2336D}"/>
          </ac:picMkLst>
        </pc:picChg>
        <pc:picChg chg="add mod modCrop">
          <ac:chgData name="edlin guerra" userId="d52177a9150211f7" providerId="LiveId" clId="{55D0F06B-D091-4E58-96D2-BA80C6D992A3}" dt="2020-02-18T02:53:34.693" v="329" actId="14100"/>
          <ac:picMkLst>
            <pc:docMk/>
            <pc:sldMk cId="0" sldId="263"/>
            <ac:picMk id="7" creationId="{3BCCA761-3DC2-4C7A-B24F-B16EE03BF883}"/>
          </ac:picMkLst>
        </pc:picChg>
        <pc:picChg chg="del mod">
          <ac:chgData name="edlin guerra" userId="d52177a9150211f7" providerId="LiveId" clId="{55D0F06B-D091-4E58-96D2-BA80C6D992A3}" dt="2020-02-18T02:48:19.663" v="319" actId="478"/>
          <ac:picMkLst>
            <pc:docMk/>
            <pc:sldMk cId="0" sldId="263"/>
            <ac:picMk id="14339" creationId="{434A2DDB-D065-4DD6-B7A3-E10AFF8E53E6}"/>
          </ac:picMkLst>
        </pc:picChg>
      </pc:sldChg>
      <pc:sldChg chg="addSp modSp ord setBg">
        <pc:chgData name="edlin guerra" userId="d52177a9150211f7" providerId="LiveId" clId="{55D0F06B-D091-4E58-96D2-BA80C6D992A3}" dt="2020-02-18T03:04:52.407" v="389"/>
        <pc:sldMkLst>
          <pc:docMk/>
          <pc:sldMk cId="0" sldId="264"/>
        </pc:sldMkLst>
        <pc:spChg chg="add mod">
          <ac:chgData name="edlin guerra" userId="d52177a9150211f7" providerId="LiveId" clId="{55D0F06B-D091-4E58-96D2-BA80C6D992A3}" dt="2020-02-18T02:58:14.226" v="387" actId="20577"/>
          <ac:spMkLst>
            <pc:docMk/>
            <pc:sldMk cId="0" sldId="264"/>
            <ac:spMk id="2" creationId="{79F74C64-106A-4981-9C19-1F6D223BAE85}"/>
          </ac:spMkLst>
        </pc:spChg>
        <pc:spChg chg="mod">
          <ac:chgData name="edlin guerra" userId="d52177a9150211f7" providerId="LiveId" clId="{55D0F06B-D091-4E58-96D2-BA80C6D992A3}" dt="2020-02-18T02:53:55.904" v="331" actId="207"/>
          <ac:spMkLst>
            <pc:docMk/>
            <pc:sldMk cId="0" sldId="264"/>
            <ac:spMk id="16386" creationId="{A50156A0-7529-484F-8EFE-BD281B28F882}"/>
          </ac:spMkLst>
        </pc:spChg>
        <pc:spChg chg="mod">
          <ac:chgData name="edlin guerra" userId="d52177a9150211f7" providerId="LiveId" clId="{55D0F06B-D091-4E58-96D2-BA80C6D992A3}" dt="2020-02-18T02:53:55.904" v="331" actId="207"/>
          <ac:spMkLst>
            <pc:docMk/>
            <pc:sldMk cId="0" sldId="264"/>
            <ac:spMk id="16387" creationId="{2C6BB110-ABBC-4918-95F6-6B9138883D42}"/>
          </ac:spMkLst>
        </pc:spChg>
        <pc:spChg chg="mod">
          <ac:chgData name="edlin guerra" userId="d52177a9150211f7" providerId="LiveId" clId="{55D0F06B-D091-4E58-96D2-BA80C6D992A3}" dt="2020-02-18T02:54:02.617" v="332" actId="207"/>
          <ac:spMkLst>
            <pc:docMk/>
            <pc:sldMk cId="0" sldId="264"/>
            <ac:spMk id="16388" creationId="{BEF55E39-538E-40AF-A2ED-5A2E97A38A7E}"/>
          </ac:spMkLst>
        </pc:spChg>
      </pc:sldChg>
      <pc:sldChg chg="modSp del setBg">
        <pc:chgData name="edlin guerra" userId="d52177a9150211f7" providerId="LiveId" clId="{55D0F06B-D091-4E58-96D2-BA80C6D992A3}" dt="2020-02-18T02:57:45.820" v="344" actId="47"/>
        <pc:sldMkLst>
          <pc:docMk/>
          <pc:sldMk cId="0" sldId="265"/>
        </pc:sldMkLst>
        <pc:spChg chg="mod">
          <ac:chgData name="edlin guerra" userId="d52177a9150211f7" providerId="LiveId" clId="{55D0F06B-D091-4E58-96D2-BA80C6D992A3}" dt="2020-02-18T02:54:42.821" v="337" actId="207"/>
          <ac:spMkLst>
            <pc:docMk/>
            <pc:sldMk cId="0" sldId="265"/>
            <ac:spMk id="7180" creationId="{123C392E-E20E-41B9-8149-0DAFFB0F77E2}"/>
          </ac:spMkLst>
        </pc:spChg>
        <pc:spChg chg="mod">
          <ac:chgData name="edlin guerra" userId="d52177a9150211f7" providerId="LiveId" clId="{55D0F06B-D091-4E58-96D2-BA80C6D992A3}" dt="2020-02-18T02:54:42.821" v="337" actId="207"/>
          <ac:spMkLst>
            <pc:docMk/>
            <pc:sldMk cId="0" sldId="265"/>
            <ac:spMk id="7181" creationId="{F43ED506-921A-4FB0-B3C9-D74C83170D34}"/>
          </ac:spMkLst>
        </pc:spChg>
        <pc:graphicFrameChg chg="mod">
          <ac:chgData name="edlin guerra" userId="d52177a9150211f7" providerId="LiveId" clId="{55D0F06B-D091-4E58-96D2-BA80C6D992A3}" dt="2020-02-18T02:54:42.821" v="337" actId="207"/>
          <ac:graphicFrameMkLst>
            <pc:docMk/>
            <pc:sldMk cId="0" sldId="265"/>
            <ac:graphicFrameMk id="2" creationId="{13D1CE87-65DE-405B-81C5-5858E4D55899}"/>
          </ac:graphicFrameMkLst>
        </pc:graphicFrameChg>
        <pc:picChg chg="mod">
          <ac:chgData name="edlin guerra" userId="d52177a9150211f7" providerId="LiveId" clId="{55D0F06B-D091-4E58-96D2-BA80C6D992A3}" dt="2020-02-18T02:54:42.821" v="337" actId="207"/>
          <ac:picMkLst>
            <pc:docMk/>
            <pc:sldMk cId="0" sldId="265"/>
            <ac:picMk id="7182" creationId="{9267DE14-BA20-4786-84BB-8F96078B5691}"/>
          </ac:picMkLst>
        </pc:picChg>
      </pc:sldChg>
      <pc:sldChg chg="modSp del setBg">
        <pc:chgData name="edlin guerra" userId="d52177a9150211f7" providerId="LiveId" clId="{55D0F06B-D091-4E58-96D2-BA80C6D992A3}" dt="2020-02-18T02:57:45.820" v="344" actId="47"/>
        <pc:sldMkLst>
          <pc:docMk/>
          <pc:sldMk cId="0" sldId="266"/>
        </pc:sldMkLst>
        <pc:spChg chg="mod">
          <ac:chgData name="edlin guerra" userId="d52177a9150211f7" providerId="LiveId" clId="{55D0F06B-D091-4E58-96D2-BA80C6D992A3}" dt="2020-02-18T02:54:11.493" v="333" actId="207"/>
          <ac:spMkLst>
            <pc:docMk/>
            <pc:sldMk cId="0" sldId="266"/>
            <ac:spMk id="17410" creationId="{DD29CDC9-E766-4BE4-AE3E-012AE40E2ED9}"/>
          </ac:spMkLst>
        </pc:spChg>
        <pc:spChg chg="mod">
          <ac:chgData name="edlin guerra" userId="d52177a9150211f7" providerId="LiveId" clId="{55D0F06B-D091-4E58-96D2-BA80C6D992A3}" dt="2020-02-18T02:54:11.493" v="333" actId="207"/>
          <ac:spMkLst>
            <pc:docMk/>
            <pc:sldMk cId="0" sldId="266"/>
            <ac:spMk id="17413" creationId="{547F32CD-5C76-408A-9FB7-C18AE9EC24B0}"/>
          </ac:spMkLst>
        </pc:spChg>
        <pc:spChg chg="mod">
          <ac:chgData name="edlin guerra" userId="d52177a9150211f7" providerId="LiveId" clId="{55D0F06B-D091-4E58-96D2-BA80C6D992A3}" dt="2020-02-18T02:54:11.493" v="333" actId="207"/>
          <ac:spMkLst>
            <pc:docMk/>
            <pc:sldMk cId="0" sldId="266"/>
            <ac:spMk id="17414" creationId="{3D38063E-5491-4880-B931-2A71A135FE17}"/>
          </ac:spMkLst>
        </pc:spChg>
        <pc:spChg chg="mod">
          <ac:chgData name="edlin guerra" userId="d52177a9150211f7" providerId="LiveId" clId="{55D0F06B-D091-4E58-96D2-BA80C6D992A3}" dt="2020-02-18T02:54:11.493" v="333" actId="207"/>
          <ac:spMkLst>
            <pc:docMk/>
            <pc:sldMk cId="0" sldId="266"/>
            <ac:spMk id="17415" creationId="{88DE6B1C-8A7C-408C-97A2-BDA683B6A06B}"/>
          </ac:spMkLst>
        </pc:spChg>
        <pc:spChg chg="mod">
          <ac:chgData name="edlin guerra" userId="d52177a9150211f7" providerId="LiveId" clId="{55D0F06B-D091-4E58-96D2-BA80C6D992A3}" dt="2020-02-18T02:54:11.493" v="333" actId="207"/>
          <ac:spMkLst>
            <pc:docMk/>
            <pc:sldMk cId="0" sldId="266"/>
            <ac:spMk id="17416" creationId="{8173BA2A-937A-447D-AA62-1EAE35908E2C}"/>
          </ac:spMkLst>
        </pc:spChg>
        <pc:spChg chg="mod">
          <ac:chgData name="edlin guerra" userId="d52177a9150211f7" providerId="LiveId" clId="{55D0F06B-D091-4E58-96D2-BA80C6D992A3}" dt="2020-02-18T02:54:11.493" v="333" actId="207"/>
          <ac:spMkLst>
            <pc:docMk/>
            <pc:sldMk cId="0" sldId="266"/>
            <ac:spMk id="17417" creationId="{26727A9E-BBAB-49B2-BD9D-966A8788BABB}"/>
          </ac:spMkLst>
        </pc:spChg>
        <pc:spChg chg="mod">
          <ac:chgData name="edlin guerra" userId="d52177a9150211f7" providerId="LiveId" clId="{55D0F06B-D091-4E58-96D2-BA80C6D992A3}" dt="2020-02-18T02:54:11.493" v="333" actId="207"/>
          <ac:spMkLst>
            <pc:docMk/>
            <pc:sldMk cId="0" sldId="266"/>
            <ac:spMk id="17418" creationId="{BBBFB7D8-7C38-489E-9FBE-62E996E7E6E5}"/>
          </ac:spMkLst>
        </pc:spChg>
        <pc:grpChg chg="mod">
          <ac:chgData name="edlin guerra" userId="d52177a9150211f7" providerId="LiveId" clId="{55D0F06B-D091-4E58-96D2-BA80C6D992A3}" dt="2020-02-18T02:54:11.493" v="333" actId="207"/>
          <ac:grpSpMkLst>
            <pc:docMk/>
            <pc:sldMk cId="0" sldId="266"/>
            <ac:grpSpMk id="17411" creationId="{EDEAC912-4EDC-4FBC-A096-7A41B118B67A}"/>
          </ac:grpSpMkLst>
        </pc:grpChg>
        <pc:grpChg chg="mod">
          <ac:chgData name="edlin guerra" userId="d52177a9150211f7" providerId="LiveId" clId="{55D0F06B-D091-4E58-96D2-BA80C6D992A3}" dt="2020-02-18T02:54:11.493" v="333" actId="207"/>
          <ac:grpSpMkLst>
            <pc:docMk/>
            <pc:sldMk cId="0" sldId="266"/>
            <ac:grpSpMk id="17412" creationId="{BB44A360-FD2E-49A3-A8D5-F16B4CCFF971}"/>
          </ac:grpSpMkLst>
        </pc:grpChg>
      </pc:sldChg>
      <pc:sldChg chg="modSp del setBg">
        <pc:chgData name="edlin guerra" userId="d52177a9150211f7" providerId="LiveId" clId="{55D0F06B-D091-4E58-96D2-BA80C6D992A3}" dt="2020-02-18T02:57:45.820" v="344" actId="47"/>
        <pc:sldMkLst>
          <pc:docMk/>
          <pc:sldMk cId="0" sldId="267"/>
        </pc:sldMkLst>
        <pc:spChg chg="mod">
          <ac:chgData name="edlin guerra" userId="d52177a9150211f7" providerId="LiveId" clId="{55D0F06B-D091-4E58-96D2-BA80C6D992A3}" dt="2020-02-18T02:55:07.920" v="338" actId="207"/>
          <ac:spMkLst>
            <pc:docMk/>
            <pc:sldMk cId="0" sldId="267"/>
            <ac:spMk id="19458" creationId="{97BCC048-FD34-49F1-856E-3E260AF33629}"/>
          </ac:spMkLst>
        </pc:spChg>
        <pc:spChg chg="mod">
          <ac:chgData name="edlin guerra" userId="d52177a9150211f7" providerId="LiveId" clId="{55D0F06B-D091-4E58-96D2-BA80C6D992A3}" dt="2020-02-18T02:55:07.920" v="338" actId="207"/>
          <ac:spMkLst>
            <pc:docMk/>
            <pc:sldMk cId="0" sldId="267"/>
            <ac:spMk id="19460" creationId="{96211195-99E4-4AD5-9113-E4F0EA4AE17D}"/>
          </ac:spMkLst>
        </pc:spChg>
        <pc:spChg chg="mod">
          <ac:chgData name="edlin guerra" userId="d52177a9150211f7" providerId="LiveId" clId="{55D0F06B-D091-4E58-96D2-BA80C6D992A3}" dt="2020-02-18T02:55:07.920" v="338" actId="207"/>
          <ac:spMkLst>
            <pc:docMk/>
            <pc:sldMk cId="0" sldId="267"/>
            <ac:spMk id="19461" creationId="{C64FF68F-6650-446E-98CF-B0AE7E64F2F2}"/>
          </ac:spMkLst>
        </pc:spChg>
        <pc:spChg chg="mod">
          <ac:chgData name="edlin guerra" userId="d52177a9150211f7" providerId="LiveId" clId="{55D0F06B-D091-4E58-96D2-BA80C6D992A3}" dt="2020-02-18T02:55:07.920" v="338" actId="207"/>
          <ac:spMkLst>
            <pc:docMk/>
            <pc:sldMk cId="0" sldId="267"/>
            <ac:spMk id="19462" creationId="{4C241734-5BA7-485B-9EE5-A0D857913492}"/>
          </ac:spMkLst>
        </pc:spChg>
        <pc:picChg chg="mod">
          <ac:chgData name="edlin guerra" userId="d52177a9150211f7" providerId="LiveId" clId="{55D0F06B-D091-4E58-96D2-BA80C6D992A3}" dt="2020-02-18T02:55:07.920" v="338" actId="207"/>
          <ac:picMkLst>
            <pc:docMk/>
            <pc:sldMk cId="0" sldId="267"/>
            <ac:picMk id="19459" creationId="{34232339-FE47-49D6-8853-1E742A6B2E0C}"/>
          </ac:picMkLst>
        </pc:picChg>
      </pc:sldChg>
      <pc:sldChg chg="modSp del setBg">
        <pc:chgData name="edlin guerra" userId="d52177a9150211f7" providerId="LiveId" clId="{55D0F06B-D091-4E58-96D2-BA80C6D992A3}" dt="2020-02-18T02:57:45.820" v="344" actId="47"/>
        <pc:sldMkLst>
          <pc:docMk/>
          <pc:sldMk cId="0" sldId="268"/>
        </pc:sldMkLst>
        <pc:spChg chg="mod">
          <ac:chgData name="edlin guerra" userId="d52177a9150211f7" providerId="LiveId" clId="{55D0F06B-D091-4E58-96D2-BA80C6D992A3}" dt="2020-02-18T02:55:37.041" v="341" actId="207"/>
          <ac:spMkLst>
            <pc:docMk/>
            <pc:sldMk cId="0" sldId="268"/>
            <ac:spMk id="9230" creationId="{9E0BFA5A-4B1E-4786-AF5B-678A196833D7}"/>
          </ac:spMkLst>
        </pc:spChg>
        <pc:spChg chg="mod">
          <ac:chgData name="edlin guerra" userId="d52177a9150211f7" providerId="LiveId" clId="{55D0F06B-D091-4E58-96D2-BA80C6D992A3}" dt="2020-02-18T02:55:37.041" v="341" actId="207"/>
          <ac:spMkLst>
            <pc:docMk/>
            <pc:sldMk cId="0" sldId="268"/>
            <ac:spMk id="9231" creationId="{7F61AA02-B243-4571-8CFD-D1B32923329D}"/>
          </ac:spMkLst>
        </pc:spChg>
        <pc:graphicFrameChg chg="mod">
          <ac:chgData name="edlin guerra" userId="d52177a9150211f7" providerId="LiveId" clId="{55D0F06B-D091-4E58-96D2-BA80C6D992A3}" dt="2020-02-18T02:55:37.041" v="341" actId="207"/>
          <ac:graphicFrameMkLst>
            <pc:docMk/>
            <pc:sldMk cId="0" sldId="268"/>
            <ac:graphicFrameMk id="2" creationId="{36572A8D-AB24-4E77-9517-1349DA307DAB}"/>
          </ac:graphicFrameMkLst>
        </pc:graphicFrameChg>
      </pc:sldChg>
      <pc:sldChg chg="modSp del setBg">
        <pc:chgData name="edlin guerra" userId="d52177a9150211f7" providerId="LiveId" clId="{55D0F06B-D091-4E58-96D2-BA80C6D992A3}" dt="2020-02-18T02:57:45.820" v="344" actId="47"/>
        <pc:sldMkLst>
          <pc:docMk/>
          <pc:sldMk cId="0" sldId="269"/>
        </pc:sldMkLst>
        <pc:spChg chg="mod">
          <ac:chgData name="edlin guerra" userId="d52177a9150211f7" providerId="LiveId" clId="{55D0F06B-D091-4E58-96D2-BA80C6D992A3}" dt="2020-02-18T02:55:56.186" v="342" actId="207"/>
          <ac:spMkLst>
            <pc:docMk/>
            <pc:sldMk cId="0" sldId="269"/>
            <ac:spMk id="10244" creationId="{48AA8C5F-FE75-40C4-BDAE-6B95726CDFB5}"/>
          </ac:spMkLst>
        </pc:spChg>
      </pc:sldChg>
      <pc:sldChg chg="del setBg">
        <pc:chgData name="edlin guerra" userId="d52177a9150211f7" providerId="LiveId" clId="{55D0F06B-D091-4E58-96D2-BA80C6D992A3}" dt="2020-02-18T02:56:34.755" v="343" actId="47"/>
        <pc:sldMkLst>
          <pc:docMk/>
          <pc:sldMk cId="0" sldId="271"/>
        </pc:sldMkLst>
      </pc:sldChg>
      <pc:sldChg chg="modSp setBg">
        <pc:chgData name="edlin guerra" userId="d52177a9150211f7" providerId="LiveId" clId="{55D0F06B-D091-4E58-96D2-BA80C6D992A3}" dt="2020-02-18T02:40:56.212" v="249" actId="207"/>
        <pc:sldMkLst>
          <pc:docMk/>
          <pc:sldMk cId="0" sldId="275"/>
        </pc:sldMkLst>
        <pc:spChg chg="mod">
          <ac:chgData name="edlin guerra" userId="d52177a9150211f7" providerId="LiveId" clId="{55D0F06B-D091-4E58-96D2-BA80C6D992A3}" dt="2020-02-18T02:40:56.212" v="249" actId="207"/>
          <ac:spMkLst>
            <pc:docMk/>
            <pc:sldMk cId="0" sldId="275"/>
            <ac:spMk id="4100" creationId="{CD3824D6-A196-429E-B68F-CC6EB77F78BB}"/>
          </ac:spMkLst>
        </pc:spChg>
        <pc:graphicFrameChg chg="mod">
          <ac:chgData name="edlin guerra" userId="d52177a9150211f7" providerId="LiveId" clId="{55D0F06B-D091-4E58-96D2-BA80C6D992A3}" dt="2020-02-18T02:40:52.392" v="248" actId="12385"/>
          <ac:graphicFrameMkLst>
            <pc:docMk/>
            <pc:sldMk cId="0" sldId="275"/>
            <ac:graphicFrameMk id="26627" creationId="{0FFE1705-B133-429E-BE86-EA501368E3FD}"/>
          </ac:graphicFrameMkLst>
        </pc:graphicFrameChg>
      </pc:sldChg>
      <pc:sldChg chg="addSp delSp modSp setBg">
        <pc:chgData name="edlin guerra" userId="d52177a9150211f7" providerId="LiveId" clId="{55D0F06B-D091-4E58-96D2-BA80C6D992A3}" dt="2020-02-18T13:57:55.971" v="439" actId="1076"/>
        <pc:sldMkLst>
          <pc:docMk/>
          <pc:sldMk cId="0" sldId="276"/>
        </pc:sldMkLst>
        <pc:spChg chg="add mod">
          <ac:chgData name="edlin guerra" userId="d52177a9150211f7" providerId="LiveId" clId="{55D0F06B-D091-4E58-96D2-BA80C6D992A3}" dt="2020-02-18T13:57:31.467" v="435" actId="1076"/>
          <ac:spMkLst>
            <pc:docMk/>
            <pc:sldMk cId="0" sldId="276"/>
            <ac:spMk id="5122" creationId="{4858BAA6-4797-41A8-96D4-B66950405B94}"/>
          </ac:spMkLst>
        </pc:spChg>
        <pc:spChg chg="mod">
          <ac:chgData name="edlin guerra" userId="d52177a9150211f7" providerId="LiveId" clId="{55D0F06B-D091-4E58-96D2-BA80C6D992A3}" dt="2020-02-18T02:41:07.162" v="251" actId="207"/>
          <ac:spMkLst>
            <pc:docMk/>
            <pc:sldMk cId="0" sldId="276"/>
            <ac:spMk id="5124" creationId="{BF22EC14-108B-4463-B159-5362CE16F791}"/>
          </ac:spMkLst>
        </pc:spChg>
        <pc:spChg chg="mod">
          <ac:chgData name="edlin guerra" userId="d52177a9150211f7" providerId="LiveId" clId="{55D0F06B-D091-4E58-96D2-BA80C6D992A3}" dt="2020-02-18T13:57:40.256" v="436" actId="1076"/>
          <ac:spMkLst>
            <pc:docMk/>
            <pc:sldMk cId="0" sldId="276"/>
            <ac:spMk id="5184" creationId="{1F712063-B34D-4AD8-A959-5C05CC73FE1C}"/>
          </ac:spMkLst>
        </pc:spChg>
        <pc:spChg chg="mod">
          <ac:chgData name="edlin guerra" userId="d52177a9150211f7" providerId="LiveId" clId="{55D0F06B-D091-4E58-96D2-BA80C6D992A3}" dt="2020-02-18T13:57:53.007" v="438" actId="1076"/>
          <ac:spMkLst>
            <pc:docMk/>
            <pc:sldMk cId="0" sldId="276"/>
            <ac:spMk id="5185" creationId="{0566C6AD-0EC2-43B4-AD95-A6869C262A18}"/>
          </ac:spMkLst>
        </pc:spChg>
        <pc:spChg chg="mod">
          <ac:chgData name="edlin guerra" userId="d52177a9150211f7" providerId="LiveId" clId="{55D0F06B-D091-4E58-96D2-BA80C6D992A3}" dt="2020-02-18T13:57:55.971" v="439" actId="1076"/>
          <ac:spMkLst>
            <pc:docMk/>
            <pc:sldMk cId="0" sldId="276"/>
            <ac:spMk id="5186" creationId="{8BFCD184-7CD6-445C-90BC-9C0B672DF969}"/>
          </ac:spMkLst>
        </pc:spChg>
        <pc:graphicFrameChg chg="del mod replId">
          <ac:chgData name="edlin guerra" userId="d52177a9150211f7" providerId="LiveId" clId="{55D0F06B-D091-4E58-96D2-BA80C6D992A3}" dt="2020-02-18T13:56:34.191" v="427"/>
          <ac:graphicFrameMkLst>
            <pc:docMk/>
            <pc:sldMk cId="0" sldId="276"/>
            <ac:graphicFrameMk id="2" creationId="{4858BAA6-4797-41A8-96D4-B66950405B94}"/>
          </ac:graphicFrameMkLst>
        </pc:graphicFrameChg>
        <pc:graphicFrameChg chg="mod">
          <ac:chgData name="edlin guerra" userId="d52177a9150211f7" providerId="LiveId" clId="{55D0F06B-D091-4E58-96D2-BA80C6D992A3}" dt="2020-02-18T02:41:04.451" v="250" actId="12385"/>
          <ac:graphicFrameMkLst>
            <pc:docMk/>
            <pc:sldMk cId="0" sldId="276"/>
            <ac:graphicFrameMk id="28675" creationId="{6448E521-5F90-4D76-A509-00D6F694F691}"/>
          </ac:graphicFrameMkLst>
        </pc:graphicFrameChg>
      </pc:sldChg>
      <pc:sldChg chg="modSp del setBg">
        <pc:chgData name="edlin guerra" userId="d52177a9150211f7" providerId="LiveId" clId="{55D0F06B-D091-4E58-96D2-BA80C6D992A3}" dt="2020-02-18T02:57:45.820" v="344" actId="47"/>
        <pc:sldMkLst>
          <pc:docMk/>
          <pc:sldMk cId="0" sldId="277"/>
        </pc:sldMkLst>
        <pc:spChg chg="mod">
          <ac:chgData name="edlin guerra" userId="d52177a9150211f7" providerId="LiveId" clId="{55D0F06B-D091-4E58-96D2-BA80C6D992A3}" dt="2020-02-18T02:54:19.544" v="334" actId="207"/>
          <ac:spMkLst>
            <pc:docMk/>
            <pc:sldMk cId="0" sldId="277"/>
            <ac:spMk id="18434" creationId="{EC2F0FD7-FA19-45D7-830F-602B2AD2E6C8}"/>
          </ac:spMkLst>
        </pc:spChg>
        <pc:graphicFrameChg chg="mod modGraphic">
          <ac:chgData name="edlin guerra" userId="d52177a9150211f7" providerId="LiveId" clId="{55D0F06B-D091-4E58-96D2-BA80C6D992A3}" dt="2020-02-18T02:54:35.141" v="336" actId="12385"/>
          <ac:graphicFrameMkLst>
            <pc:docMk/>
            <pc:sldMk cId="0" sldId="277"/>
            <ac:graphicFrameMk id="34892" creationId="{3E116A56-8169-4D2C-9F82-87422D831EBB}"/>
          </ac:graphicFrameMkLst>
        </pc:graphicFrameChg>
      </pc:sldChg>
      <pc:sldChg chg="modSp del setBg">
        <pc:chgData name="edlin guerra" userId="d52177a9150211f7" providerId="LiveId" clId="{55D0F06B-D091-4E58-96D2-BA80C6D992A3}" dt="2020-02-18T02:57:45.820" v="344" actId="47"/>
        <pc:sldMkLst>
          <pc:docMk/>
          <pc:sldMk cId="0" sldId="278"/>
        </pc:sldMkLst>
        <pc:spChg chg="mod">
          <ac:chgData name="edlin guerra" userId="d52177a9150211f7" providerId="LiveId" clId="{55D0F06B-D091-4E58-96D2-BA80C6D992A3}" dt="2020-02-18T02:55:18.598" v="339" actId="207"/>
          <ac:spMkLst>
            <pc:docMk/>
            <pc:sldMk cId="0" sldId="278"/>
            <ac:spMk id="20482" creationId="{0FBA9650-4AAD-4C94-8D1E-396C15F17D20}"/>
          </ac:spMkLst>
        </pc:spChg>
        <pc:spChg chg="mod">
          <ac:chgData name="edlin guerra" userId="d52177a9150211f7" providerId="LiveId" clId="{55D0F06B-D091-4E58-96D2-BA80C6D992A3}" dt="2020-02-18T02:55:18.598" v="339" actId="207"/>
          <ac:spMkLst>
            <pc:docMk/>
            <pc:sldMk cId="0" sldId="278"/>
            <ac:spMk id="20483" creationId="{8BCBC0DE-99A3-49C8-B308-4C29993B0056}"/>
          </ac:spMkLst>
        </pc:spChg>
        <pc:spChg chg="mod">
          <ac:chgData name="edlin guerra" userId="d52177a9150211f7" providerId="LiveId" clId="{55D0F06B-D091-4E58-96D2-BA80C6D992A3}" dt="2020-02-18T02:55:18.598" v="339" actId="207"/>
          <ac:spMkLst>
            <pc:docMk/>
            <pc:sldMk cId="0" sldId="278"/>
            <ac:spMk id="20484" creationId="{BE37E9C8-325A-4B15-9777-ABDF3CE1C33F}"/>
          </ac:spMkLst>
        </pc:spChg>
      </pc:sldChg>
      <pc:sldChg chg="modSp del setBg">
        <pc:chgData name="edlin guerra" userId="d52177a9150211f7" providerId="LiveId" clId="{55D0F06B-D091-4E58-96D2-BA80C6D992A3}" dt="2020-02-18T02:57:45.820" v="344" actId="47"/>
        <pc:sldMkLst>
          <pc:docMk/>
          <pc:sldMk cId="0" sldId="279"/>
        </pc:sldMkLst>
        <pc:spChg chg="mod">
          <ac:chgData name="edlin guerra" userId="d52177a9150211f7" providerId="LiveId" clId="{55D0F06B-D091-4E58-96D2-BA80C6D992A3}" dt="2020-02-18T02:55:27.159" v="340" actId="207"/>
          <ac:spMkLst>
            <pc:docMk/>
            <pc:sldMk cId="0" sldId="279"/>
            <ac:spMk id="8196" creationId="{6744D1D7-9A5C-4611-A5DF-2F0A170E969D}"/>
          </ac:spMkLst>
        </pc:spChg>
        <pc:spChg chg="mod">
          <ac:chgData name="edlin guerra" userId="d52177a9150211f7" providerId="LiveId" clId="{55D0F06B-D091-4E58-96D2-BA80C6D992A3}" dt="2020-02-18T02:55:27.159" v="340" actId="207"/>
          <ac:spMkLst>
            <pc:docMk/>
            <pc:sldMk cId="0" sldId="279"/>
            <ac:spMk id="8197" creationId="{C07D3DA5-E6D0-4133-87A9-5134CA9131B0}"/>
          </ac:spMkLst>
        </pc:spChg>
        <pc:spChg chg="mod">
          <ac:chgData name="edlin guerra" userId="d52177a9150211f7" providerId="LiveId" clId="{55D0F06B-D091-4E58-96D2-BA80C6D992A3}" dt="2020-02-18T02:55:27.159" v="340" actId="207"/>
          <ac:spMkLst>
            <pc:docMk/>
            <pc:sldMk cId="0" sldId="279"/>
            <ac:spMk id="8198" creationId="{8ED666CB-4F68-49D9-9B65-5666A6BDA49C}"/>
          </ac:spMkLst>
        </pc:spChg>
        <pc:spChg chg="mod">
          <ac:chgData name="edlin guerra" userId="d52177a9150211f7" providerId="LiveId" clId="{55D0F06B-D091-4E58-96D2-BA80C6D992A3}" dt="2020-02-18T02:55:27.159" v="340" actId="207"/>
          <ac:spMkLst>
            <pc:docMk/>
            <pc:sldMk cId="0" sldId="279"/>
            <ac:spMk id="8199" creationId="{CEBDBF7A-A293-4D20-85D8-2D849D6369B5}"/>
          </ac:spMkLst>
        </pc:spChg>
        <pc:spChg chg="mod">
          <ac:chgData name="edlin guerra" userId="d52177a9150211f7" providerId="LiveId" clId="{55D0F06B-D091-4E58-96D2-BA80C6D992A3}" dt="2020-02-18T02:55:27.159" v="340" actId="207"/>
          <ac:spMkLst>
            <pc:docMk/>
            <pc:sldMk cId="0" sldId="279"/>
            <ac:spMk id="8200" creationId="{7F2D78C7-2D76-4E16-9993-3A8D9331CDEB}"/>
          </ac:spMkLst>
        </pc:spChg>
        <pc:graphicFrameChg chg="mod">
          <ac:chgData name="edlin guerra" userId="d52177a9150211f7" providerId="LiveId" clId="{55D0F06B-D091-4E58-96D2-BA80C6D992A3}" dt="2020-02-18T02:55:27.159" v="340" actId="207"/>
          <ac:graphicFrameMkLst>
            <pc:docMk/>
            <pc:sldMk cId="0" sldId="279"/>
            <ac:graphicFrameMk id="8194" creationId="{9487890A-220D-4810-8B71-98EB7480C23E}"/>
          </ac:graphicFrameMkLst>
        </pc:graphicFrameChg>
      </pc:sldChg>
      <pc:sldChg chg="del setBg">
        <pc:chgData name="edlin guerra" userId="d52177a9150211f7" providerId="LiveId" clId="{55D0F06B-D091-4E58-96D2-BA80C6D992A3}" dt="2020-02-18T02:57:45.820" v="344" actId="47"/>
        <pc:sldMkLst>
          <pc:docMk/>
          <pc:sldMk cId="0" sldId="280"/>
        </pc:sldMkLst>
      </pc:sldChg>
      <pc:sldChg chg="del setBg">
        <pc:chgData name="edlin guerra" userId="d52177a9150211f7" providerId="LiveId" clId="{55D0F06B-D091-4E58-96D2-BA80C6D992A3}" dt="2020-02-18T02:57:45.820" v="344" actId="47"/>
        <pc:sldMkLst>
          <pc:docMk/>
          <pc:sldMk cId="0" sldId="281"/>
        </pc:sldMkLst>
      </pc:sldChg>
      <pc:sldChg chg="del setBg">
        <pc:chgData name="edlin guerra" userId="d52177a9150211f7" providerId="LiveId" clId="{55D0F06B-D091-4E58-96D2-BA80C6D992A3}" dt="2020-02-18T02:57:45.820" v="344" actId="47"/>
        <pc:sldMkLst>
          <pc:docMk/>
          <pc:sldMk cId="0" sldId="282"/>
        </pc:sldMkLst>
      </pc:sldChg>
      <pc:sldChg chg="del setBg">
        <pc:chgData name="edlin guerra" userId="d52177a9150211f7" providerId="LiveId" clId="{55D0F06B-D091-4E58-96D2-BA80C6D992A3}" dt="2020-02-18T02:56:34.755" v="343" actId="47"/>
        <pc:sldMkLst>
          <pc:docMk/>
          <pc:sldMk cId="0" sldId="283"/>
        </pc:sldMkLst>
      </pc:sldChg>
      <pc:sldChg chg="modSp setBg">
        <pc:chgData name="edlin guerra" userId="d52177a9150211f7" providerId="LiveId" clId="{55D0F06B-D091-4E58-96D2-BA80C6D992A3}" dt="2020-02-18T02:39:02.290" v="243" actId="20577"/>
        <pc:sldMkLst>
          <pc:docMk/>
          <pc:sldMk cId="0" sldId="284"/>
        </pc:sldMkLst>
        <pc:spChg chg="mod">
          <ac:chgData name="edlin guerra" userId="d52177a9150211f7" providerId="LiveId" clId="{55D0F06B-D091-4E58-96D2-BA80C6D992A3}" dt="2020-02-18T02:38:21.057" v="230" actId="207"/>
          <ac:spMkLst>
            <pc:docMk/>
            <pc:sldMk cId="0" sldId="284"/>
            <ac:spMk id="13314" creationId="{51FFAEE3-D219-4E5E-8C7E-7B076513DAB5}"/>
          </ac:spMkLst>
        </pc:spChg>
        <pc:spChg chg="mod">
          <ac:chgData name="edlin guerra" userId="d52177a9150211f7" providerId="LiveId" clId="{55D0F06B-D091-4E58-96D2-BA80C6D992A3}" dt="2020-02-18T02:38:21.057" v="230" actId="207"/>
          <ac:spMkLst>
            <pc:docMk/>
            <pc:sldMk cId="0" sldId="284"/>
            <ac:spMk id="13315" creationId="{1AF98DAC-E8D7-4299-B33F-5EF0A6203521}"/>
          </ac:spMkLst>
        </pc:spChg>
        <pc:spChg chg="mod">
          <ac:chgData name="edlin guerra" userId="d52177a9150211f7" providerId="LiveId" clId="{55D0F06B-D091-4E58-96D2-BA80C6D992A3}" dt="2020-02-18T02:39:02.290" v="243" actId="20577"/>
          <ac:spMkLst>
            <pc:docMk/>
            <pc:sldMk cId="0" sldId="284"/>
            <ac:spMk id="13316" creationId="{18183ED1-A2E2-4E28-A194-7D40C7E0F502}"/>
          </ac:spMkLst>
        </pc:spChg>
        <pc:spChg chg="mod">
          <ac:chgData name="edlin guerra" userId="d52177a9150211f7" providerId="LiveId" clId="{55D0F06B-D091-4E58-96D2-BA80C6D992A3}" dt="2020-02-18T02:38:21.057" v="230" actId="207"/>
          <ac:spMkLst>
            <pc:docMk/>
            <pc:sldMk cId="0" sldId="284"/>
            <ac:spMk id="13317" creationId="{F0D91EDF-24B3-4DA4-BF56-D521D4F29DA6}"/>
          </ac:spMkLst>
        </pc:spChg>
        <pc:spChg chg="mod">
          <ac:chgData name="edlin guerra" userId="d52177a9150211f7" providerId="LiveId" clId="{55D0F06B-D091-4E58-96D2-BA80C6D992A3}" dt="2020-02-18T02:38:21.057" v="230" actId="207"/>
          <ac:spMkLst>
            <pc:docMk/>
            <pc:sldMk cId="0" sldId="284"/>
            <ac:spMk id="13318" creationId="{452F5BBE-E688-4592-B483-C7F05FA81BBE}"/>
          </ac:spMkLst>
        </pc:spChg>
        <pc:cxnChg chg="mod">
          <ac:chgData name="edlin guerra" userId="d52177a9150211f7" providerId="LiveId" clId="{55D0F06B-D091-4E58-96D2-BA80C6D992A3}" dt="2020-02-18T02:38:50.344" v="232" actId="1582"/>
          <ac:cxnSpMkLst>
            <pc:docMk/>
            <pc:sldMk cId="0" sldId="284"/>
            <ac:cxnSpMk id="9" creationId="{968B2D76-9A04-41A1-9F69-4159B81801B3}"/>
          </ac:cxnSpMkLst>
        </pc:cxnChg>
        <pc:cxnChg chg="mod">
          <ac:chgData name="edlin guerra" userId="d52177a9150211f7" providerId="LiveId" clId="{55D0F06B-D091-4E58-96D2-BA80C6D992A3}" dt="2020-02-18T02:38:50.344" v="232" actId="1582"/>
          <ac:cxnSpMkLst>
            <pc:docMk/>
            <pc:sldMk cId="0" sldId="284"/>
            <ac:cxnSpMk id="11" creationId="{2391A9F9-CCA8-4F86-87F6-03799AD1536B}"/>
          </ac:cxnSpMkLst>
        </pc:cxnChg>
        <pc:cxnChg chg="mod">
          <ac:chgData name="edlin guerra" userId="d52177a9150211f7" providerId="LiveId" clId="{55D0F06B-D091-4E58-96D2-BA80C6D992A3}" dt="2020-02-18T02:38:50.344" v="232" actId="1582"/>
          <ac:cxnSpMkLst>
            <pc:docMk/>
            <pc:sldMk cId="0" sldId="284"/>
            <ac:cxnSpMk id="13" creationId="{73ABE616-F094-4204-95F6-DED9C5548E16}"/>
          </ac:cxnSpMkLst>
        </pc:cxnChg>
      </pc:sldChg>
      <pc:sldChg chg="del">
        <pc:chgData name="edlin guerra" userId="d52177a9150211f7" providerId="LiveId" clId="{55D0F06B-D091-4E58-96D2-BA80C6D992A3}" dt="2020-02-18T02:19:35.674" v="2" actId="47"/>
        <pc:sldMkLst>
          <pc:docMk/>
          <pc:sldMk cId="518660928" sldId="292"/>
        </pc:sldMkLst>
      </pc:sldChg>
      <pc:sldChg chg="modSp">
        <pc:chgData name="edlin guerra" userId="d52177a9150211f7" providerId="LiveId" clId="{55D0F06B-D091-4E58-96D2-BA80C6D992A3}" dt="2020-02-18T02:19:48.320" v="22" actId="20577"/>
        <pc:sldMkLst>
          <pc:docMk/>
          <pc:sldMk cId="62298159" sldId="293"/>
        </pc:sldMkLst>
        <pc:spChg chg="mod">
          <ac:chgData name="edlin guerra" userId="d52177a9150211f7" providerId="LiveId" clId="{55D0F06B-D091-4E58-96D2-BA80C6D992A3}" dt="2020-02-18T02:19:48.320" v="22" actId="20577"/>
          <ac:spMkLst>
            <pc:docMk/>
            <pc:sldMk cId="62298159" sldId="293"/>
            <ac:spMk id="6" creationId="{40414D67-5785-4491-A0C9-47520F416026}"/>
          </ac:spMkLst>
        </pc:spChg>
      </pc:sldChg>
      <pc:sldChg chg="add del">
        <pc:chgData name="edlin guerra" userId="d52177a9150211f7" providerId="LiveId" clId="{55D0F06B-D091-4E58-96D2-BA80C6D992A3}" dt="2020-02-18T02:20:58.286" v="25"/>
        <pc:sldMkLst>
          <pc:docMk/>
          <pc:sldMk cId="2670142242" sldId="294"/>
        </pc:sldMkLst>
      </pc:sldChg>
      <pc:sldChg chg="add">
        <pc:chgData name="edlin guerra" userId="d52177a9150211f7" providerId="LiveId" clId="{55D0F06B-D091-4E58-96D2-BA80C6D992A3}" dt="2020-02-18T02:21:51.211" v="26"/>
        <pc:sldMkLst>
          <pc:docMk/>
          <pc:sldMk cId="2272089467" sldId="329"/>
        </pc:sldMkLst>
      </pc:sldChg>
      <pc:sldChg chg="addSp delSp modSp add">
        <pc:chgData name="edlin guerra" userId="d52177a9150211f7" providerId="LiveId" clId="{55D0F06B-D091-4E58-96D2-BA80C6D992A3}" dt="2020-02-18T03:06:12.177" v="406" actId="20577"/>
        <pc:sldMkLst>
          <pc:docMk/>
          <pc:sldMk cId="3238121939" sldId="330"/>
        </pc:sldMkLst>
        <pc:spChg chg="del">
          <ac:chgData name="edlin guerra" userId="d52177a9150211f7" providerId="LiveId" clId="{55D0F06B-D091-4E58-96D2-BA80C6D992A3}" dt="2020-02-18T02:22:16.095" v="28"/>
          <ac:spMkLst>
            <pc:docMk/>
            <pc:sldMk cId="3238121939" sldId="330"/>
            <ac:spMk id="2" creationId="{3235FEEF-13C4-465E-8251-5D673A363F50}"/>
          </ac:spMkLst>
        </pc:spChg>
        <pc:spChg chg="del">
          <ac:chgData name="edlin guerra" userId="d52177a9150211f7" providerId="LiveId" clId="{55D0F06B-D091-4E58-96D2-BA80C6D992A3}" dt="2020-02-18T02:22:16.095" v="28"/>
          <ac:spMkLst>
            <pc:docMk/>
            <pc:sldMk cId="3238121939" sldId="330"/>
            <ac:spMk id="3" creationId="{25B1AC7F-AA04-4F7E-9C7E-2C70A7C222CA}"/>
          </ac:spMkLst>
        </pc:spChg>
        <pc:spChg chg="add mod">
          <ac:chgData name="edlin guerra" userId="d52177a9150211f7" providerId="LiveId" clId="{55D0F06B-D091-4E58-96D2-BA80C6D992A3}" dt="2020-02-18T02:32:55.340" v="125" actId="1076"/>
          <ac:spMkLst>
            <pc:docMk/>
            <pc:sldMk cId="3238121939" sldId="330"/>
            <ac:spMk id="5" creationId="{EB00694C-68E1-49AA-BB5F-EC74C24142EC}"/>
          </ac:spMkLst>
        </pc:spChg>
        <pc:spChg chg="add mod">
          <ac:chgData name="edlin guerra" userId="d52177a9150211f7" providerId="LiveId" clId="{55D0F06B-D091-4E58-96D2-BA80C6D992A3}" dt="2020-02-18T02:32:58.352" v="126" actId="1076"/>
          <ac:spMkLst>
            <pc:docMk/>
            <pc:sldMk cId="3238121939" sldId="330"/>
            <ac:spMk id="6" creationId="{9339136D-D4E8-4BF0-8D3B-F9FAC7164C42}"/>
          </ac:spMkLst>
        </pc:spChg>
        <pc:spChg chg="add mod">
          <ac:chgData name="edlin guerra" userId="d52177a9150211f7" providerId="LiveId" clId="{55D0F06B-D091-4E58-96D2-BA80C6D992A3}" dt="2020-02-18T03:06:12.177" v="406" actId="20577"/>
          <ac:spMkLst>
            <pc:docMk/>
            <pc:sldMk cId="3238121939" sldId="330"/>
            <ac:spMk id="7" creationId="{422F5149-5CF1-443F-BEE6-24ED880C96CC}"/>
          </ac:spMkLst>
        </pc:spChg>
        <pc:spChg chg="add mod">
          <ac:chgData name="edlin guerra" userId="d52177a9150211f7" providerId="LiveId" clId="{55D0F06B-D091-4E58-96D2-BA80C6D992A3}" dt="2020-02-18T02:34:01.309" v="174" actId="1076"/>
          <ac:spMkLst>
            <pc:docMk/>
            <pc:sldMk cId="3238121939" sldId="330"/>
            <ac:spMk id="8" creationId="{3E5F45A5-03A3-4EA6-AAF2-C2245DE193EB}"/>
          </ac:spMkLst>
        </pc:spChg>
        <pc:picChg chg="add mod">
          <ac:chgData name="edlin guerra" userId="d52177a9150211f7" providerId="LiveId" clId="{55D0F06B-D091-4E58-96D2-BA80C6D992A3}" dt="2020-02-18T02:34:21.251" v="175" actId="1076"/>
          <ac:picMkLst>
            <pc:docMk/>
            <pc:sldMk cId="3238121939" sldId="330"/>
            <ac:picMk id="4" creationId="{85C1D938-979E-411C-8CCC-0B233604443A}"/>
          </ac:picMkLst>
        </pc:picChg>
      </pc:sldChg>
      <pc:sldChg chg="addSp delSp modSp add">
        <pc:chgData name="edlin guerra" userId="d52177a9150211f7" providerId="LiveId" clId="{55D0F06B-D091-4E58-96D2-BA80C6D992A3}" dt="2020-02-18T14:30:11.178" v="1127"/>
        <pc:sldMkLst>
          <pc:docMk/>
          <pc:sldMk cId="2687856064" sldId="331"/>
        </pc:sldMkLst>
        <pc:spChg chg="del">
          <ac:chgData name="edlin guerra" userId="d52177a9150211f7" providerId="LiveId" clId="{55D0F06B-D091-4E58-96D2-BA80C6D992A3}" dt="2020-02-18T03:05:07.098" v="391" actId="478"/>
          <ac:spMkLst>
            <pc:docMk/>
            <pc:sldMk cId="2687856064" sldId="331"/>
            <ac:spMk id="2" creationId="{454D07E2-9F85-46F4-93AF-39C02D0807B1}"/>
          </ac:spMkLst>
        </pc:spChg>
        <pc:spChg chg="del">
          <ac:chgData name="edlin guerra" userId="d52177a9150211f7" providerId="LiveId" clId="{55D0F06B-D091-4E58-96D2-BA80C6D992A3}" dt="2020-02-18T03:05:07.098" v="391" actId="478"/>
          <ac:spMkLst>
            <pc:docMk/>
            <pc:sldMk cId="2687856064" sldId="331"/>
            <ac:spMk id="3" creationId="{4DFEFF64-739A-471E-A711-7EFA538B8715}"/>
          </ac:spMkLst>
        </pc:spChg>
        <pc:spChg chg="add mod">
          <ac:chgData name="edlin guerra" userId="d52177a9150211f7" providerId="LiveId" clId="{55D0F06B-D091-4E58-96D2-BA80C6D992A3}" dt="2020-02-18T03:06:27.594" v="408" actId="1076"/>
          <ac:spMkLst>
            <pc:docMk/>
            <pc:sldMk cId="2687856064" sldId="331"/>
            <ac:spMk id="5" creationId="{08868E3E-3A6A-46FD-AE2B-30AC4246EBB5}"/>
          </ac:spMkLst>
        </pc:spChg>
        <pc:graphicFrameChg chg="add mod modGraphic">
          <ac:chgData name="edlin guerra" userId="d52177a9150211f7" providerId="LiveId" clId="{55D0F06B-D091-4E58-96D2-BA80C6D992A3}" dt="2020-02-18T14:30:11.178" v="1127"/>
          <ac:graphicFrameMkLst>
            <pc:docMk/>
            <pc:sldMk cId="2687856064" sldId="331"/>
            <ac:graphicFrameMk id="4" creationId="{C3025A42-85CE-495A-8DDD-8A71806876F9}"/>
          </ac:graphicFrameMkLst>
        </pc:graphicFrameChg>
      </pc:sldChg>
      <pc:sldChg chg="delSp">
        <pc:chgData name="edlin guerra" userId="d52177a9150211f7" providerId="LiveId" clId="{55D0F06B-D091-4E58-96D2-BA80C6D992A3}" dt="2020-02-18T04:08:44.356" v="425" actId="478"/>
        <pc:sldMkLst>
          <pc:docMk/>
          <pc:sldMk cId="1122569213" sldId="453"/>
        </pc:sldMkLst>
        <pc:spChg chg="del">
          <ac:chgData name="edlin guerra" userId="d52177a9150211f7" providerId="LiveId" clId="{55D0F06B-D091-4E58-96D2-BA80C6D992A3}" dt="2020-02-18T04:08:44.356" v="425" actId="478"/>
          <ac:spMkLst>
            <pc:docMk/>
            <pc:sldMk cId="1122569213" sldId="453"/>
            <ac:spMk id="40" creationId="{757E0788-B540-4B52-97BF-8037FF50E2E9}"/>
          </ac:spMkLst>
        </pc:spChg>
      </pc:sldChg>
      <pc:sldMasterChg chg="setBg modSldLayout">
        <pc:chgData name="edlin guerra" userId="d52177a9150211f7" providerId="LiveId" clId="{55D0F06B-D091-4E58-96D2-BA80C6D992A3}" dt="2020-02-18T02:35:22.717" v="177"/>
        <pc:sldMasterMkLst>
          <pc:docMk/>
          <pc:sldMasterMk cId="0" sldId="2147483648"/>
        </pc:sldMasterMkLst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1277369453" sldId="2147483649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2770996577" sldId="2147483650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2408200786" sldId="2147483651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48143327" sldId="2147483652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2952659049" sldId="2147483653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826837857" sldId="2147483654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966865124" sldId="2147483655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1235477858" sldId="2147483656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3354754971" sldId="2147483657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2061529159" sldId="2147483658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3842825500" sldId="2147483659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0" sldId="2147483648"/>
            <pc:sldLayoutMk cId="4262268514" sldId="2147483660"/>
          </pc:sldLayoutMkLst>
        </pc:sldLayoutChg>
      </pc:sldMasterChg>
      <pc:sldMasterChg chg="setBg modSldLayout">
        <pc:chgData name="edlin guerra" userId="d52177a9150211f7" providerId="LiveId" clId="{55D0F06B-D091-4E58-96D2-BA80C6D992A3}" dt="2020-02-18T02:35:22.717" v="177"/>
        <pc:sldMasterMkLst>
          <pc:docMk/>
          <pc:sldMasterMk cId="1242482539" sldId="2147483661"/>
        </pc:sldMasterMkLst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1242482539" sldId="2147483661"/>
            <pc:sldLayoutMk cId="1770369832" sldId="2147483662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1242482539" sldId="2147483661"/>
            <pc:sldLayoutMk cId="1452643178" sldId="2147483663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1242482539" sldId="2147483661"/>
            <pc:sldLayoutMk cId="156121422" sldId="2147483664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1242482539" sldId="2147483661"/>
            <pc:sldLayoutMk cId="825630115" sldId="2147483665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1242482539" sldId="2147483661"/>
            <pc:sldLayoutMk cId="616643005" sldId="2147483666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1242482539" sldId="2147483661"/>
            <pc:sldLayoutMk cId="2469895124" sldId="2147483667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1242482539" sldId="2147483661"/>
            <pc:sldLayoutMk cId="2365721145" sldId="2147483668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1242482539" sldId="2147483661"/>
            <pc:sldLayoutMk cId="656793462" sldId="2147483669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1242482539" sldId="2147483661"/>
            <pc:sldLayoutMk cId="1244018634" sldId="2147483670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1242482539" sldId="2147483661"/>
            <pc:sldLayoutMk cId="4212882721" sldId="2147483671"/>
          </pc:sldLayoutMkLst>
        </pc:sldLayoutChg>
        <pc:sldLayoutChg chg="setBg">
          <pc:chgData name="edlin guerra" userId="d52177a9150211f7" providerId="LiveId" clId="{55D0F06B-D091-4E58-96D2-BA80C6D992A3}" dt="2020-02-18T02:35:22.717" v="177"/>
          <pc:sldLayoutMkLst>
            <pc:docMk/>
            <pc:sldMasterMk cId="1242482539" sldId="2147483661"/>
            <pc:sldLayoutMk cId="2500787908" sldId="2147483672"/>
          </pc:sldLayoutMkLst>
        </pc:sldLayoutChg>
      </pc:sldMasterChg>
    </pc:docChg>
  </pc:docChgLst>
  <pc:docChgLst>
    <pc:chgData name="edlin guerra" userId="d52177a9150211f7" providerId="LiveId" clId="{7263897E-1323-4330-9430-2250B6A381AF}"/>
    <pc:docChg chg="custSel addSld delSld modSld">
      <pc:chgData name="edlin guerra" userId="d52177a9150211f7" providerId="LiveId" clId="{7263897E-1323-4330-9430-2250B6A381AF}" dt="2021-03-15T16:50:23.533" v="85" actId="20577"/>
      <pc:docMkLst>
        <pc:docMk/>
      </pc:docMkLst>
      <pc:sldChg chg="modSp mod">
        <pc:chgData name="edlin guerra" userId="d52177a9150211f7" providerId="LiveId" clId="{7263897E-1323-4330-9430-2250B6A381AF}" dt="2021-03-15T16:50:23.533" v="85" actId="20577"/>
        <pc:sldMkLst>
          <pc:docMk/>
          <pc:sldMk cId="62298159" sldId="293"/>
        </pc:sldMkLst>
        <pc:spChg chg="mod">
          <ac:chgData name="edlin guerra" userId="d52177a9150211f7" providerId="LiveId" clId="{7263897E-1323-4330-9430-2250B6A381AF}" dt="2021-03-15T16:50:23.533" v="85" actId="20577"/>
          <ac:spMkLst>
            <pc:docMk/>
            <pc:sldMk cId="62298159" sldId="293"/>
            <ac:spMk id="6" creationId="{40414D67-5785-4491-A0C9-47520F416026}"/>
          </ac:spMkLst>
        </pc:spChg>
      </pc:sldChg>
      <pc:sldChg chg="modSp mod">
        <pc:chgData name="edlin guerra" userId="d52177a9150211f7" providerId="LiveId" clId="{7263897E-1323-4330-9430-2250B6A381AF}" dt="2021-02-25T15:51:39.828" v="52" actId="20577"/>
        <pc:sldMkLst>
          <pc:docMk/>
          <pc:sldMk cId="3207932220" sldId="454"/>
        </pc:sldMkLst>
        <pc:spChg chg="mod">
          <ac:chgData name="edlin guerra" userId="d52177a9150211f7" providerId="LiveId" clId="{7263897E-1323-4330-9430-2250B6A381AF}" dt="2021-02-25T15:51:39.828" v="52" actId="20577"/>
          <ac:spMkLst>
            <pc:docMk/>
            <pc:sldMk cId="3207932220" sldId="454"/>
            <ac:spMk id="6" creationId="{40414D67-5785-4491-A0C9-47520F416026}"/>
          </ac:spMkLst>
        </pc:spChg>
      </pc:sldChg>
      <pc:sldChg chg="modSp add mod">
        <pc:chgData name="edlin guerra" userId="d52177a9150211f7" providerId="LiveId" clId="{7263897E-1323-4330-9430-2250B6A381AF}" dt="2021-02-25T17:29:21.419" v="55" actId="20577"/>
        <pc:sldMkLst>
          <pc:docMk/>
          <pc:sldMk cId="741639189" sldId="455"/>
        </pc:sldMkLst>
        <pc:spChg chg="mod">
          <ac:chgData name="edlin guerra" userId="d52177a9150211f7" providerId="LiveId" clId="{7263897E-1323-4330-9430-2250B6A381AF}" dt="2021-02-25T17:29:21.419" v="55" actId="20577"/>
          <ac:spMkLst>
            <pc:docMk/>
            <pc:sldMk cId="741639189" sldId="455"/>
            <ac:spMk id="6" creationId="{40414D67-5785-4491-A0C9-47520F416026}"/>
          </ac:spMkLst>
        </pc:spChg>
      </pc:sldChg>
      <pc:sldChg chg="del">
        <pc:chgData name="edlin guerra" userId="d52177a9150211f7" providerId="LiveId" clId="{7263897E-1323-4330-9430-2250B6A381AF}" dt="2021-02-25T17:29:15.659" v="53"/>
        <pc:sldMkLst>
          <pc:docMk/>
          <pc:sldMk cId="2542303168" sldId="4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6E31E84-DF40-4224-9428-6F666366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FCAF3-7D5F-4CEC-8E23-721DC40B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6F721D-7427-42B2-B0D6-2E9C8B985A97}" type="datetimeFigureOut">
              <a:rPr lang="es-VE"/>
              <a:pPr>
                <a:defRPr/>
              </a:pPr>
              <a:t>15/3/2021</a:t>
            </a:fld>
            <a:endParaRPr lang="es-V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D4528-D57D-44EA-85A4-D1DC9A089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49A33BE-5A3E-4E18-A9E1-4A8BC86D5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FC187BF-42E4-4384-9790-A734BFB67227}" type="slidenum">
              <a:rPr lang="es-VE" altLang="es-MX"/>
              <a:pPr/>
              <a:t>‹Nº›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ED34FB3-71CB-4D4B-BC5F-D1F13AF8D7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C181744-A8CB-4CF5-A101-5F8AE1E60F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E4A351-4F61-4F2A-A964-B7B4825999D8}" type="datetimeFigureOut">
              <a:rPr lang="es-VE"/>
              <a:pPr>
                <a:defRPr/>
              </a:pPr>
              <a:t>15/3/2021</a:t>
            </a:fld>
            <a:endParaRPr lang="es-V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0BC8EA4-7986-4149-8D4A-4E57997D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35B2B65-4200-47A7-AACC-0E42B20F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9548E53-5215-47D4-A2AA-417CC83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DE5B7B0-B97C-4CD0-85CC-73C401E13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A7DBD7-7AED-41D2-9980-B30966F53E66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8430E-DAD6-4AF9-97DF-A2A6E495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A01AF2-A6F1-4434-B376-F804C4111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82324-48E8-46B1-9EE6-578FA3F9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FE8E5-02E9-4308-9908-7013CB2769A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773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ED651-DE28-4F1D-816F-A17FC60A5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325FC-1DE0-4377-8DE9-82D4687B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0480E0-5207-4252-A0E2-B5849CB8B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61D0-F4A1-484A-8D9D-CD4CA8A64D7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15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4FD24-73F8-44F7-ABCA-7B775522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9BD76-9406-43B5-9C44-ADCFF25B9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01A77A-6086-44F0-877A-1F13A170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F50-920F-4754-A3E6-DE74BDB751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428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43AAF5-611B-4725-AD3F-17CA98F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9C248-1FDC-485E-AB9D-063E6C50E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EE15-D3C9-48D5-A024-BA4FAB814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1F773-0589-437F-BFE7-A6F3B3B7AA1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26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6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2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63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A84AE-9D14-49B7-9A0A-127FDFDD6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0361F-D9B6-4ACB-AC77-2D33703F5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80535-CB2D-44B0-AD82-3B9154B4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71FB5-CAA4-414B-802D-F54DA142FC0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70996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3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1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882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87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373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577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283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143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405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08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C8674-7135-4AAB-8080-8AB4FE229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71988-696F-49D9-AA38-53C0D71B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60858-74ED-4541-82F3-7B51AF7CD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5B0D6-7147-41E2-AD27-A14CEC47B1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08200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228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120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454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387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76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6468D-D49B-4273-8C26-BF04F92F6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88F82-3356-48A6-ACA5-F0CD088D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0DB13-FC06-423B-AA9B-D3FE5D48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96D9-F98B-4ABA-8F5F-155EF8F787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437F79-8C1D-4FB2-9658-356506BF2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DA06F-0968-41FC-A86E-600908A2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1B90A-EA64-4A48-BB20-F870EE58F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BB97A-BF82-45DC-A785-F590C354E12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5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D354A-5D40-4928-8C5C-1BF671AC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34DAD-AA9F-42F7-8508-2B5E98285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4874B4-A819-424D-AC8F-5EEC66D41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04F73-9135-452A-9E2E-CE798581950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68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9EDA-F6FD-4690-8E33-45ECB3D20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4FE1FE-7591-4766-898B-396501F74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79434D-D53C-475F-8491-AE3C1A974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B095-8132-4B0F-BB81-742EE5C2607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6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941-3578-468B-955F-B53B6256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AAEEC-20A6-45FB-A823-194BC3638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E7F53-0B39-4859-980D-5868EE8E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3FF59-4D47-452B-9774-531B9AB1E9E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54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EA321-F627-4903-819F-48B3EC667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478A-8D6B-4A34-B92F-0FF6FD58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1A3-3E8E-419C-A757-EB5B9F00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40B4C-89E1-46EA-9E77-F36F1DAF4E6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7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EA0016-9075-4414-8D60-27C9746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7C1CC7-572B-4E66-9133-73312208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30BACA-A96F-4C8D-9E88-0A6094C07B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0117-50F3-4427-A999-5FA45F7E6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4B6D3A-FB25-4D18-826E-B29E43FDC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7C86-664C-420B-8686-724642E8552D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15/03/2021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14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CIENCIAS AMBIENTALES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2. </a:t>
            </a:r>
            <a:r>
              <a:rPr lang="es-MX" sz="20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Estimación de Parámetros (Parte 2)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320793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CuadroTexto">
            <a:extLst>
              <a:ext uri="{FF2B5EF4-FFF2-40B4-BE49-F238E27FC236}">
                <a16:creationId xmlns:a16="http://schemas.microsoft.com/office/drawing/2014/main" id="{51FFAEE3-D219-4E5E-8C7E-7B076513D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50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/>
              <a:t>El truco del ANOVA: descomponer la variación total</a:t>
            </a:r>
          </a:p>
        </p:txBody>
      </p:sp>
      <p:sp>
        <p:nvSpPr>
          <p:cNvPr id="13315" name="3 CuadroTexto">
            <a:extLst>
              <a:ext uri="{FF2B5EF4-FFF2-40B4-BE49-F238E27FC236}">
                <a16:creationId xmlns:a16="http://schemas.microsoft.com/office/drawing/2014/main" id="{1AF98DAC-E8D7-4299-B33F-5EF0A6203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714500"/>
            <a:ext cx="8643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000"/>
              <a:t>¿cuánta variación proviene de las diferencias reales? (</a:t>
            </a:r>
            <a:r>
              <a:rPr lang="es-VE" altLang="es-MX" sz="2000" i="1"/>
              <a:t>si es que existen</a:t>
            </a:r>
            <a:r>
              <a:rPr lang="es-VE" altLang="es-MX" sz="2000"/>
              <a:t>)</a:t>
            </a:r>
          </a:p>
          <a:p>
            <a:pPr eaLnBrk="1" hangingPunct="1"/>
            <a:endParaRPr lang="es-VE" altLang="es-MX" sz="2000"/>
          </a:p>
          <a:p>
            <a:pPr eaLnBrk="1" hangingPunct="1"/>
            <a:r>
              <a:rPr lang="es-VE" altLang="es-MX" sz="2000"/>
              <a:t>¿cuánta variación es producto del </a:t>
            </a:r>
            <a:r>
              <a:rPr lang="es-VE" altLang="es-MX" sz="2000" u="sng"/>
              <a:t>azar</a:t>
            </a:r>
            <a:r>
              <a:rPr lang="es-VE" altLang="es-MX" sz="2000"/>
              <a:t>?</a:t>
            </a:r>
          </a:p>
        </p:txBody>
      </p:sp>
      <p:sp>
        <p:nvSpPr>
          <p:cNvPr id="13316" name="4 CuadroTexto">
            <a:extLst>
              <a:ext uri="{FF2B5EF4-FFF2-40B4-BE49-F238E27FC236}">
                <a16:creationId xmlns:a16="http://schemas.microsoft.com/office/drawing/2014/main" id="{18183ED1-A2E2-4E28-A194-7D40C7E0F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0"/>
            <a:ext cx="8643938" cy="7080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000" i="1" dirty="0"/>
              <a:t>En estadística, el </a:t>
            </a:r>
            <a:r>
              <a:rPr lang="es-VE" altLang="es-MX" sz="2000" i="1" u="sng" dirty="0"/>
              <a:t>azar</a:t>
            </a:r>
            <a:r>
              <a:rPr lang="es-VE" altLang="es-MX" sz="2000" i="1" dirty="0"/>
              <a:t> es un comodín que incluye todo lo desconocido y no incluido en el modelo </a:t>
            </a:r>
          </a:p>
        </p:txBody>
      </p:sp>
      <p:sp>
        <p:nvSpPr>
          <p:cNvPr id="13317" name="5 CuadroTexto">
            <a:extLst>
              <a:ext uri="{FF2B5EF4-FFF2-40B4-BE49-F238E27FC236}">
                <a16:creationId xmlns:a16="http://schemas.microsoft.com/office/drawing/2014/main" id="{F0D91EDF-24B3-4DA4-BF56-D521D4F2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429000"/>
            <a:ext cx="8643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Variación Total = Variación entre muestras + Variación dentro de las muestras </a:t>
            </a:r>
          </a:p>
        </p:txBody>
      </p:sp>
      <p:sp>
        <p:nvSpPr>
          <p:cNvPr id="13318" name="6 CuadroTexto">
            <a:extLst>
              <a:ext uri="{FF2B5EF4-FFF2-40B4-BE49-F238E27FC236}">
                <a16:creationId xmlns:a16="http://schemas.microsoft.com/office/drawing/2014/main" id="{452F5BBE-E688-4592-B483-C7F05FA81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786313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SCT= SCE + SCD</a:t>
            </a:r>
          </a:p>
        </p:txBody>
      </p: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968B2D76-9A04-41A1-9F69-4159B81801B3}"/>
              </a:ext>
            </a:extLst>
          </p:cNvPr>
          <p:cNvCxnSpPr/>
          <p:nvPr/>
        </p:nvCxnSpPr>
        <p:spPr>
          <a:xfrm>
            <a:off x="1428750" y="3857625"/>
            <a:ext cx="1643063" cy="10715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>
            <a:extLst>
              <a:ext uri="{FF2B5EF4-FFF2-40B4-BE49-F238E27FC236}">
                <a16:creationId xmlns:a16="http://schemas.microsoft.com/office/drawing/2014/main" id="{2391A9F9-CCA8-4F86-87F6-03799AD1536B}"/>
              </a:ext>
            </a:extLst>
          </p:cNvPr>
          <p:cNvCxnSpPr/>
          <p:nvPr/>
        </p:nvCxnSpPr>
        <p:spPr>
          <a:xfrm rot="16200000" flipH="1">
            <a:off x="3500438" y="4214813"/>
            <a:ext cx="928687" cy="7143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>
            <a:extLst>
              <a:ext uri="{FF2B5EF4-FFF2-40B4-BE49-F238E27FC236}">
                <a16:creationId xmlns:a16="http://schemas.microsoft.com/office/drawing/2014/main" id="{73ABE616-F094-4204-95F6-DED9C5548E16}"/>
              </a:ext>
            </a:extLst>
          </p:cNvPr>
          <p:cNvCxnSpPr/>
          <p:nvPr/>
        </p:nvCxnSpPr>
        <p:spPr>
          <a:xfrm rot="5400000">
            <a:off x="4964907" y="3893344"/>
            <a:ext cx="1143000" cy="92868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>
            <a:extLst>
              <a:ext uri="{FF2B5EF4-FFF2-40B4-BE49-F238E27FC236}">
                <a16:creationId xmlns:a16="http://schemas.microsoft.com/office/drawing/2014/main" id="{4796BBD5-2CCC-4CC3-9D19-50772E672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SUMATORIA CUADRÁTICA TOTAL</a:t>
            </a:r>
            <a:endParaRPr lang="es-ES" altLang="es-MX"/>
          </a:p>
        </p:txBody>
      </p:sp>
      <p:graphicFrame>
        <p:nvGraphicFramePr>
          <p:cNvPr id="6489" name="Group 345">
            <a:extLst>
              <a:ext uri="{FF2B5EF4-FFF2-40B4-BE49-F238E27FC236}">
                <a16:creationId xmlns:a16="http://schemas.microsoft.com/office/drawing/2014/main" id="{6F3BA041-A2C1-4B84-A528-778A65778706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73590455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3…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Desv</a:t>
                      </a: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</a:t>
                      </a: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Est</a:t>
                      </a: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74" name="Object 339">
            <a:extLst>
              <a:ext uri="{FF2B5EF4-FFF2-40B4-BE49-F238E27FC236}">
                <a16:creationId xmlns:a16="http://schemas.microsoft.com/office/drawing/2014/main" id="{B0A44CB7-BBFD-48A4-83CC-CBB0AD698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4508500"/>
          <a:ext cx="5357812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006280" imgH="774360" progId="Equation.3">
                  <p:embed/>
                </p:oleObj>
              </mc:Choice>
              <mc:Fallback>
                <p:oleObj name="Ecuación" r:id="rId2" imgW="2006280" imgH="774360" progId="Equation.3">
                  <p:embed/>
                  <p:pic>
                    <p:nvPicPr>
                      <p:cNvPr id="3074" name="Object 339">
                        <a:extLst>
                          <a:ext uri="{FF2B5EF4-FFF2-40B4-BE49-F238E27FC236}">
                            <a16:creationId xmlns:a16="http://schemas.microsoft.com/office/drawing/2014/main" id="{B0A44CB7-BBFD-48A4-83CC-CBB0AD698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4508500"/>
                        <a:ext cx="5357812" cy="2074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extLst>
              <a:ext uri="{FF2B5EF4-FFF2-40B4-BE49-F238E27FC236}">
                <a16:creationId xmlns:a16="http://schemas.microsoft.com/office/drawing/2014/main" id="{CD3824D6-A196-429E-B68F-CC6EB77F7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SUMATORIA CUADRÁTICA TOTAL</a:t>
            </a:r>
            <a:endParaRPr lang="es-ES" altLang="es-MX" dirty="0"/>
          </a:p>
        </p:txBody>
      </p:sp>
      <p:graphicFrame>
        <p:nvGraphicFramePr>
          <p:cNvPr id="26627" name="Group 3">
            <a:extLst>
              <a:ext uri="{FF2B5EF4-FFF2-40B4-BE49-F238E27FC236}">
                <a16:creationId xmlns:a16="http://schemas.microsoft.com/office/drawing/2014/main" id="{0FFE1705-B133-429E-BE86-EA501368E3FD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77034813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3…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Desv. Est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098" name="Object 68">
            <a:extLst>
              <a:ext uri="{FF2B5EF4-FFF2-40B4-BE49-F238E27FC236}">
                <a16:creationId xmlns:a16="http://schemas.microsoft.com/office/drawing/2014/main" id="{A3E5E3B3-1AD5-4288-971D-67BB0D169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929188"/>
          <a:ext cx="6408738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222280" imgH="457200" progId="Equation.3">
                  <p:embed/>
                </p:oleObj>
              </mc:Choice>
              <mc:Fallback>
                <p:oleObj name="Ecuación" r:id="rId2" imgW="2222280" imgH="457200" progId="Equation.3">
                  <p:embed/>
                  <p:pic>
                    <p:nvPicPr>
                      <p:cNvPr id="4098" name="Object 68">
                        <a:extLst>
                          <a:ext uri="{FF2B5EF4-FFF2-40B4-BE49-F238E27FC236}">
                            <a16:creationId xmlns:a16="http://schemas.microsoft.com/office/drawing/2014/main" id="{A3E5E3B3-1AD5-4288-971D-67BB0D169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929188"/>
                        <a:ext cx="6408738" cy="1392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>
            <a:extLst>
              <a:ext uri="{FF2B5EF4-FFF2-40B4-BE49-F238E27FC236}">
                <a16:creationId xmlns:a16="http://schemas.microsoft.com/office/drawing/2014/main" id="{BF22EC14-108B-4463-B159-5362CE16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SUMATORIA CUADRÁTICA TOTAL</a:t>
            </a:r>
            <a:endParaRPr lang="es-ES" altLang="es-MX"/>
          </a:p>
        </p:txBody>
      </p:sp>
      <p:graphicFrame>
        <p:nvGraphicFramePr>
          <p:cNvPr id="28675" name="Group 3">
            <a:extLst>
              <a:ext uri="{FF2B5EF4-FFF2-40B4-BE49-F238E27FC236}">
                <a16:creationId xmlns:a16="http://schemas.microsoft.com/office/drawing/2014/main" id="{6448E521-5F90-4D76-A509-00D6F694F691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98262836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3…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Desv. Est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67">
                <a:extLst>
                  <a:ext uri="{FF2B5EF4-FFF2-40B4-BE49-F238E27FC236}">
                    <a16:creationId xmlns:a16="http://schemas.microsoft.com/office/drawing/2014/main" id="{4858BAA6-4797-41A8-96D4-B66950405B94}"/>
                  </a:ext>
                </a:extLst>
              </p:cNvPr>
              <p:cNvSpPr txBox="1"/>
              <p:nvPr/>
            </p:nvSpPr>
            <p:spPr bwMode="auto">
              <a:xfrm>
                <a:off x="1798638" y="4451350"/>
                <a:ext cx="6372225" cy="1033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𝑆𝐶𝑇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s-MX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s-MX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sSup>
                            <m:sSupPr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122" name="Object 67">
                <a:extLst>
                  <a:ext uri="{FF2B5EF4-FFF2-40B4-BE49-F238E27FC236}">
                    <a16:creationId xmlns:a16="http://schemas.microsoft.com/office/drawing/2014/main" id="{4858BAA6-4797-41A8-96D4-B6695040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8638" y="4451350"/>
                <a:ext cx="6372225" cy="1033462"/>
              </a:xfrm>
              <a:prstGeom prst="rect">
                <a:avLst/>
              </a:prstGeom>
              <a:blipFill>
                <a:blip r:embed="rId2"/>
                <a:stretch>
                  <a:fillRect b="-211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84" name="Text Box 68">
            <a:extLst>
              <a:ext uri="{FF2B5EF4-FFF2-40B4-BE49-F238E27FC236}">
                <a16:creationId xmlns:a16="http://schemas.microsoft.com/office/drawing/2014/main" id="{1F712063-B34D-4AD8-A959-5C05CC73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089" y="5714277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Variabilidad dentro   +  Variabilidad entre</a:t>
            </a:r>
            <a:endParaRPr lang="es-ES" altLang="es-MX" sz="2400" dirty="0"/>
          </a:p>
        </p:txBody>
      </p:sp>
      <p:sp>
        <p:nvSpPr>
          <p:cNvPr id="5185" name="Text Box 70">
            <a:extLst>
              <a:ext uri="{FF2B5EF4-FFF2-40B4-BE49-F238E27FC236}">
                <a16:creationId xmlns:a16="http://schemas.microsoft.com/office/drawing/2014/main" id="{0566C6AD-0EC2-43B4-AD95-A6869C26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957" y="6421941"/>
            <a:ext cx="349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Esto es cero (0) si Ho es cierta</a:t>
            </a:r>
            <a:endParaRPr lang="es-ES" altLang="es-MX" sz="1800" dirty="0"/>
          </a:p>
        </p:txBody>
      </p:sp>
      <p:sp>
        <p:nvSpPr>
          <p:cNvPr id="5186" name="AutoShape 71">
            <a:extLst>
              <a:ext uri="{FF2B5EF4-FFF2-40B4-BE49-F238E27FC236}">
                <a16:creationId xmlns:a16="http://schemas.microsoft.com/office/drawing/2014/main" id="{8BFCD184-7CD6-445C-90BC-9C0B672DF969}"/>
              </a:ext>
            </a:extLst>
          </p:cNvPr>
          <p:cNvSpPr>
            <a:spLocks/>
          </p:cNvSpPr>
          <p:nvPr/>
        </p:nvSpPr>
        <p:spPr bwMode="auto">
          <a:xfrm rot="5400000">
            <a:off x="7164238" y="5163415"/>
            <a:ext cx="215900" cy="2232025"/>
          </a:xfrm>
          <a:prstGeom prst="leftBrace">
            <a:avLst>
              <a:gd name="adj1" fmla="val 86152"/>
              <a:gd name="adj2" fmla="val 50000"/>
            </a:avLst>
          </a:prstGeom>
          <a:noFill/>
          <a:ln w="635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7D7BD8A6-305F-459C-8453-EE3CD22D33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774196"/>
                  </p:ext>
                </p:extLst>
              </p:nvPr>
            </p:nvGraphicFramePr>
            <p:xfrm>
              <a:off x="355600" y="2311790"/>
              <a:ext cx="8689974" cy="428556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192064">
                      <a:extLst>
                        <a:ext uri="{9D8B030D-6E8A-4147-A177-3AD203B41FA5}">
                          <a16:colId xmlns:a16="http://schemas.microsoft.com/office/drawing/2014/main" val="137373011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1377465053"/>
                        </a:ext>
                      </a:extLst>
                    </a:gridCol>
                    <a:gridCol w="1352723">
                      <a:extLst>
                        <a:ext uri="{9D8B030D-6E8A-4147-A177-3AD203B41FA5}">
                          <a16:colId xmlns:a16="http://schemas.microsoft.com/office/drawing/2014/main" val="696553441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349386386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67917853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415476658"/>
                        </a:ext>
                      </a:extLst>
                    </a:gridCol>
                  </a:tblGrid>
                  <a:tr h="896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Fuente</a:t>
                          </a:r>
                        </a:p>
                        <a:p>
                          <a:pPr algn="ctr"/>
                          <a:r>
                            <a:rPr lang="es-MX" sz="1600" dirty="0"/>
                            <a:t>de variación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Sumatoria cuadrática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Grados de libertad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Cuadrados medios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Valor </a:t>
                          </a:r>
                          <a:r>
                            <a:rPr lang="es-MX" sz="1600" i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Probabilidad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8707827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Entre (modelo)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s-MX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MX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b="0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̿"/>
                                                <m:ctrlP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𝑒𝑛𝑡𝑟𝑒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𝑒𝑛𝑡𝑟𝑒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𝑒𝑛𝑡𝑟𝑒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¿?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306811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Dentro (residual)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sz="16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6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s-MX" sz="16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MX" sz="16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MX" sz="160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MX" sz="16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223039"/>
                      </a:ext>
                    </a:extLst>
                  </a:tr>
                  <a:tr h="1303718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Total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sz="16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6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s-MX" sz="16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MX" sz="16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MX" sz="160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MX" sz="16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̿"/>
                                                    <m:ctrlP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950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7D7BD8A6-305F-459C-8453-EE3CD22D33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774196"/>
                  </p:ext>
                </p:extLst>
              </p:nvPr>
            </p:nvGraphicFramePr>
            <p:xfrm>
              <a:off x="355600" y="2311790"/>
              <a:ext cx="8689974" cy="428556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192064">
                      <a:extLst>
                        <a:ext uri="{9D8B030D-6E8A-4147-A177-3AD203B41FA5}">
                          <a16:colId xmlns:a16="http://schemas.microsoft.com/office/drawing/2014/main" val="137373011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1377465053"/>
                        </a:ext>
                      </a:extLst>
                    </a:gridCol>
                    <a:gridCol w="1352723">
                      <a:extLst>
                        <a:ext uri="{9D8B030D-6E8A-4147-A177-3AD203B41FA5}">
                          <a16:colId xmlns:a16="http://schemas.microsoft.com/office/drawing/2014/main" val="696553441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349386386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67917853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415476658"/>
                        </a:ext>
                      </a:extLst>
                    </a:gridCol>
                  </a:tblGrid>
                  <a:tr h="896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Fuente</a:t>
                          </a:r>
                        </a:p>
                        <a:p>
                          <a:pPr algn="ctr"/>
                          <a:r>
                            <a:rPr lang="es-MX" sz="1600" dirty="0"/>
                            <a:t>de variación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Sumatoria cuadrática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Grados de libertad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Cuadrados medios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Valor </a:t>
                          </a:r>
                          <a:r>
                            <a:rPr lang="es-MX" sz="1600" i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Probabilidad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8707827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Entre (modelo)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80" t="-86047" r="-31762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622" t="-86047" r="-32207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86047" r="-20042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688" t="-86047" r="-10126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¿?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306811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Dentro (residual)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80" t="-187135" r="-317627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622" t="-187135" r="-322072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87135" r="-20042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223039"/>
                      </a:ext>
                    </a:extLst>
                  </a:tr>
                  <a:tr h="1303718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Total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80" t="-229439" r="-317627" b="-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622" t="-229439" r="-322072" b="-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950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53" name="Text Box 4">
            <a:extLst>
              <a:ext uri="{FF2B5EF4-FFF2-40B4-BE49-F238E27FC236}">
                <a16:creationId xmlns:a16="http://schemas.microsoft.com/office/drawing/2014/main" id="{EE31C187-F0EA-4925-AC3F-380A3263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3744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b="1"/>
              <a:t>TABLA ANOVA</a:t>
            </a:r>
            <a:endParaRPr lang="es-ES" altLang="es-MX" sz="3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bject 20">
                <a:extLst>
                  <a:ext uri="{FF2B5EF4-FFF2-40B4-BE49-F238E27FC236}">
                    <a16:creationId xmlns:a16="http://schemas.microsoft.com/office/drawing/2014/main" id="{7DD0EBAF-4D8A-40B8-9FA4-5B9C8F781E71}"/>
                  </a:ext>
                </a:extLst>
              </p:cNvPr>
              <p:cNvSpPr txBox="1"/>
              <p:nvPr/>
            </p:nvSpPr>
            <p:spPr bwMode="auto">
              <a:xfrm>
                <a:off x="6409329" y="288045"/>
                <a:ext cx="2636245" cy="887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bar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s-MX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MX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es-MX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s-MX" sz="1800" dirty="0"/>
              </a:p>
            </p:txBody>
          </p:sp>
        </mc:Choice>
        <mc:Fallback xmlns="">
          <p:sp>
            <p:nvSpPr>
              <p:cNvPr id="6149" name="Object 20">
                <a:extLst>
                  <a:ext uri="{FF2B5EF4-FFF2-40B4-BE49-F238E27FC236}">
                    <a16:creationId xmlns:a16="http://schemas.microsoft.com/office/drawing/2014/main" id="{7DD0EBAF-4D8A-40B8-9FA4-5B9C8F781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9329" y="288045"/>
                <a:ext cx="2636245" cy="8877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76" name="Group 84">
            <a:extLst>
              <a:ext uri="{FF2B5EF4-FFF2-40B4-BE49-F238E27FC236}">
                <a16:creationId xmlns:a16="http://schemas.microsoft.com/office/drawing/2014/main" id="{274FB3E3-F5D4-4455-AA99-55BA5B18B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0094"/>
              </p:ext>
            </p:extLst>
          </p:nvPr>
        </p:nvGraphicFramePr>
        <p:xfrm>
          <a:off x="5651500" y="260648"/>
          <a:ext cx="684213" cy="1944390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12 Conector recto de flecha">
            <a:extLst>
              <a:ext uri="{FF2B5EF4-FFF2-40B4-BE49-F238E27FC236}">
                <a16:creationId xmlns:a16="http://schemas.microsoft.com/office/drawing/2014/main" id="{09B0C5B3-E0B7-4344-B1FD-16004F93ACB4}"/>
              </a:ext>
            </a:extLst>
          </p:cNvPr>
          <p:cNvCxnSpPr/>
          <p:nvPr/>
        </p:nvCxnSpPr>
        <p:spPr>
          <a:xfrm rot="5400000">
            <a:off x="7823994" y="4536282"/>
            <a:ext cx="1641475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A2A6C2EC-3CC6-40F5-8E23-1077CC10473E}"/>
                  </a:ext>
                </a:extLst>
              </p:cNvPr>
              <p:cNvSpPr txBox="1"/>
              <p:nvPr/>
            </p:nvSpPr>
            <p:spPr bwMode="auto">
              <a:xfrm>
                <a:off x="6479828" y="1409082"/>
                <a:ext cx="430560" cy="3143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A2A6C2EC-3CC6-40F5-8E23-1077CC10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9828" y="1409082"/>
                <a:ext cx="430560" cy="314324"/>
              </a:xfrm>
              <a:prstGeom prst="rect">
                <a:avLst/>
              </a:prstGeom>
              <a:blipFill>
                <a:blip r:embed="rId14"/>
                <a:stretch>
                  <a:fillRect b="-269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7FA34469-241D-4F24-9562-C804CCBFA005}"/>
              </a:ext>
            </a:extLst>
          </p:cNvPr>
          <p:cNvSpPr txBox="1"/>
          <p:nvPr/>
        </p:nvSpPr>
        <p:spPr>
          <a:xfrm>
            <a:off x="2964872" y="2974109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53879A52-2944-4AB9-98CD-3973C92FC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CRITERIO Y TABLA FISHER</a:t>
            </a:r>
            <a:endParaRPr lang="es-ES" altLang="es-MX"/>
          </a:p>
        </p:txBody>
      </p:sp>
      <p:sp>
        <p:nvSpPr>
          <p:cNvPr id="14340" name="Text Box 16">
            <a:extLst>
              <a:ext uri="{FF2B5EF4-FFF2-40B4-BE49-F238E27FC236}">
                <a16:creationId xmlns:a16="http://schemas.microsoft.com/office/drawing/2014/main" id="{C12888A5-56F3-4017-8AF5-E68BCC4E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Criterios: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2400" b="1" u="sng"/>
              <a:t>Fisher</a:t>
            </a:r>
            <a:r>
              <a:rPr lang="es-VE" altLang="es-MX" sz="2400" u="sng"/>
              <a:t>:</a:t>
            </a:r>
            <a:r>
              <a:rPr lang="es-VE" altLang="es-MX" sz="2400"/>
              <a:t> si </a:t>
            </a:r>
            <a:r>
              <a:rPr lang="es-VE" altLang="es-MX" sz="2400" i="1"/>
              <a:t>p &lt; 0.05 se rechaza Ho </a:t>
            </a:r>
            <a:r>
              <a:rPr lang="es-VE" altLang="es-MX" sz="2400"/>
              <a:t>(si repetimos el experimento 20 veces, el resultado se obtendría una sola vez si Ho es verdadera)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2400" b="1" u="sng"/>
              <a:t>Neyman Y Pearson:</a:t>
            </a:r>
            <a:r>
              <a:rPr lang="es-VE" altLang="es-MX" sz="2400"/>
              <a:t> Si el estadístico es mayor que el tabulado se rechaza Ho</a:t>
            </a:r>
            <a:endParaRPr lang="es-ES" altLang="es-MX" sz="2400"/>
          </a:p>
        </p:txBody>
      </p:sp>
      <p:sp>
        <p:nvSpPr>
          <p:cNvPr id="14341" name="Text Box 17">
            <a:extLst>
              <a:ext uri="{FF2B5EF4-FFF2-40B4-BE49-F238E27FC236}">
                <a16:creationId xmlns:a16="http://schemas.microsoft.com/office/drawing/2014/main" id="{2ED7E94C-CEC5-4F1C-8815-34B9B74D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077072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i="1" dirty="0"/>
              <a:t>F</a:t>
            </a:r>
            <a:r>
              <a:rPr lang="el-GR" altLang="es-MX" i="1" dirty="0"/>
              <a:t>α</a:t>
            </a:r>
            <a:r>
              <a:rPr lang="es-VE" altLang="es-MX" i="1" dirty="0"/>
              <a:t>(</a:t>
            </a:r>
            <a:r>
              <a:rPr lang="es-VE" altLang="es-MX" i="1" dirty="0" err="1"/>
              <a:t>gl</a:t>
            </a:r>
            <a:r>
              <a:rPr lang="es-VE" altLang="es-MX" i="1" baseline="-25000" dirty="0" err="1"/>
              <a:t>entre</a:t>
            </a:r>
            <a:r>
              <a:rPr lang="es-VE" altLang="es-MX" i="1" dirty="0"/>
              <a:t>/</a:t>
            </a:r>
            <a:r>
              <a:rPr lang="es-VE" altLang="es-MX" i="1" dirty="0" err="1"/>
              <a:t>gl</a:t>
            </a:r>
            <a:r>
              <a:rPr lang="es-VE" altLang="es-MX" i="1" baseline="-25000" dirty="0" err="1"/>
              <a:t>dentro</a:t>
            </a:r>
            <a:r>
              <a:rPr lang="es-VE" altLang="es-MX" i="1" dirty="0"/>
              <a:t>)</a:t>
            </a:r>
            <a:endParaRPr lang="el-GR" altLang="es-MX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CCA761-3DC2-4C7A-B24F-B16EE03BF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0"/>
          <a:stretch/>
        </p:blipFill>
        <p:spPr>
          <a:xfrm>
            <a:off x="323850" y="3789039"/>
            <a:ext cx="3888110" cy="29836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A50156A0-7529-484F-8EFE-BD281B28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7343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/>
              <a:t>SUPUESTOS DEL ANOVA</a:t>
            </a:r>
            <a:endParaRPr lang="es-ES" altLang="es-MX" sz="3200"/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2C6BB110-ABBC-4918-95F6-6B913888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7705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Dadas las operaciones aritméticas y las propiedades de la tabla de contraste </a:t>
            </a:r>
            <a:r>
              <a:rPr lang="es-VE" altLang="es-MX" sz="2400" i="1" dirty="0"/>
              <a:t>F</a:t>
            </a:r>
            <a:r>
              <a:rPr lang="es-VE" altLang="es-MX" sz="2400" dirty="0"/>
              <a:t>, se debería cumplir con:</a:t>
            </a:r>
            <a:endParaRPr lang="es-ES" altLang="es-MX" sz="2400" dirty="0"/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BEF55E39-538E-40AF-A2ED-5A2E97A3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7050"/>
            <a:ext cx="842486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Independencia entre réplicas y entre tratamientos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Los datos se deben aproximar a una </a:t>
            </a:r>
            <a:r>
              <a:rPr lang="es-VE" altLang="es-MX" dirty="0" err="1"/>
              <a:t>dist</a:t>
            </a:r>
            <a:r>
              <a:rPr lang="es-VE" altLang="es-MX" dirty="0"/>
              <a:t>. Normal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Homocedasticidad de las varianzas</a:t>
            </a:r>
            <a:endParaRPr lang="es-ES" alt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F74C64-106A-4981-9C19-1F6D223BAE85}"/>
              </a:ext>
            </a:extLst>
          </p:cNvPr>
          <p:cNvSpPr txBox="1"/>
          <p:nvPr/>
        </p:nvSpPr>
        <p:spPr>
          <a:xfrm>
            <a:off x="395536" y="573325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Tema de última clase!!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6C25EF21-4273-415A-BF56-3BA2443C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s-VE" altLang="es-MX" sz="2800"/>
              <a:t>¿Lo reconocen?</a:t>
            </a: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8A707FD7-989B-4EBF-96E5-9040E4607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5929313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MX" sz="1200" b="1"/>
              <a:t>Ronald A. Fisher</a:t>
            </a:r>
          </a:p>
          <a:p>
            <a:pPr algn="ctr" eaLnBrk="1" hangingPunct="1"/>
            <a:r>
              <a:rPr lang="es-VE" altLang="es-MX" sz="1600"/>
              <a:t> 1890-1962</a:t>
            </a:r>
          </a:p>
        </p:txBody>
      </p:sp>
      <p:pic>
        <p:nvPicPr>
          <p:cNvPr id="15364" name="Picture 2" descr="http://www.madrimasd.org/blogs/salud_publica/wp-content/blogs.dir/97/files/711/o_fisher.gif">
            <a:extLst>
              <a:ext uri="{FF2B5EF4-FFF2-40B4-BE49-F238E27FC236}">
                <a16:creationId xmlns:a16="http://schemas.microsoft.com/office/drawing/2014/main" id="{B52C8299-8DC4-43E8-8D5A-04FE7A06B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214438"/>
            <a:ext cx="3790950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>
            <a:extLst>
              <a:ext uri="{FF2B5EF4-FFF2-40B4-BE49-F238E27FC236}">
                <a16:creationId xmlns:a16="http://schemas.microsoft.com/office/drawing/2014/main" id="{297E2C7A-6965-49E2-B922-19E82B4E5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2428875"/>
            <a:ext cx="4532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1600" i="1"/>
              <a:t>The Design of Experiments</a:t>
            </a:r>
            <a:r>
              <a:rPr lang="en-US" altLang="es-MX" sz="1600"/>
              <a:t>, 1935</a:t>
            </a:r>
            <a:endParaRPr lang="en-US" altLang="es-MX" sz="1600" i="1"/>
          </a:p>
          <a:p>
            <a:pPr eaLnBrk="1" hangingPunct="1"/>
            <a:r>
              <a:rPr lang="en-US" altLang="es-MX" sz="1600" i="1"/>
              <a:t>Statistical Methods for Research Workers</a:t>
            </a:r>
            <a:r>
              <a:rPr lang="en-US" altLang="es-MX" sz="1600"/>
              <a:t>, 1925</a:t>
            </a:r>
            <a:endParaRPr lang="es-VE" altLang="es-MX" sz="1600"/>
          </a:p>
        </p:txBody>
      </p:sp>
      <p:sp>
        <p:nvSpPr>
          <p:cNvPr id="7" name="6 CuadroTexto">
            <a:extLst>
              <a:ext uri="{FF2B5EF4-FFF2-40B4-BE49-F238E27FC236}">
                <a16:creationId xmlns:a16="http://schemas.microsoft.com/office/drawing/2014/main" id="{79169687-EB9B-4FE1-B362-931E175B4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357563"/>
            <a:ext cx="3643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600"/>
              <a:t>-Matemático, Biólogo teórico (agronomía y genética cuantitativa)</a:t>
            </a: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C74D63F0-35F1-4606-B0FE-59BFA18D0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14875"/>
            <a:ext cx="2143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400"/>
              <a:t>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3025A42-85CE-495A-8DDD-8A7180687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92459"/>
              </p:ext>
            </p:extLst>
          </p:nvPr>
        </p:nvGraphicFramePr>
        <p:xfrm>
          <a:off x="1259632" y="1772818"/>
          <a:ext cx="6264695" cy="3312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939">
                  <a:extLst>
                    <a:ext uri="{9D8B030D-6E8A-4147-A177-3AD203B41FA5}">
                      <a16:colId xmlns:a16="http://schemas.microsoft.com/office/drawing/2014/main" val="406628171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363575677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194854306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4108861323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2520743197"/>
                    </a:ext>
                  </a:extLst>
                </a:gridCol>
              </a:tblGrid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Muestras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Loc1</a:t>
                      </a:r>
                      <a:endParaRPr lang="es-MX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solidFill>
                            <a:schemeClr val="bg1"/>
                          </a:solidFill>
                          <a:effectLst/>
                        </a:rPr>
                        <a:t>Loc2</a:t>
                      </a:r>
                      <a:endParaRPr lang="es-MX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solidFill>
                            <a:schemeClr val="bg1"/>
                          </a:solidFill>
                          <a:effectLst/>
                        </a:rPr>
                        <a:t>Loc3</a:t>
                      </a:r>
                      <a:endParaRPr lang="es-MX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Loc4</a:t>
                      </a:r>
                      <a:endParaRPr lang="es-MX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54438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653256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29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20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457907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30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29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23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513337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22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578367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32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21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45778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31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26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1756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27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385448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34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30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31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775869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29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58660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29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06903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08868E3E-3A6A-46FD-AE2B-30AC4246EBB5}"/>
              </a:ext>
            </a:extLst>
          </p:cNvPr>
          <p:cNvSpPr txBox="1"/>
          <p:nvPr/>
        </p:nvSpPr>
        <p:spPr>
          <a:xfrm>
            <a:off x="467544" y="33265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</p:spTree>
    <p:extLst>
      <p:ext uri="{BB962C8B-B14F-4D97-AF65-F5344CB8AC3E}">
        <p14:creationId xmlns:p14="http://schemas.microsoft.com/office/powerpoint/2010/main" val="268785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CIENCIAS AMBIENTALES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2. </a:t>
            </a:r>
            <a:r>
              <a:rPr lang="es-MX" sz="20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Estimación de Parámetros (Parte 3)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74163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CIENCIAS AMBIENTALES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2. Análisis de Varianza: múltiples hipótesis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6229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3EB915-406F-4CD9-A947-6DA027E0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" y="954089"/>
            <a:ext cx="5753026" cy="32370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92B04A1-4246-4FFE-96A6-C2C38AE53B24}"/>
              </a:ext>
            </a:extLst>
          </p:cNvPr>
          <p:cNvSpPr/>
          <p:nvPr/>
        </p:nvSpPr>
        <p:spPr>
          <a:xfrm>
            <a:off x="84069" y="4311366"/>
            <a:ext cx="6220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plantas de celulosa se dedican al procesamiento de la madera para la obtención de la principal materia prima para la producción de papel: la pulpa, o pasta.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Residuos tóxicos: varios, principalmente Materia Orgánica.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DFC752-632C-4C2C-BAB0-A2D327BE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57" y="1211826"/>
            <a:ext cx="2919727" cy="242049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217B364-01F1-4880-9FAF-D5A5AFA852E6}"/>
              </a:ext>
            </a:extLst>
          </p:cNvPr>
          <p:cNvSpPr/>
          <p:nvPr/>
        </p:nvSpPr>
        <p:spPr>
          <a:xfrm>
            <a:off x="0" y="433738"/>
            <a:ext cx="8799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Conflicto entre Argentina y Uruguay por plantas de celulosa (2005-2010)</a:t>
            </a:r>
          </a:p>
        </p:txBody>
      </p:sp>
    </p:spTree>
    <p:extLst>
      <p:ext uri="{BB962C8B-B14F-4D97-AF65-F5344CB8AC3E}">
        <p14:creationId xmlns:p14="http://schemas.microsoft.com/office/powerpoint/2010/main" val="267014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1D938-979E-411C-8CCC-0B233604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264696" cy="5193530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B00694C-68E1-49AA-BB5F-EC74C24142EC}"/>
              </a:ext>
            </a:extLst>
          </p:cNvPr>
          <p:cNvSpPr/>
          <p:nvPr/>
        </p:nvSpPr>
        <p:spPr>
          <a:xfrm>
            <a:off x="2627784" y="4221088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339136D-D4E8-4BF0-8D3B-F9FAC7164C42}"/>
              </a:ext>
            </a:extLst>
          </p:cNvPr>
          <p:cNvSpPr/>
          <p:nvPr/>
        </p:nvSpPr>
        <p:spPr>
          <a:xfrm>
            <a:off x="2843808" y="3473371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2F5149-5CF1-443F-BEE6-24ED880C96CC}"/>
              </a:ext>
            </a:extLst>
          </p:cNvPr>
          <p:cNvSpPr txBox="1"/>
          <p:nvPr/>
        </p:nvSpPr>
        <p:spPr>
          <a:xfrm>
            <a:off x="467544" y="1115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5F45A5-03A3-4EA6-AAF2-C2245DE193EB}"/>
              </a:ext>
            </a:extLst>
          </p:cNvPr>
          <p:cNvSpPr txBox="1"/>
          <p:nvPr/>
        </p:nvSpPr>
        <p:spPr>
          <a:xfrm>
            <a:off x="6588224" y="12687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Métodos</a:t>
            </a:r>
          </a:p>
          <a:p>
            <a:endParaRPr lang="es-MX" sz="1600" dirty="0"/>
          </a:p>
          <a:p>
            <a:r>
              <a:rPr lang="es-MX" sz="1600" dirty="0"/>
              <a:t>10 muestras por localidad</a:t>
            </a:r>
          </a:p>
        </p:txBody>
      </p:sp>
    </p:spTree>
    <p:extLst>
      <p:ext uri="{BB962C8B-B14F-4D97-AF65-F5344CB8AC3E}">
        <p14:creationId xmlns:p14="http://schemas.microsoft.com/office/powerpoint/2010/main" val="323812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CE095-A374-409B-AEC8-17F3E77A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Desarrollemos el MHD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2C24B-4D4C-4636-9BDD-678D4DA5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49887" cy="4351338"/>
          </a:xfrm>
        </p:spPr>
        <p:txBody>
          <a:bodyPr/>
          <a:lstStyle/>
          <a:p>
            <a:r>
              <a:rPr lang="es-MX" dirty="0"/>
              <a:t>Problema</a:t>
            </a:r>
          </a:p>
          <a:p>
            <a:r>
              <a:rPr lang="es-MX" dirty="0"/>
              <a:t>Modelos</a:t>
            </a:r>
          </a:p>
          <a:p>
            <a:r>
              <a:rPr lang="es-MX" dirty="0"/>
              <a:t>Hipótesis científica y/o empírica</a:t>
            </a:r>
          </a:p>
          <a:p>
            <a:r>
              <a:rPr lang="es-MX" dirty="0"/>
              <a:t>Hipótesis estadística</a:t>
            </a:r>
          </a:p>
          <a:p>
            <a:r>
              <a:rPr lang="es-MX" dirty="0"/>
              <a:t>Hipótesis nula</a:t>
            </a:r>
          </a:p>
          <a:p>
            <a:r>
              <a:rPr lang="es-MX" dirty="0"/>
              <a:t>Evaluación de la Hipótesis nula… ¿cómo lo hacemos?</a:t>
            </a:r>
          </a:p>
          <a:p>
            <a:r>
              <a:rPr lang="es-MX" dirty="0"/>
              <a:t>¿Conclusión?</a:t>
            </a:r>
          </a:p>
        </p:txBody>
      </p:sp>
    </p:spTree>
    <p:extLst>
      <p:ext uri="{BB962C8B-B14F-4D97-AF65-F5344CB8AC3E}">
        <p14:creationId xmlns:p14="http://schemas.microsoft.com/office/powerpoint/2010/main" val="227208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>
            <a:extLst>
              <a:ext uri="{FF2B5EF4-FFF2-40B4-BE49-F238E27FC236}">
                <a16:creationId xmlns:a16="http://schemas.microsoft.com/office/drawing/2014/main" id="{4C35C282-3480-4CD9-B48E-6D33E6D5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52711"/>
            <a:ext cx="734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ANALISIS DE VARIANZA (ANOVA)</a:t>
            </a:r>
            <a:endParaRPr lang="es-ES" altLang="es-MX" dirty="0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FF685910-2B26-4F6D-95D4-922612FCF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684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Ideal para estudios experimentales o mensurativos</a:t>
            </a:r>
            <a:endParaRPr lang="es-ES" altLang="es-MX" sz="1800"/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1434D1BD-4F3F-4393-8182-14EEFBCA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286000"/>
            <a:ext cx="7632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i="1" dirty="0"/>
              <a:t>es una prueba que compara </a:t>
            </a:r>
            <a:r>
              <a:rPr lang="es-VE" altLang="es-MX" sz="1800" b="1" i="1" dirty="0"/>
              <a:t>medias</a:t>
            </a:r>
            <a:r>
              <a:rPr lang="es-VE" altLang="es-MX" sz="1800" i="1" dirty="0"/>
              <a:t>, pero también puede comparar </a:t>
            </a:r>
            <a:r>
              <a:rPr lang="es-VE" altLang="es-MX" sz="1800" b="1" i="1" dirty="0"/>
              <a:t>varianzas</a:t>
            </a:r>
            <a:endParaRPr lang="es-ES" altLang="es-MX" sz="1800" b="1" i="1" dirty="0"/>
          </a:p>
        </p:txBody>
      </p:sp>
      <p:graphicFrame>
        <p:nvGraphicFramePr>
          <p:cNvPr id="1026" name="Object 7">
            <a:extLst>
              <a:ext uri="{FF2B5EF4-FFF2-40B4-BE49-F238E27FC236}">
                <a16:creationId xmlns:a16="http://schemas.microsoft.com/office/drawing/2014/main" id="{B7BDE296-3BE8-47E0-8AD8-E660BAE85EB6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185359321"/>
              </p:ext>
            </p:extLst>
          </p:nvPr>
        </p:nvGraphicFramePr>
        <p:xfrm>
          <a:off x="1428750" y="4221088"/>
          <a:ext cx="6096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463480" imgH="342720" progId="Equation.3">
                  <p:embed/>
                </p:oleObj>
              </mc:Choice>
              <mc:Fallback>
                <p:oleObj name="Ecuación" r:id="rId2" imgW="2463480" imgH="342720" progId="Equation.3">
                  <p:embed/>
                  <p:pic>
                    <p:nvPicPr>
                      <p:cNvPr id="1026" name="Object 7">
                        <a:extLst>
                          <a:ext uri="{FF2B5EF4-FFF2-40B4-BE49-F238E27FC236}">
                            <a16:creationId xmlns:a16="http://schemas.microsoft.com/office/drawing/2014/main" id="{B7BDE296-3BE8-47E0-8AD8-E660BAE85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21088"/>
                        <a:ext cx="6096000" cy="84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9">
            <a:extLst>
              <a:ext uri="{FF2B5EF4-FFF2-40B4-BE49-F238E27FC236}">
                <a16:creationId xmlns:a16="http://schemas.microsoft.com/office/drawing/2014/main" id="{624323EB-9873-45F0-9F33-BBC806066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214688"/>
            <a:ext cx="828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SE APLICA A </a:t>
            </a:r>
            <a:r>
              <a:rPr lang="es-VE" altLang="es-MX" sz="1800" b="1" u="sng"/>
              <a:t>VARIABLES INDEPENDIENTES CATEGÓRICAS</a:t>
            </a:r>
            <a:r>
              <a:rPr lang="es-VE" altLang="es-MX" sz="1800"/>
              <a:t> QUE PUEDEN TENER UN EFECTO EN LA VARIABLE RESPUESTA</a:t>
            </a:r>
            <a:endParaRPr lang="es-ES" altLang="es-MX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4">
            <a:extLst>
              <a:ext uri="{FF2B5EF4-FFF2-40B4-BE49-F238E27FC236}">
                <a16:creationId xmlns:a16="http://schemas.microsoft.com/office/drawing/2014/main" id="{38B7CE73-BCC7-483A-B106-9B880FC10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777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>
                <a:solidFill>
                  <a:srgbClr val="4D6AF9"/>
                </a:solidFill>
              </a:rPr>
              <a:t>Modelo lineal</a:t>
            </a:r>
            <a:endParaRPr lang="es-ES" altLang="es-MX" dirty="0">
              <a:solidFill>
                <a:srgbClr val="4D6AF9"/>
              </a:solidFill>
            </a:endParaRP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B9C4E387-3D85-433B-8524-B1766F9E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412875"/>
            <a:ext cx="655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>
                <a:solidFill>
                  <a:schemeClr val="bg1"/>
                </a:solidFill>
              </a:rPr>
              <a:t>Datos = Modelo o Señal + error (ruido)</a:t>
            </a:r>
            <a:endParaRPr lang="es-ES" altLang="es-MX" sz="2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6">
                <a:extLst>
                  <a:ext uri="{FF2B5EF4-FFF2-40B4-BE49-F238E27FC236}">
                    <a16:creationId xmlns:a16="http://schemas.microsoft.com/office/drawing/2014/main" id="{F1285B12-A3C7-41D6-BF73-47C004A9AAAC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928688" y="2428875"/>
                <a:ext cx="3841750" cy="877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50" name="Object 6">
                <a:extLst>
                  <a:ext uri="{FF2B5EF4-FFF2-40B4-BE49-F238E27FC236}">
                    <a16:creationId xmlns:a16="http://schemas.microsoft.com/office/drawing/2014/main" id="{F1285B12-A3C7-41D6-BF73-47C004A9A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928688" y="2428875"/>
                <a:ext cx="3841750" cy="8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8">
                <a:extLst>
                  <a:ext uri="{FF2B5EF4-FFF2-40B4-BE49-F238E27FC236}">
                    <a16:creationId xmlns:a16="http://schemas.microsoft.com/office/drawing/2014/main" id="{F4E2A218-419C-4C22-814F-5179DFD2DA2E}"/>
                  </a:ext>
                </a:extLst>
              </p:cNvPr>
              <p:cNvSpPr txBox="1"/>
              <p:nvPr/>
            </p:nvSpPr>
            <p:spPr bwMode="auto">
              <a:xfrm>
                <a:off x="560388" y="4051300"/>
                <a:ext cx="4394200" cy="860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51" name="Object 8">
                <a:extLst>
                  <a:ext uri="{FF2B5EF4-FFF2-40B4-BE49-F238E27FC236}">
                    <a16:creationId xmlns:a16="http://schemas.microsoft.com/office/drawing/2014/main" id="{F4E2A218-419C-4C22-814F-5179DFD2D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388" y="4051300"/>
                <a:ext cx="4394200" cy="860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5" name="AutoShape 11">
            <a:extLst>
              <a:ext uri="{FF2B5EF4-FFF2-40B4-BE49-F238E27FC236}">
                <a16:creationId xmlns:a16="http://schemas.microsoft.com/office/drawing/2014/main" id="{422C0AA5-283C-4064-AFD4-62EEA2CD9A43}"/>
              </a:ext>
            </a:extLst>
          </p:cNvPr>
          <p:cNvSpPr>
            <a:spLocks/>
          </p:cNvSpPr>
          <p:nvPr/>
        </p:nvSpPr>
        <p:spPr bwMode="auto">
          <a:xfrm rot="5400000">
            <a:off x="3186113" y="4338637"/>
            <a:ext cx="431800" cy="1628775"/>
          </a:xfrm>
          <a:prstGeom prst="rightBrace">
            <a:avLst>
              <a:gd name="adj1" fmla="val 31434"/>
              <a:gd name="adj2" fmla="val 50000"/>
            </a:avLst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56" name="Text Box 12">
            <a:extLst>
              <a:ext uri="{FF2B5EF4-FFF2-40B4-BE49-F238E27FC236}">
                <a16:creationId xmlns:a16="http://schemas.microsoft.com/office/drawing/2014/main" id="{2DC1CFC4-C4D6-4BD2-BE45-87E649A0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5368925"/>
            <a:ext cx="2303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Hipótesis a evaluar</a:t>
            </a:r>
            <a:endParaRPr lang="es-ES" altLang="es-MX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7" name="Picture 15" descr="modelos lineales">
            <a:extLst>
              <a:ext uri="{FF2B5EF4-FFF2-40B4-BE49-F238E27FC236}">
                <a16:creationId xmlns:a16="http://schemas.microsoft.com/office/drawing/2014/main" id="{2102E192-9CF3-4B1E-841C-CC1720CA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5655" r="11371" b="845"/>
          <a:stretch>
            <a:fillRect/>
          </a:stretch>
        </p:blipFill>
        <p:spPr bwMode="auto">
          <a:xfrm>
            <a:off x="4746625" y="1135164"/>
            <a:ext cx="4142283" cy="51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46D91-DE08-4CD4-A39D-907F3E24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86" y="-183236"/>
            <a:ext cx="7886700" cy="1325563"/>
          </a:xfrm>
        </p:spPr>
        <p:txBody>
          <a:bodyPr/>
          <a:lstStyle/>
          <a:p>
            <a:pPr algn="ctr"/>
            <a:r>
              <a:rPr lang="es-MX" dirty="0"/>
              <a:t>Modelos lineales</a:t>
            </a: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6866FA8E-1DF5-422E-B563-41B3CEAA7F4C}"/>
              </a:ext>
            </a:extLst>
          </p:cNvPr>
          <p:cNvCxnSpPr/>
          <p:nvPr/>
        </p:nvCxnSpPr>
        <p:spPr>
          <a:xfrm rot="5400000">
            <a:off x="-887676" y="4321235"/>
            <a:ext cx="3484331" cy="1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3EA2026D-0A04-429E-B846-BF8F282ACC6A}"/>
              </a:ext>
            </a:extLst>
          </p:cNvPr>
          <p:cNvCxnSpPr/>
          <p:nvPr/>
        </p:nvCxnSpPr>
        <p:spPr>
          <a:xfrm rot="10800000" flipV="1">
            <a:off x="854490" y="6063447"/>
            <a:ext cx="4879487" cy="11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0">
            <a:extLst>
              <a:ext uri="{FF2B5EF4-FFF2-40B4-BE49-F238E27FC236}">
                <a16:creationId xmlns:a16="http://schemas.microsoft.com/office/drawing/2014/main" id="{6F66766A-7102-4AE2-AE5A-8C3CB9603431}"/>
              </a:ext>
            </a:extLst>
          </p:cNvPr>
          <p:cNvSpPr txBox="1"/>
          <p:nvPr/>
        </p:nvSpPr>
        <p:spPr>
          <a:xfrm>
            <a:off x="510864" y="2396622"/>
            <a:ext cx="412351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8" name="TextBox 51">
            <a:extLst>
              <a:ext uri="{FF2B5EF4-FFF2-40B4-BE49-F238E27FC236}">
                <a16:creationId xmlns:a16="http://schemas.microsoft.com/office/drawing/2014/main" id="{BDD55C80-96DC-4F7E-AE1F-128844A06572}"/>
              </a:ext>
            </a:extLst>
          </p:cNvPr>
          <p:cNvSpPr txBox="1"/>
          <p:nvPr/>
        </p:nvSpPr>
        <p:spPr>
          <a:xfrm>
            <a:off x="5527801" y="6063560"/>
            <a:ext cx="412351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A04AA4-001C-4C9B-846C-8AC32A6E3774}"/>
              </a:ext>
            </a:extLst>
          </p:cNvPr>
          <p:cNvGrpSpPr/>
          <p:nvPr/>
        </p:nvGrpSpPr>
        <p:grpSpPr>
          <a:xfrm>
            <a:off x="1335566" y="2783770"/>
            <a:ext cx="3504984" cy="3367794"/>
            <a:chOff x="1335566" y="2783770"/>
            <a:chExt cx="3504984" cy="3367794"/>
          </a:xfrm>
        </p:grpSpPr>
        <p:grpSp>
          <p:nvGrpSpPr>
            <p:cNvPr id="10" name="Group 1">
              <a:extLst>
                <a:ext uri="{FF2B5EF4-FFF2-40B4-BE49-F238E27FC236}">
                  <a16:creationId xmlns:a16="http://schemas.microsoft.com/office/drawing/2014/main" id="{3B877CD6-700B-48CC-A634-565348E6C14B}"/>
                </a:ext>
              </a:extLst>
            </p:cNvPr>
            <p:cNvGrpSpPr/>
            <p:nvPr/>
          </p:nvGrpSpPr>
          <p:grpSpPr>
            <a:xfrm>
              <a:off x="1335566" y="4732023"/>
              <a:ext cx="758891" cy="1419541"/>
              <a:chOff x="2997335" y="1714489"/>
              <a:chExt cx="1074600" cy="2092237"/>
            </a:xfrm>
          </p:grpSpPr>
          <p:sp>
            <p:nvSpPr>
              <p:cNvPr id="21" name="Freeform 2">
                <a:extLst>
                  <a:ext uri="{FF2B5EF4-FFF2-40B4-BE49-F238E27FC236}">
                    <a16:creationId xmlns:a16="http://schemas.microsoft.com/office/drawing/2014/main" id="{50D4BDFE-3294-4FB0-9047-D61CB8A10E8F}"/>
                  </a:ext>
                </a:extLst>
              </p:cNvPr>
              <p:cNvSpPr/>
              <p:nvPr/>
            </p:nvSpPr>
            <p:spPr>
              <a:xfrm rot="5400000" flipH="1">
                <a:off x="2534037" y="2305782"/>
                <a:ext cx="2026854" cy="844267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3">
                <a:extLst>
                  <a:ext uri="{FF2B5EF4-FFF2-40B4-BE49-F238E27FC236}">
                    <a16:creationId xmlns:a16="http://schemas.microsoft.com/office/drawing/2014/main" id="{90ADA060-62F7-4C08-A563-4919032ACB20}"/>
                  </a:ext>
                </a:extLst>
              </p:cNvPr>
              <p:cNvCxnSpPr>
                <a:endCxn id="21" idx="31"/>
              </p:cNvCxnSpPr>
              <p:nvPr/>
            </p:nvCxnSpPr>
            <p:spPr>
              <a:xfrm rot="5400000" flipH="1" flipV="1">
                <a:off x="2081608" y="2758211"/>
                <a:ext cx="2092236" cy="4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Isosceles Triangle 4">
                <a:extLst>
                  <a:ext uri="{FF2B5EF4-FFF2-40B4-BE49-F238E27FC236}">
                    <a16:creationId xmlns:a16="http://schemas.microsoft.com/office/drawing/2014/main" id="{FA295C37-E77A-4E93-8F99-0CBC741D5A84}"/>
                  </a:ext>
                </a:extLst>
              </p:cNvPr>
              <p:cNvSpPr/>
              <p:nvPr/>
            </p:nvSpPr>
            <p:spPr>
              <a:xfrm rot="5400000" flipH="1">
                <a:off x="2996896" y="2673378"/>
                <a:ext cx="130765" cy="129887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4" name="Straight Connector 5">
                <a:extLst>
                  <a:ext uri="{FF2B5EF4-FFF2-40B4-BE49-F238E27FC236}">
                    <a16:creationId xmlns:a16="http://schemas.microsoft.com/office/drawing/2014/main" id="{AE3B501F-3645-4E5C-89BF-4D0CA9F12FCB}"/>
                  </a:ext>
                </a:extLst>
              </p:cNvPr>
              <p:cNvCxnSpPr/>
              <p:nvPr/>
            </p:nvCxnSpPr>
            <p:spPr>
              <a:xfrm rot="10800000" flipV="1">
                <a:off x="3153186" y="2714620"/>
                <a:ext cx="918749" cy="22448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3">
              <a:extLst>
                <a:ext uri="{FF2B5EF4-FFF2-40B4-BE49-F238E27FC236}">
                  <a16:creationId xmlns:a16="http://schemas.microsoft.com/office/drawing/2014/main" id="{5FC2E48A-D04F-4FE1-A377-C68A4D65B9C9}"/>
                </a:ext>
              </a:extLst>
            </p:cNvPr>
            <p:cNvGrpSpPr/>
            <p:nvPr/>
          </p:nvGrpSpPr>
          <p:grpSpPr>
            <a:xfrm>
              <a:off x="2707155" y="3751640"/>
              <a:ext cx="758891" cy="1419541"/>
              <a:chOff x="2997335" y="1714489"/>
              <a:chExt cx="1074600" cy="2092237"/>
            </a:xfrm>
          </p:grpSpPr>
          <p:sp>
            <p:nvSpPr>
              <p:cNvPr id="17" name="Freeform 54">
                <a:extLst>
                  <a:ext uri="{FF2B5EF4-FFF2-40B4-BE49-F238E27FC236}">
                    <a16:creationId xmlns:a16="http://schemas.microsoft.com/office/drawing/2014/main" id="{9723C3BD-883D-478B-8E51-34D1B2AF4326}"/>
                  </a:ext>
                </a:extLst>
              </p:cNvPr>
              <p:cNvSpPr/>
              <p:nvPr/>
            </p:nvSpPr>
            <p:spPr>
              <a:xfrm rot="5400000" flipH="1">
                <a:off x="2534037" y="2305782"/>
                <a:ext cx="2026854" cy="844267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8" name="Straight Connector 55">
                <a:extLst>
                  <a:ext uri="{FF2B5EF4-FFF2-40B4-BE49-F238E27FC236}">
                    <a16:creationId xmlns:a16="http://schemas.microsoft.com/office/drawing/2014/main" id="{9A7F07E2-4226-4503-86AC-3DF04C154E19}"/>
                  </a:ext>
                </a:extLst>
              </p:cNvPr>
              <p:cNvCxnSpPr>
                <a:endCxn id="17" idx="31"/>
              </p:cNvCxnSpPr>
              <p:nvPr/>
            </p:nvCxnSpPr>
            <p:spPr>
              <a:xfrm rot="5400000" flipH="1" flipV="1">
                <a:off x="2081608" y="2758211"/>
                <a:ext cx="2092236" cy="4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Isosceles Triangle 56">
                <a:extLst>
                  <a:ext uri="{FF2B5EF4-FFF2-40B4-BE49-F238E27FC236}">
                    <a16:creationId xmlns:a16="http://schemas.microsoft.com/office/drawing/2014/main" id="{93EAB306-FCBE-443E-BCB4-6876F7BDF092}"/>
                  </a:ext>
                </a:extLst>
              </p:cNvPr>
              <p:cNvSpPr/>
              <p:nvPr/>
            </p:nvSpPr>
            <p:spPr>
              <a:xfrm rot="5400000" flipH="1">
                <a:off x="2996896" y="2673378"/>
                <a:ext cx="130765" cy="129887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" name="Straight Connector 57">
                <a:extLst>
                  <a:ext uri="{FF2B5EF4-FFF2-40B4-BE49-F238E27FC236}">
                    <a16:creationId xmlns:a16="http://schemas.microsoft.com/office/drawing/2014/main" id="{1943F7FC-7351-4A4C-AA2E-A3EBE40B8D4C}"/>
                  </a:ext>
                </a:extLst>
              </p:cNvPr>
              <p:cNvCxnSpPr/>
              <p:nvPr/>
            </p:nvCxnSpPr>
            <p:spPr>
              <a:xfrm rot="10800000" flipV="1">
                <a:off x="3153186" y="2714620"/>
                <a:ext cx="918749" cy="22448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58">
              <a:extLst>
                <a:ext uri="{FF2B5EF4-FFF2-40B4-BE49-F238E27FC236}">
                  <a16:creationId xmlns:a16="http://schemas.microsoft.com/office/drawing/2014/main" id="{57DE5CC6-0DAA-4D2B-86A6-D15DDE4294B8}"/>
                </a:ext>
              </a:extLst>
            </p:cNvPr>
            <p:cNvGrpSpPr/>
            <p:nvPr/>
          </p:nvGrpSpPr>
          <p:grpSpPr>
            <a:xfrm>
              <a:off x="4081659" y="2783770"/>
              <a:ext cx="758891" cy="1419541"/>
              <a:chOff x="2997335" y="1714489"/>
              <a:chExt cx="1074600" cy="2092237"/>
            </a:xfrm>
          </p:grpSpPr>
          <p:sp>
            <p:nvSpPr>
              <p:cNvPr id="13" name="Freeform 59">
                <a:extLst>
                  <a:ext uri="{FF2B5EF4-FFF2-40B4-BE49-F238E27FC236}">
                    <a16:creationId xmlns:a16="http://schemas.microsoft.com/office/drawing/2014/main" id="{38BB2A53-0822-4975-8A7F-3262D98FC0A0}"/>
                  </a:ext>
                </a:extLst>
              </p:cNvPr>
              <p:cNvSpPr/>
              <p:nvPr/>
            </p:nvSpPr>
            <p:spPr>
              <a:xfrm rot="5400000" flipH="1">
                <a:off x="2534037" y="2305782"/>
                <a:ext cx="2026854" cy="844267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" name="Straight Connector 60">
                <a:extLst>
                  <a:ext uri="{FF2B5EF4-FFF2-40B4-BE49-F238E27FC236}">
                    <a16:creationId xmlns:a16="http://schemas.microsoft.com/office/drawing/2014/main" id="{7E3F1A6A-3E3D-45FD-824F-6C810A88A9A0}"/>
                  </a:ext>
                </a:extLst>
              </p:cNvPr>
              <p:cNvCxnSpPr>
                <a:endCxn id="13" idx="31"/>
              </p:cNvCxnSpPr>
              <p:nvPr/>
            </p:nvCxnSpPr>
            <p:spPr>
              <a:xfrm rot="5400000" flipH="1" flipV="1">
                <a:off x="2081608" y="2758211"/>
                <a:ext cx="2092236" cy="4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61">
                <a:extLst>
                  <a:ext uri="{FF2B5EF4-FFF2-40B4-BE49-F238E27FC236}">
                    <a16:creationId xmlns:a16="http://schemas.microsoft.com/office/drawing/2014/main" id="{224EABE5-FC15-42C0-BE41-21CD16BD49A7}"/>
                  </a:ext>
                </a:extLst>
              </p:cNvPr>
              <p:cNvSpPr/>
              <p:nvPr/>
            </p:nvSpPr>
            <p:spPr>
              <a:xfrm rot="5400000" flipH="1">
                <a:off x="2996896" y="2673378"/>
                <a:ext cx="130765" cy="129887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" name="Straight Connector 62">
                <a:extLst>
                  <a:ext uri="{FF2B5EF4-FFF2-40B4-BE49-F238E27FC236}">
                    <a16:creationId xmlns:a16="http://schemas.microsoft.com/office/drawing/2014/main" id="{84C46B8C-D049-4C29-ACAC-99490A753197}"/>
                  </a:ext>
                </a:extLst>
              </p:cNvPr>
              <p:cNvCxnSpPr/>
              <p:nvPr/>
            </p:nvCxnSpPr>
            <p:spPr>
              <a:xfrm rot="10800000" flipV="1">
                <a:off x="3153186" y="2714620"/>
                <a:ext cx="918749" cy="22448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68">
            <a:extLst>
              <a:ext uri="{FF2B5EF4-FFF2-40B4-BE49-F238E27FC236}">
                <a16:creationId xmlns:a16="http://schemas.microsoft.com/office/drawing/2014/main" id="{0C14DFEE-00DD-4FB9-863F-6CDF80D2D97A}"/>
              </a:ext>
            </a:extLst>
          </p:cNvPr>
          <p:cNvSpPr txBox="1"/>
          <p:nvPr/>
        </p:nvSpPr>
        <p:spPr>
          <a:xfrm>
            <a:off x="4759824" y="4521230"/>
            <a:ext cx="398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línea recta que une los valores más probables de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todos los valor de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 la 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línea más probable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s-MX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84">
            <a:extLst>
              <a:ext uri="{FF2B5EF4-FFF2-40B4-BE49-F238E27FC236}">
                <a16:creationId xmlns:a16="http://schemas.microsoft.com/office/drawing/2014/main" id="{792C0897-D39F-4B09-9A78-4164ACFA2BA3}"/>
              </a:ext>
            </a:extLst>
          </p:cNvPr>
          <p:cNvSpPr/>
          <p:nvPr/>
        </p:nvSpPr>
        <p:spPr>
          <a:xfrm>
            <a:off x="4139688" y="4096620"/>
            <a:ext cx="56970" cy="38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5">
            <a:extLst>
              <a:ext uri="{FF2B5EF4-FFF2-40B4-BE49-F238E27FC236}">
                <a16:creationId xmlns:a16="http://schemas.microsoft.com/office/drawing/2014/main" id="{E386E85D-6696-4BD8-B714-B1C380E29500}"/>
              </a:ext>
            </a:extLst>
          </p:cNvPr>
          <p:cNvSpPr/>
          <p:nvPr/>
        </p:nvSpPr>
        <p:spPr>
          <a:xfrm>
            <a:off x="2766720" y="4249020"/>
            <a:ext cx="56970" cy="38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86">
            <a:extLst>
              <a:ext uri="{FF2B5EF4-FFF2-40B4-BE49-F238E27FC236}">
                <a16:creationId xmlns:a16="http://schemas.microsoft.com/office/drawing/2014/main" id="{06860AFA-6DC3-4323-BA5C-9C2C2CD70AD3}"/>
              </a:ext>
            </a:extLst>
          </p:cNvPr>
          <p:cNvSpPr/>
          <p:nvPr/>
        </p:nvSpPr>
        <p:spPr>
          <a:xfrm>
            <a:off x="1396016" y="5644425"/>
            <a:ext cx="56970" cy="38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6D689DE-C5DE-4023-A02F-3CA218FCBC39}"/>
              </a:ext>
            </a:extLst>
          </p:cNvPr>
          <p:cNvSpPr txBox="1"/>
          <p:nvPr/>
        </p:nvSpPr>
        <p:spPr>
          <a:xfrm>
            <a:off x="259618" y="1154530"/>
            <a:ext cx="462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 pensamos que los datos de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cada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son una muestra representativa de una población de datos para ese valor de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x;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E8E4135-7205-4780-8B6F-0F48BCDC286B}"/>
              </a:ext>
            </a:extLst>
          </p:cNvPr>
          <p:cNvSpPr txBox="1"/>
          <p:nvPr/>
        </p:nvSpPr>
        <p:spPr>
          <a:xfrm>
            <a:off x="5324854" y="1559829"/>
            <a:ext cx="3662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que dicha población tiene una distribución normal cuya moda (y 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es el valor más probable de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esa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entonces 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651274B-922E-48B7-B053-6D1A2B8384F6}"/>
              </a:ext>
            </a:extLst>
          </p:cNvPr>
          <p:cNvGrpSpPr/>
          <p:nvPr/>
        </p:nvGrpSpPr>
        <p:grpSpPr>
          <a:xfrm>
            <a:off x="1477755" y="2132856"/>
            <a:ext cx="3587539" cy="3867491"/>
            <a:chOff x="1477755" y="2132856"/>
            <a:chExt cx="3587539" cy="3867491"/>
          </a:xfrm>
        </p:grpSpPr>
        <p:sp>
          <p:nvSpPr>
            <p:cNvPr id="32" name="TextBox 90">
              <a:extLst>
                <a:ext uri="{FF2B5EF4-FFF2-40B4-BE49-F238E27FC236}">
                  <a16:creationId xmlns:a16="http://schemas.microsoft.com/office/drawing/2014/main" id="{B1062B19-6317-439F-9008-D681E21E3794}"/>
                </a:ext>
              </a:extLst>
            </p:cNvPr>
            <p:cNvSpPr txBox="1"/>
            <p:nvPr/>
          </p:nvSpPr>
          <p:spPr>
            <a:xfrm>
              <a:off x="2298351" y="5354016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Valor observado de </a:t>
              </a:r>
              <a:r>
                <a:rPr kumimoji="0" lang="es-MX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33" name="TextBox 91">
              <a:extLst>
                <a:ext uri="{FF2B5EF4-FFF2-40B4-BE49-F238E27FC236}">
                  <a16:creationId xmlns:a16="http://schemas.microsoft.com/office/drawing/2014/main" id="{CDB24851-978A-4660-8483-4462367D4813}"/>
                </a:ext>
              </a:extLst>
            </p:cNvPr>
            <p:cNvSpPr txBox="1"/>
            <p:nvPr/>
          </p:nvSpPr>
          <p:spPr>
            <a:xfrm>
              <a:off x="2725442" y="3172891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~ N</a:t>
              </a:r>
              <a:endParaRPr kumimoji="0" lang="es-MX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826503A6-032F-4FB0-B1B1-A5FA11B5F32D}"/>
                </a:ext>
              </a:extLst>
            </p:cNvPr>
            <p:cNvSpPr/>
            <p:nvPr/>
          </p:nvSpPr>
          <p:spPr>
            <a:xfrm>
              <a:off x="2954270" y="3531697"/>
              <a:ext cx="358711" cy="621847"/>
            </a:xfrm>
            <a:custGeom>
              <a:avLst/>
              <a:gdLst>
                <a:gd name="connsiteX0" fmla="*/ 145143 w 212875"/>
                <a:gd name="connsiteY0" fmla="*/ 0 h 478971"/>
                <a:gd name="connsiteX1" fmla="*/ 188685 w 212875"/>
                <a:gd name="connsiteY1" fmla="*/ 159657 h 478971"/>
                <a:gd name="connsiteX2" fmla="*/ 0 w 212875"/>
                <a:gd name="connsiteY2" fmla="*/ 478971 h 478971"/>
                <a:gd name="connsiteX3" fmla="*/ 0 w 212875"/>
                <a:gd name="connsiteY3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875" h="478971">
                  <a:moveTo>
                    <a:pt x="145143" y="0"/>
                  </a:moveTo>
                  <a:cubicBezTo>
                    <a:pt x="179009" y="39914"/>
                    <a:pt x="212875" y="79829"/>
                    <a:pt x="188685" y="159657"/>
                  </a:cubicBezTo>
                  <a:cubicBezTo>
                    <a:pt x="164495" y="239485"/>
                    <a:pt x="0" y="478971"/>
                    <a:pt x="0" y="478971"/>
                  </a:cubicBezTo>
                  <a:lnTo>
                    <a:pt x="0" y="478971"/>
                  </a:lnTo>
                </a:path>
              </a:pathLst>
            </a:cu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05BDAF83-3DCC-4AAD-8CB2-5E7019B9E8B9}"/>
                </a:ext>
              </a:extLst>
            </p:cNvPr>
            <p:cNvSpPr/>
            <p:nvPr/>
          </p:nvSpPr>
          <p:spPr>
            <a:xfrm rot="16200000" flipV="1">
              <a:off x="1925727" y="5265169"/>
              <a:ext cx="190695" cy="1086639"/>
            </a:xfrm>
            <a:custGeom>
              <a:avLst/>
              <a:gdLst>
                <a:gd name="connsiteX0" fmla="*/ 270933 w 328990"/>
                <a:gd name="connsiteY0" fmla="*/ 0 h 1030514"/>
                <a:gd name="connsiteX1" fmla="*/ 9676 w 328990"/>
                <a:gd name="connsiteY1" fmla="*/ 304800 h 1030514"/>
                <a:gd name="connsiteX2" fmla="*/ 328990 w 328990"/>
                <a:gd name="connsiteY2" fmla="*/ 1030514 h 1030514"/>
                <a:gd name="connsiteX3" fmla="*/ 328990 w 328990"/>
                <a:gd name="connsiteY3" fmla="*/ 1030514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990" h="1030514">
                  <a:moveTo>
                    <a:pt x="270933" y="0"/>
                  </a:moveTo>
                  <a:cubicBezTo>
                    <a:pt x="135466" y="66524"/>
                    <a:pt x="0" y="133048"/>
                    <a:pt x="9676" y="304800"/>
                  </a:cubicBezTo>
                  <a:cubicBezTo>
                    <a:pt x="19352" y="476552"/>
                    <a:pt x="328990" y="1030514"/>
                    <a:pt x="328990" y="1030514"/>
                  </a:cubicBezTo>
                  <a:lnTo>
                    <a:pt x="328990" y="1030514"/>
                  </a:lnTo>
                </a:path>
              </a:pathLst>
            </a:cu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FF0E8754-6234-4E76-AC55-1A43B8F5BB23}"/>
                </a:ext>
              </a:extLst>
            </p:cNvPr>
            <p:cNvSpPr/>
            <p:nvPr/>
          </p:nvSpPr>
          <p:spPr>
            <a:xfrm>
              <a:off x="3927416" y="2461147"/>
              <a:ext cx="435970" cy="977464"/>
            </a:xfrm>
            <a:custGeom>
              <a:avLst/>
              <a:gdLst>
                <a:gd name="connsiteX0" fmla="*/ 435429 w 435429"/>
                <a:gd name="connsiteY0" fmla="*/ 0 h 522514"/>
                <a:gd name="connsiteX1" fmla="*/ 43543 w 435429"/>
                <a:gd name="connsiteY1" fmla="*/ 174171 h 522514"/>
                <a:gd name="connsiteX2" fmla="*/ 174171 w 435429"/>
                <a:gd name="connsiteY2" fmla="*/ 522514 h 522514"/>
                <a:gd name="connsiteX3" fmla="*/ 174171 w 435429"/>
                <a:gd name="connsiteY3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429" h="522514">
                  <a:moveTo>
                    <a:pt x="435429" y="0"/>
                  </a:moveTo>
                  <a:cubicBezTo>
                    <a:pt x="261257" y="43542"/>
                    <a:pt x="87086" y="87085"/>
                    <a:pt x="43543" y="174171"/>
                  </a:cubicBezTo>
                  <a:cubicBezTo>
                    <a:pt x="0" y="261257"/>
                    <a:pt x="174171" y="522514"/>
                    <a:pt x="174171" y="522514"/>
                  </a:cubicBezTo>
                  <a:lnTo>
                    <a:pt x="174171" y="522514"/>
                  </a:lnTo>
                </a:path>
              </a:pathLst>
            </a:cu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4F494E90-42E4-4969-AEB1-31764AF0B266}"/>
                </a:ext>
              </a:extLst>
            </p:cNvPr>
            <p:cNvGrpSpPr/>
            <p:nvPr/>
          </p:nvGrpSpPr>
          <p:grpSpPr>
            <a:xfrm>
              <a:off x="4065162" y="2132856"/>
              <a:ext cx="1000132" cy="394805"/>
              <a:chOff x="3885051" y="2378508"/>
              <a:chExt cx="1000132" cy="394805"/>
            </a:xfrm>
          </p:grpSpPr>
          <p:sp>
            <p:nvSpPr>
              <p:cNvPr id="38" name="TextBox 91">
                <a:extLst>
                  <a:ext uri="{FF2B5EF4-FFF2-40B4-BE49-F238E27FC236}">
                    <a16:creationId xmlns:a16="http://schemas.microsoft.com/office/drawing/2014/main" id="{BFB3EA7F-87BE-4C0D-BAE0-B0E9A06B37EC}"/>
                  </a:ext>
                </a:extLst>
              </p:cNvPr>
              <p:cNvSpPr txBox="1"/>
              <p:nvPr/>
            </p:nvSpPr>
            <p:spPr>
              <a:xfrm>
                <a:off x="3885051" y="2465536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39" name="TextBox 91">
                <a:extLst>
                  <a:ext uri="{FF2B5EF4-FFF2-40B4-BE49-F238E27FC236}">
                    <a16:creationId xmlns:a16="http://schemas.microsoft.com/office/drawing/2014/main" id="{01EF47C2-3619-40B1-9112-B0FDD7CFB051}"/>
                  </a:ext>
                </a:extLst>
              </p:cNvPr>
              <p:cNvSpPr txBox="1"/>
              <p:nvPr/>
            </p:nvSpPr>
            <p:spPr>
              <a:xfrm>
                <a:off x="4205571" y="2378508"/>
                <a:ext cx="359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^</a:t>
                </a:r>
              </a:p>
            </p:txBody>
          </p:sp>
        </p:grpSp>
      </p:grpSp>
      <p:cxnSp>
        <p:nvCxnSpPr>
          <p:cNvPr id="6" name="Straight Connector 38">
            <a:extLst>
              <a:ext uri="{FF2B5EF4-FFF2-40B4-BE49-F238E27FC236}">
                <a16:creationId xmlns:a16="http://schemas.microsoft.com/office/drawing/2014/main" id="{E64054F3-DD12-4FFA-BD24-A9D6052B3A79}"/>
              </a:ext>
            </a:extLst>
          </p:cNvPr>
          <p:cNvCxnSpPr/>
          <p:nvPr/>
        </p:nvCxnSpPr>
        <p:spPr>
          <a:xfrm flipV="1">
            <a:off x="717039" y="2966264"/>
            <a:ext cx="4192235" cy="296813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8">
            <a:extLst>
              <a:ext uri="{FF2B5EF4-FFF2-40B4-BE49-F238E27FC236}">
                <a16:creationId xmlns:a16="http://schemas.microsoft.com/office/drawing/2014/main" id="{4EC2B866-DA07-4103-A35D-D55BDC146FD7}"/>
              </a:ext>
            </a:extLst>
          </p:cNvPr>
          <p:cNvCxnSpPr>
            <a:cxnSpLocks/>
          </p:cNvCxnSpPr>
          <p:nvPr/>
        </p:nvCxnSpPr>
        <p:spPr>
          <a:xfrm flipV="1">
            <a:off x="485823" y="4299008"/>
            <a:ext cx="5248153" cy="1562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857</Words>
  <Application>Microsoft Office PowerPoint</Application>
  <PresentationFormat>Presentación en pantalla (4:3)</PresentationFormat>
  <Paragraphs>297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Diseño predeterminado</vt:lpstr>
      <vt:lpstr>Tema de Office</vt:lpstr>
      <vt:lpstr>1_Tema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Desarrollemos el MHD</vt:lpstr>
      <vt:lpstr>Presentación de PowerPoint</vt:lpstr>
      <vt:lpstr>Presentación de PowerPoint</vt:lpstr>
      <vt:lpstr>Modelos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¿Lo reconocen?</vt:lpstr>
      <vt:lpstr>Presentación de PowerPoint</vt:lpstr>
    </vt:vector>
  </TitlesOfParts>
  <Company>Centro de Ecología, IVIC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EDLIN GUERRA CASTRO</dc:creator>
  <cp:lastModifiedBy>edlin guerra</cp:lastModifiedBy>
  <cp:revision>42</cp:revision>
  <dcterms:created xsi:type="dcterms:W3CDTF">2009-05-20T01:28:24Z</dcterms:created>
  <dcterms:modified xsi:type="dcterms:W3CDTF">2021-03-15T16:50:36Z</dcterms:modified>
</cp:coreProperties>
</file>