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330" r:id="rId4"/>
    <p:sldId id="295" r:id="rId5"/>
    <p:sldId id="296" r:id="rId6"/>
    <p:sldId id="331" r:id="rId7"/>
    <p:sldId id="332" r:id="rId8"/>
    <p:sldId id="333" r:id="rId9"/>
    <p:sldId id="335" r:id="rId10"/>
    <p:sldId id="334" r:id="rId11"/>
    <p:sldId id="336" r:id="rId12"/>
    <p:sldId id="33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7653C2-134E-4DDF-AD34-805AE318BB8C}" v="9" dt="2020-03-05T14:59:27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in guerra" userId="d52177a9150211f7" providerId="LiveId" clId="{B97653C2-134E-4DDF-AD34-805AE318BB8C}"/>
    <pc:docChg chg="modSld">
      <pc:chgData name="edlin guerra" userId="d52177a9150211f7" providerId="LiveId" clId="{B97653C2-134E-4DDF-AD34-805AE318BB8C}" dt="2020-03-05T14:59:27.253" v="47" actId="6549"/>
      <pc:docMkLst>
        <pc:docMk/>
      </pc:docMkLst>
      <pc:sldChg chg="addSp modSp">
        <pc:chgData name="edlin guerra" userId="d52177a9150211f7" providerId="LiveId" clId="{B97653C2-134E-4DDF-AD34-805AE318BB8C}" dt="2020-03-05T14:59:27.253" v="47" actId="6549"/>
        <pc:sldMkLst>
          <pc:docMk/>
          <pc:sldMk cId="4090036726" sldId="295"/>
        </pc:sldMkLst>
        <pc:spChg chg="mod">
          <ac:chgData name="edlin guerra" userId="d52177a9150211f7" providerId="LiveId" clId="{B97653C2-134E-4DDF-AD34-805AE318BB8C}" dt="2020-03-05T14:59:02.319" v="3" actId="1076"/>
          <ac:spMkLst>
            <pc:docMk/>
            <pc:sldMk cId="4090036726" sldId="295"/>
            <ac:spMk id="6" creationId="{5615E7E2-E64E-4C70-A8EB-5F08A8FECE57}"/>
          </ac:spMkLst>
        </pc:spChg>
        <pc:spChg chg="mod">
          <ac:chgData name="edlin guerra" userId="d52177a9150211f7" providerId="LiveId" clId="{B97653C2-134E-4DDF-AD34-805AE318BB8C}" dt="2020-03-05T14:59:05.703" v="4" actId="1076"/>
          <ac:spMkLst>
            <pc:docMk/>
            <pc:sldMk cId="4090036726" sldId="295"/>
            <ac:spMk id="7" creationId="{15C27DB8-1C0F-450B-9C39-AF58074BD3F6}"/>
          </ac:spMkLst>
        </pc:spChg>
        <pc:spChg chg="add mod">
          <ac:chgData name="edlin guerra" userId="d52177a9150211f7" providerId="LiveId" clId="{B97653C2-134E-4DDF-AD34-805AE318BB8C}" dt="2020-03-05T14:59:27.253" v="47" actId="6549"/>
          <ac:spMkLst>
            <pc:docMk/>
            <pc:sldMk cId="4090036726" sldId="295"/>
            <ac:spMk id="13" creationId="{D47D55F4-2FF8-4221-9053-1D65C6D2CE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9C33-8882-4445-8E08-FD7C7FF64C5D}" type="datetimeFigureOut">
              <a:rPr lang="es-MX" smtClean="0"/>
              <a:t>05/03/2020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8F21-BF3B-4954-AD70-702EAED9DF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628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9C33-8882-4445-8E08-FD7C7FF64C5D}" type="datetimeFigureOut">
              <a:rPr lang="es-MX" smtClean="0"/>
              <a:t>05/03/2020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8F21-BF3B-4954-AD70-702EAED9DF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54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9C33-8882-4445-8E08-FD7C7FF64C5D}" type="datetimeFigureOut">
              <a:rPr lang="es-MX" smtClean="0"/>
              <a:t>05/03/2020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8F21-BF3B-4954-AD70-702EAED9DF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59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9C33-8882-4445-8E08-FD7C7FF64C5D}" type="datetimeFigureOut">
              <a:rPr lang="es-MX" smtClean="0"/>
              <a:t>05/03/2020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8F21-BF3B-4954-AD70-702EAED9DF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25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9C33-8882-4445-8E08-FD7C7FF64C5D}" type="datetimeFigureOut">
              <a:rPr lang="es-MX" smtClean="0"/>
              <a:t>05/03/2020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8F21-BF3B-4954-AD70-702EAED9DF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899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9C33-8882-4445-8E08-FD7C7FF64C5D}" type="datetimeFigureOut">
              <a:rPr lang="es-MX" smtClean="0"/>
              <a:t>05/03/2020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8F21-BF3B-4954-AD70-702EAED9DF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185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9C33-8882-4445-8E08-FD7C7FF64C5D}" type="datetimeFigureOut">
              <a:rPr lang="es-MX" smtClean="0"/>
              <a:t>05/03/2020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8F21-BF3B-4954-AD70-702EAED9DF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82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9C33-8882-4445-8E08-FD7C7FF64C5D}" type="datetimeFigureOut">
              <a:rPr lang="es-MX" smtClean="0"/>
              <a:t>05/03/2020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8F21-BF3B-4954-AD70-702EAED9DF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738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9C33-8882-4445-8E08-FD7C7FF64C5D}" type="datetimeFigureOut">
              <a:rPr lang="es-MX" smtClean="0"/>
              <a:t>05/03/2020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8F21-BF3B-4954-AD70-702EAED9DF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873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9C33-8882-4445-8E08-FD7C7FF64C5D}" type="datetimeFigureOut">
              <a:rPr lang="es-MX" smtClean="0"/>
              <a:t>05/03/2020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8F21-BF3B-4954-AD70-702EAED9DF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502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9C33-8882-4445-8E08-FD7C7FF64C5D}" type="datetimeFigureOut">
              <a:rPr lang="es-MX" smtClean="0"/>
              <a:t>05/03/2020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8F21-BF3B-4954-AD70-702EAED9DF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318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09C33-8882-4445-8E08-FD7C7FF64C5D}" type="datetimeFigureOut">
              <a:rPr lang="es-MX" smtClean="0"/>
              <a:t>05/03/2020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58F21-BF3B-4954-AD70-702EAED9DF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5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7774791-6AB9-43C1-8A8D-55A51487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609" y="288589"/>
            <a:ext cx="1468860" cy="8568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37E857-4D77-4FAA-AD0C-87AC66D53386}"/>
              </a:ext>
            </a:extLst>
          </p:cNvPr>
          <p:cNvSpPr txBox="1"/>
          <p:nvPr/>
        </p:nvSpPr>
        <p:spPr>
          <a:xfrm>
            <a:off x="1979712" y="288589"/>
            <a:ext cx="597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UNIVERSIDAD NACIONAL AUTÓNOMA DE MÉXICO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ENES MÉRIDA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LICENCIATURA EN CIENCIAS AMBIENTALES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414D67-5785-4491-A0C9-47520F416026}"/>
              </a:ext>
            </a:extLst>
          </p:cNvPr>
          <p:cNvSpPr txBox="1"/>
          <p:nvPr/>
        </p:nvSpPr>
        <p:spPr>
          <a:xfrm>
            <a:off x="1259632" y="3075057"/>
            <a:ext cx="66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MODELACIÓN ESTADÍSTICA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Unidad 2. Análisis de Varianza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CEB212-5E2E-4C46-83DA-F193F36F6C22}"/>
              </a:ext>
            </a:extLst>
          </p:cNvPr>
          <p:cNvSpPr txBox="1"/>
          <p:nvPr/>
        </p:nvSpPr>
        <p:spPr>
          <a:xfrm>
            <a:off x="2648414" y="6049108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Edlin J. Guerra Castro</a:t>
            </a:r>
          </a:p>
        </p:txBody>
      </p:sp>
    </p:spTree>
    <p:extLst>
      <p:ext uri="{BB962C8B-B14F-4D97-AF65-F5344CB8AC3E}">
        <p14:creationId xmlns:p14="http://schemas.microsoft.com/office/powerpoint/2010/main" val="6229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5E39CBF-BB14-4925-AFFF-6D983D24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766762"/>
            <a:ext cx="86582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2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5461142-A90E-422A-9E31-BDD71A450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661987"/>
            <a:ext cx="86106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5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A11CAEC-EA31-4E6D-9A48-CC187D41F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85787"/>
            <a:ext cx="83820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0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3861549-284D-4DBF-88C5-691FD91EC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4"/>
          <a:stretch/>
        </p:blipFill>
        <p:spPr>
          <a:xfrm>
            <a:off x="349021" y="1045028"/>
            <a:ext cx="863848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4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5C1D938-979E-411C-8CCC-0B233604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6264696" cy="5193530"/>
          </a:xfrm>
          <a:prstGeom prst="rect">
            <a:avLst/>
          </a:prstGeom>
        </p:spPr>
      </p:pic>
      <p:sp>
        <p:nvSpPr>
          <p:cNvPr id="5" name="Estrella: 5 puntas 4">
            <a:extLst>
              <a:ext uri="{FF2B5EF4-FFF2-40B4-BE49-F238E27FC236}">
                <a16:creationId xmlns:a16="http://schemas.microsoft.com/office/drawing/2014/main" id="{EB00694C-68E1-49AA-BB5F-EC74C24142EC}"/>
              </a:ext>
            </a:extLst>
          </p:cNvPr>
          <p:cNvSpPr/>
          <p:nvPr/>
        </p:nvSpPr>
        <p:spPr>
          <a:xfrm>
            <a:off x="2627784" y="4221088"/>
            <a:ext cx="216024" cy="21602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9339136D-D4E8-4BF0-8D3B-F9FAC7164C42}"/>
              </a:ext>
            </a:extLst>
          </p:cNvPr>
          <p:cNvSpPr/>
          <p:nvPr/>
        </p:nvSpPr>
        <p:spPr>
          <a:xfrm>
            <a:off x="2843808" y="3473371"/>
            <a:ext cx="216024" cy="21602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2F5149-5CF1-443F-BEE6-24ED880C96CC}"/>
              </a:ext>
            </a:extLst>
          </p:cNvPr>
          <p:cNvSpPr txBox="1"/>
          <p:nvPr/>
        </p:nvSpPr>
        <p:spPr>
          <a:xfrm>
            <a:off x="467544" y="111520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Evaluar la DBO en 4 puntos a lo largo del Río luego de la instalación de la planta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E5F45A5-03A3-4EA6-AAF2-C2245DE193EB}"/>
              </a:ext>
            </a:extLst>
          </p:cNvPr>
          <p:cNvSpPr txBox="1"/>
          <p:nvPr/>
        </p:nvSpPr>
        <p:spPr>
          <a:xfrm>
            <a:off x="6588224" y="126876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Métodos</a:t>
            </a:r>
          </a:p>
          <a:p>
            <a:endParaRPr lang="es-MX" sz="1600" dirty="0"/>
          </a:p>
          <a:p>
            <a:r>
              <a:rPr lang="es-MX" sz="1600" dirty="0"/>
              <a:t>10 muestras por localidad</a:t>
            </a:r>
          </a:p>
        </p:txBody>
      </p:sp>
    </p:spTree>
    <p:extLst>
      <p:ext uri="{BB962C8B-B14F-4D97-AF65-F5344CB8AC3E}">
        <p14:creationId xmlns:p14="http://schemas.microsoft.com/office/powerpoint/2010/main" val="323812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4790FB5-9179-461D-BD61-E6493034FF88}"/>
              </a:ext>
            </a:extLst>
          </p:cNvPr>
          <p:cNvSpPr txBox="1"/>
          <p:nvPr/>
        </p:nvSpPr>
        <p:spPr>
          <a:xfrm>
            <a:off x="330925" y="372683"/>
            <a:ext cx="3579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Hipótesis en el ANOVA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0EAD6A5-4E82-4DAD-B68E-8829668F1602}"/>
                  </a:ext>
                </a:extLst>
              </p:cNvPr>
              <p:cNvSpPr txBox="1"/>
              <p:nvPr/>
            </p:nvSpPr>
            <p:spPr>
              <a:xfrm>
                <a:off x="2261736" y="1084219"/>
                <a:ext cx="43637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s-MX" sz="36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0EAD6A5-4E82-4DAD-B68E-8829668F1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736" y="1084219"/>
                <a:ext cx="436375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615E7E2-E64E-4C70-A8EB-5F08A8FECE57}"/>
                  </a:ext>
                </a:extLst>
              </p:cNvPr>
              <p:cNvSpPr txBox="1"/>
              <p:nvPr/>
            </p:nvSpPr>
            <p:spPr>
              <a:xfrm>
                <a:off x="2196301" y="2701224"/>
                <a:ext cx="4294830" cy="598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3600" dirty="0"/>
                  <a:t> </a:t>
                </a:r>
                <a14:m>
                  <m:oMath xmlns:m="http://schemas.openxmlformats.org/officeDocument/2006/math">
                    <m:r>
                      <a:rPr lang="es-MX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MX" sz="36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615E7E2-E64E-4C70-A8EB-5F08A8FEC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01" y="2701224"/>
                <a:ext cx="4294830" cy="598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15C27DB8-1C0F-450B-9C39-AF58074BD3F6}"/>
              </a:ext>
            </a:extLst>
          </p:cNvPr>
          <p:cNvSpPr txBox="1"/>
          <p:nvPr/>
        </p:nvSpPr>
        <p:spPr>
          <a:xfrm>
            <a:off x="330925" y="2253317"/>
            <a:ext cx="575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Al rechazarla, hay muchas alternativas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0969228-E3D7-4315-99A7-1FAA4BB6EEAA}"/>
                  </a:ext>
                </a:extLst>
              </p:cNvPr>
              <p:cNvSpPr txBox="1"/>
              <p:nvPr/>
            </p:nvSpPr>
            <p:spPr>
              <a:xfrm>
                <a:off x="2120536" y="3330083"/>
                <a:ext cx="45635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s-MX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s-MX" sz="3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0969228-E3D7-4315-99A7-1FAA4BB6E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536" y="3330083"/>
                <a:ext cx="456355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2BBEB2E-A675-4CA3-B792-39FE4D5FEE95}"/>
                  </a:ext>
                </a:extLst>
              </p:cNvPr>
              <p:cNvSpPr txBox="1"/>
              <p:nvPr/>
            </p:nvSpPr>
            <p:spPr>
              <a:xfrm>
                <a:off x="2098757" y="3910226"/>
                <a:ext cx="45635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s-MX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s-MX" sz="36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2BBEB2E-A675-4CA3-B792-39FE4D5FE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757" y="3910226"/>
                <a:ext cx="456355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179D205-54D4-4FBB-9687-3D974ADBF6DA}"/>
                  </a:ext>
                </a:extLst>
              </p:cNvPr>
              <p:cNvSpPr txBox="1"/>
              <p:nvPr/>
            </p:nvSpPr>
            <p:spPr>
              <a:xfrm>
                <a:off x="2098756" y="4490369"/>
                <a:ext cx="45635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s-MX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s-MX" sz="36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179D205-54D4-4FBB-9687-3D974ADBF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756" y="4490369"/>
                <a:ext cx="4563557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1FDF215-7B19-4040-82FE-5970173E76D0}"/>
                  </a:ext>
                </a:extLst>
              </p:cNvPr>
              <p:cNvSpPr txBox="1"/>
              <p:nvPr/>
            </p:nvSpPr>
            <p:spPr>
              <a:xfrm>
                <a:off x="2098756" y="5148074"/>
                <a:ext cx="4693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s-MX" sz="36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1FDF215-7B19-4040-82FE-5970173E7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756" y="5148074"/>
                <a:ext cx="469365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9B47F10-0E0F-4467-8965-DFBA927E3B47}"/>
                  </a:ext>
                </a:extLst>
              </p:cNvPr>
              <p:cNvSpPr txBox="1"/>
              <p:nvPr/>
            </p:nvSpPr>
            <p:spPr>
              <a:xfrm>
                <a:off x="2061938" y="5773781"/>
                <a:ext cx="45635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s-MX" sz="36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9B47F10-0E0F-4467-8965-DFBA927E3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938" y="5773781"/>
                <a:ext cx="4563557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1D14420E-AAEA-4B75-B94A-A343A3B1D255}"/>
              </a:ext>
            </a:extLst>
          </p:cNvPr>
          <p:cNvSpPr txBox="1"/>
          <p:nvPr/>
        </p:nvSpPr>
        <p:spPr>
          <a:xfrm>
            <a:off x="2003222" y="6353924"/>
            <a:ext cx="3296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Hay otras…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47D55F4-2FF8-4221-9053-1D65C6D2CEE3}"/>
                  </a:ext>
                </a:extLst>
              </p:cNvPr>
              <p:cNvSpPr txBox="1"/>
              <p:nvPr/>
            </p:nvSpPr>
            <p:spPr>
              <a:xfrm>
                <a:off x="2288461" y="1712205"/>
                <a:ext cx="3177537" cy="598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3600" dirty="0"/>
                  <a:t> </a:t>
                </a:r>
                <a14:m>
                  <m:oMath xmlns:m="http://schemas.openxmlformats.org/officeDocument/2006/math">
                    <m:r>
                      <a:rPr lang="es-MX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MX" sz="3600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47D55F4-2FF8-4221-9053-1D65C6D2C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461" y="1712205"/>
                <a:ext cx="3177537" cy="5985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03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E2372FE-17AD-4099-8E42-291A72637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90600"/>
            <a:ext cx="8953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4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A7FC9B2-9266-4097-A1F4-C5483F70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466725"/>
            <a:ext cx="88296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8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C2CA4CB-1762-4077-826F-435296EE6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747712"/>
            <a:ext cx="87630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6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64C33EF-C9D2-498C-8675-1FC4B3EBD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757237"/>
            <a:ext cx="88296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4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0AB7A72-162C-42B2-93FA-6DDFEA338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733425"/>
            <a:ext cx="88677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63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133</Words>
  <Application>Microsoft Office PowerPoint</Application>
  <PresentationFormat>Presentación en pantalla (4:3)</PresentationFormat>
  <Paragraphs>21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edlin guerra</dc:creator>
  <cp:lastModifiedBy>edlin guerra</cp:lastModifiedBy>
  <cp:revision>2</cp:revision>
  <dcterms:created xsi:type="dcterms:W3CDTF">2020-03-05T13:46:05Z</dcterms:created>
  <dcterms:modified xsi:type="dcterms:W3CDTF">2020-03-05T14:59:32Z</dcterms:modified>
</cp:coreProperties>
</file>