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4"/>
  </p:notesMasterIdLst>
  <p:handoutMasterIdLst>
    <p:handoutMasterId r:id="rId15"/>
  </p:handoutMasterIdLst>
  <p:sldIdLst>
    <p:sldId id="337" r:id="rId3"/>
    <p:sldId id="294" r:id="rId4"/>
    <p:sldId id="330" r:id="rId5"/>
    <p:sldId id="329" r:id="rId6"/>
    <p:sldId id="336" r:id="rId7"/>
    <p:sldId id="291" r:id="rId8"/>
    <p:sldId id="331" r:id="rId9"/>
    <p:sldId id="332" r:id="rId10"/>
    <p:sldId id="284" r:id="rId11"/>
    <p:sldId id="335" r:id="rId12"/>
    <p:sldId id="295" r:id="rId13"/>
  </p:sldIdLst>
  <p:sldSz cx="9144000" cy="6858000" type="screen4x3"/>
  <p:notesSz cx="7315200" cy="96012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6AF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lin guerra" userId="d52177a9150211f7" providerId="LiveId" clId="{D6304DC3-77C5-46B0-BB65-74F743581245}"/>
    <pc:docChg chg="undo custSel modSld">
      <pc:chgData name="edlin guerra" userId="d52177a9150211f7" providerId="LiveId" clId="{D6304DC3-77C5-46B0-BB65-74F743581245}" dt="2023-01-30T16:38:36.670" v="92" actId="20577"/>
      <pc:docMkLst>
        <pc:docMk/>
      </pc:docMkLst>
      <pc:sldChg chg="modSp mod">
        <pc:chgData name="edlin guerra" userId="d52177a9150211f7" providerId="LiveId" clId="{D6304DC3-77C5-46B0-BB65-74F743581245}" dt="2023-01-30T16:38:36.670" v="92" actId="20577"/>
        <pc:sldMkLst>
          <pc:docMk/>
          <pc:sldMk cId="996136287" sldId="337"/>
        </pc:sldMkLst>
        <pc:spChg chg="mod">
          <ac:chgData name="edlin guerra" userId="d52177a9150211f7" providerId="LiveId" clId="{D6304DC3-77C5-46B0-BB65-74F743581245}" dt="2023-01-30T16:38:36.670" v="92" actId="20577"/>
          <ac:spMkLst>
            <pc:docMk/>
            <pc:sldMk cId="996136287" sldId="337"/>
            <ac:spMk id="5" creationId="{F437E857-4D77-4FAA-AD0C-87AC66D53386}"/>
          </ac:spMkLst>
        </pc:spChg>
        <pc:spChg chg="mod">
          <ac:chgData name="edlin guerra" userId="d52177a9150211f7" providerId="LiveId" clId="{D6304DC3-77C5-46B0-BB65-74F743581245}" dt="2023-01-30T16:38:14.137" v="81" actId="20577"/>
          <ac:spMkLst>
            <pc:docMk/>
            <pc:sldMk cId="996136287" sldId="337"/>
            <ac:spMk id="6" creationId="{40414D67-5785-4491-A0C9-47520F416026}"/>
          </ac:spMkLst>
        </pc:spChg>
      </pc:sldChg>
    </pc:docChg>
  </pc:docChgLst>
  <pc:docChgLst>
    <pc:chgData name="edlin guerra" userId="d52177a9150211f7" providerId="LiveId" clId="{55D0F06B-D091-4E58-96D2-BA80C6D992A3}"/>
    <pc:docChg chg="custSel addSld delSld modSld delMainMaster">
      <pc:chgData name="edlin guerra" userId="d52177a9150211f7" providerId="LiveId" clId="{55D0F06B-D091-4E58-96D2-BA80C6D992A3}" dt="2020-03-12T06:20:29.778" v="429" actId="1076"/>
      <pc:docMkLst>
        <pc:docMk/>
      </pc:docMkLst>
      <pc:sldChg chg="modSp add del">
        <pc:chgData name="edlin guerra" userId="d52177a9150211f7" providerId="LiveId" clId="{55D0F06B-D091-4E58-96D2-BA80C6D992A3}" dt="2020-03-12T06:12:00.522" v="338" actId="47"/>
        <pc:sldMkLst>
          <pc:docMk/>
          <pc:sldMk cId="0" sldId="260"/>
        </pc:sldMkLst>
        <pc:spChg chg="mod">
          <ac:chgData name="edlin guerra" userId="d52177a9150211f7" providerId="LiveId" clId="{55D0F06B-D091-4E58-96D2-BA80C6D992A3}" dt="2020-03-12T05:51:50.966" v="64" actId="207"/>
          <ac:spMkLst>
            <pc:docMk/>
            <pc:sldMk cId="0" sldId="260"/>
            <ac:spMk id="8" creationId="{A15A0456-807F-41E1-ABFC-AF53ECB94AC4}"/>
          </ac:spMkLst>
        </pc:spChg>
        <pc:spChg chg="mod">
          <ac:chgData name="edlin guerra" userId="d52177a9150211f7" providerId="LiveId" clId="{55D0F06B-D091-4E58-96D2-BA80C6D992A3}" dt="2020-03-12T05:51:50.966" v="64" actId="207"/>
          <ac:spMkLst>
            <pc:docMk/>
            <pc:sldMk cId="0" sldId="260"/>
            <ac:spMk id="3075" creationId="{2FEA8FD8-D1F8-4FD8-9C2C-ABB24DD67643}"/>
          </ac:spMkLst>
        </pc:spChg>
        <pc:graphicFrameChg chg="mod">
          <ac:chgData name="edlin guerra" userId="d52177a9150211f7" providerId="LiveId" clId="{55D0F06B-D091-4E58-96D2-BA80C6D992A3}" dt="2020-03-12T05:51:50.966" v="64" actId="207"/>
          <ac:graphicFrameMkLst>
            <pc:docMk/>
            <pc:sldMk cId="0" sldId="260"/>
            <ac:graphicFrameMk id="3136" creationId="{C92DB477-DC96-4966-95E4-D80EC5DD4F17}"/>
          </ac:graphicFrameMkLst>
        </pc:graphicFrameChg>
        <pc:graphicFrameChg chg="mod modGraphic">
          <ac:chgData name="edlin guerra" userId="d52177a9150211f7" providerId="LiveId" clId="{55D0F06B-D091-4E58-96D2-BA80C6D992A3}" dt="2020-03-12T05:52:12.550" v="66" actId="207"/>
          <ac:graphicFrameMkLst>
            <pc:docMk/>
            <pc:sldMk cId="0" sldId="260"/>
            <ac:graphicFrameMk id="6489" creationId="{1791BB21-63F9-45E9-AB85-7041F318CB0E}"/>
          </ac:graphicFrameMkLst>
        </pc:graphicFrameChg>
      </pc:sldChg>
      <pc:sldChg chg="modSp add del">
        <pc:chgData name="edlin guerra" userId="d52177a9150211f7" providerId="LiveId" clId="{55D0F06B-D091-4E58-96D2-BA80C6D992A3}" dt="2020-03-12T06:17:42.583" v="413" actId="47"/>
        <pc:sldMkLst>
          <pc:docMk/>
          <pc:sldMk cId="0" sldId="262"/>
        </pc:sldMkLst>
        <pc:spChg chg="mod">
          <ac:chgData name="edlin guerra" userId="d52177a9150211f7" providerId="LiveId" clId="{55D0F06B-D091-4E58-96D2-BA80C6D992A3}" dt="2020-03-12T05:53:19.924" v="85" actId="207"/>
          <ac:spMkLst>
            <pc:docMk/>
            <pc:sldMk cId="0" sldId="262"/>
            <ac:spMk id="20" creationId="{97EEA38D-88B7-405E-94CA-2988A70C5613}"/>
          </ac:spMkLst>
        </pc:spChg>
        <pc:spChg chg="mod">
          <ac:chgData name="edlin guerra" userId="d52177a9150211f7" providerId="LiveId" clId="{55D0F06B-D091-4E58-96D2-BA80C6D992A3}" dt="2020-03-12T05:53:19.924" v="85" actId="207"/>
          <ac:spMkLst>
            <pc:docMk/>
            <pc:sldMk cId="0" sldId="262"/>
            <ac:spMk id="22" creationId="{998FD6AC-BD12-4442-B432-9392A387FFC4}"/>
          </ac:spMkLst>
        </pc:spChg>
        <pc:spChg chg="mod">
          <ac:chgData name="edlin guerra" userId="d52177a9150211f7" providerId="LiveId" clId="{55D0F06B-D091-4E58-96D2-BA80C6D992A3}" dt="2020-03-12T05:53:19.924" v="85" actId="207"/>
          <ac:spMkLst>
            <pc:docMk/>
            <pc:sldMk cId="0" sldId="262"/>
            <ac:spMk id="23" creationId="{75562A3A-3155-48F2-B966-FE2CB7742CDA}"/>
          </ac:spMkLst>
        </pc:spChg>
        <pc:spChg chg="mod">
          <ac:chgData name="edlin guerra" userId="d52177a9150211f7" providerId="LiveId" clId="{55D0F06B-D091-4E58-96D2-BA80C6D992A3}" dt="2020-03-12T05:53:19.924" v="85" actId="207"/>
          <ac:spMkLst>
            <pc:docMk/>
            <pc:sldMk cId="0" sldId="262"/>
            <ac:spMk id="10248" creationId="{94F1C7C7-AD0B-43C5-8E2E-FCD78F7F879A}"/>
          </ac:spMkLst>
        </pc:spChg>
        <pc:graphicFrameChg chg="mod modGraphic">
          <ac:chgData name="edlin guerra" userId="d52177a9150211f7" providerId="LiveId" clId="{55D0F06B-D091-4E58-96D2-BA80C6D992A3}" dt="2020-03-12T05:53:25.278" v="86" actId="207"/>
          <ac:graphicFrameMkLst>
            <pc:docMk/>
            <pc:sldMk cId="0" sldId="262"/>
            <ac:graphicFrameMk id="8278" creationId="{641237FA-3B3E-4295-8BD6-873AA5C5A087}"/>
          </ac:graphicFrameMkLst>
        </pc:graphicFrameChg>
        <pc:graphicFrameChg chg="mod modGraphic">
          <ac:chgData name="edlin guerra" userId="d52177a9150211f7" providerId="LiveId" clId="{55D0F06B-D091-4E58-96D2-BA80C6D992A3}" dt="2020-03-12T05:53:29.281" v="87" actId="207"/>
          <ac:graphicFrameMkLst>
            <pc:docMk/>
            <pc:sldMk cId="0" sldId="262"/>
            <ac:graphicFrameMk id="8280" creationId="{EBF536D6-4137-424B-86E9-F8BE80923450}"/>
          </ac:graphicFrameMkLst>
        </pc:graphicFrameChg>
        <pc:graphicFrameChg chg="mod">
          <ac:chgData name="edlin guerra" userId="d52177a9150211f7" providerId="LiveId" clId="{55D0F06B-D091-4E58-96D2-BA80C6D992A3}" dt="2020-03-12T05:53:19.924" v="85" actId="207"/>
          <ac:graphicFrameMkLst>
            <pc:docMk/>
            <pc:sldMk cId="0" sldId="262"/>
            <ac:graphicFrameMk id="10242" creationId="{B6507CF9-0C36-4C75-BA87-59FE1FF53DEF}"/>
          </ac:graphicFrameMkLst>
        </pc:graphicFrameChg>
        <pc:graphicFrameChg chg="mod">
          <ac:chgData name="edlin guerra" userId="d52177a9150211f7" providerId="LiveId" clId="{55D0F06B-D091-4E58-96D2-BA80C6D992A3}" dt="2020-03-12T05:53:19.924" v="85" actId="207"/>
          <ac:graphicFrameMkLst>
            <pc:docMk/>
            <pc:sldMk cId="0" sldId="262"/>
            <ac:graphicFrameMk id="10243" creationId="{8A10FBEC-B849-4503-8719-93DC927E208E}"/>
          </ac:graphicFrameMkLst>
        </pc:graphicFrameChg>
        <pc:graphicFrameChg chg="mod">
          <ac:chgData name="edlin guerra" userId="d52177a9150211f7" providerId="LiveId" clId="{55D0F06B-D091-4E58-96D2-BA80C6D992A3}" dt="2020-03-12T05:53:19.924" v="85" actId="207"/>
          <ac:graphicFrameMkLst>
            <pc:docMk/>
            <pc:sldMk cId="0" sldId="262"/>
            <ac:graphicFrameMk id="10244" creationId="{0B14657F-3F19-4CD6-ACFF-9AE3626022AC}"/>
          </ac:graphicFrameMkLst>
        </pc:graphicFrameChg>
        <pc:graphicFrameChg chg="mod">
          <ac:chgData name="edlin guerra" userId="d52177a9150211f7" providerId="LiveId" clId="{55D0F06B-D091-4E58-96D2-BA80C6D992A3}" dt="2020-03-12T05:53:19.924" v="85" actId="207"/>
          <ac:graphicFrameMkLst>
            <pc:docMk/>
            <pc:sldMk cId="0" sldId="262"/>
            <ac:graphicFrameMk id="10245" creationId="{AC70087F-CAB7-48C4-9C1C-6410AB60EEB7}"/>
          </ac:graphicFrameMkLst>
        </pc:graphicFrameChg>
        <pc:graphicFrameChg chg="mod">
          <ac:chgData name="edlin guerra" userId="d52177a9150211f7" providerId="LiveId" clId="{55D0F06B-D091-4E58-96D2-BA80C6D992A3}" dt="2020-03-12T05:53:19.924" v="85" actId="207"/>
          <ac:graphicFrameMkLst>
            <pc:docMk/>
            <pc:sldMk cId="0" sldId="262"/>
            <ac:graphicFrameMk id="10246" creationId="{C8D98255-C4E1-4E1D-A1BB-63128C677FBE}"/>
          </ac:graphicFrameMkLst>
        </pc:graphicFrameChg>
        <pc:graphicFrameChg chg="mod">
          <ac:chgData name="edlin guerra" userId="d52177a9150211f7" providerId="LiveId" clId="{55D0F06B-D091-4E58-96D2-BA80C6D992A3}" dt="2020-03-12T05:53:19.924" v="85" actId="207"/>
          <ac:graphicFrameMkLst>
            <pc:docMk/>
            <pc:sldMk cId="0" sldId="262"/>
            <ac:graphicFrameMk id="10247" creationId="{A0F8D544-3DB3-4098-B7BC-F458DFC349A3}"/>
          </ac:graphicFrameMkLst>
        </pc:graphicFrameChg>
      </pc:sldChg>
      <pc:sldChg chg="add del">
        <pc:chgData name="edlin guerra" userId="d52177a9150211f7" providerId="LiveId" clId="{55D0F06B-D091-4E58-96D2-BA80C6D992A3}" dt="2020-03-12T06:20:16.535" v="426" actId="47"/>
        <pc:sldMkLst>
          <pc:docMk/>
          <pc:sldMk cId="0" sldId="263"/>
        </pc:sldMkLst>
      </pc:sldChg>
      <pc:sldChg chg="del">
        <pc:chgData name="edlin guerra" userId="d52177a9150211f7" providerId="LiveId" clId="{55D0F06B-D091-4E58-96D2-BA80C6D992A3}" dt="2020-03-12T05:47:13.027" v="0" actId="47"/>
        <pc:sldMkLst>
          <pc:docMk/>
          <pc:sldMk cId="0" sldId="264"/>
        </pc:sldMkLst>
      </pc:sldChg>
      <pc:sldChg chg="del">
        <pc:chgData name="edlin guerra" userId="d52177a9150211f7" providerId="LiveId" clId="{55D0F06B-D091-4E58-96D2-BA80C6D992A3}" dt="2020-03-12T05:49:30.134" v="4" actId="47"/>
        <pc:sldMkLst>
          <pc:docMk/>
          <pc:sldMk cId="0" sldId="275"/>
        </pc:sldMkLst>
      </pc:sldChg>
      <pc:sldChg chg="del">
        <pc:chgData name="edlin guerra" userId="d52177a9150211f7" providerId="LiveId" clId="{55D0F06B-D091-4E58-96D2-BA80C6D992A3}" dt="2020-03-12T05:49:31.038" v="5" actId="47"/>
        <pc:sldMkLst>
          <pc:docMk/>
          <pc:sldMk cId="0" sldId="276"/>
        </pc:sldMkLst>
      </pc:sldChg>
      <pc:sldChg chg="delSp modSp add del">
        <pc:chgData name="edlin guerra" userId="d52177a9150211f7" providerId="LiveId" clId="{55D0F06B-D091-4E58-96D2-BA80C6D992A3}" dt="2020-03-12T05:51:44.641" v="63" actId="478"/>
        <pc:sldMkLst>
          <pc:docMk/>
          <pc:sldMk cId="0" sldId="284"/>
        </pc:sldMkLst>
        <pc:spChg chg="mod">
          <ac:chgData name="edlin guerra" userId="d52177a9150211f7" providerId="LiveId" clId="{55D0F06B-D091-4E58-96D2-BA80C6D992A3}" dt="2020-03-12T05:51:33.194" v="62" actId="207"/>
          <ac:spMkLst>
            <pc:docMk/>
            <pc:sldMk cId="0" sldId="284"/>
            <ac:spMk id="17410" creationId="{8AA0BAC4-0CF1-4A64-8396-7C87F96AC01D}"/>
          </ac:spMkLst>
        </pc:spChg>
        <pc:spChg chg="mod">
          <ac:chgData name="edlin guerra" userId="d52177a9150211f7" providerId="LiveId" clId="{55D0F06B-D091-4E58-96D2-BA80C6D992A3}" dt="2020-03-12T05:51:33.194" v="62" actId="207"/>
          <ac:spMkLst>
            <pc:docMk/>
            <pc:sldMk cId="0" sldId="284"/>
            <ac:spMk id="17411" creationId="{0AC8218F-44C9-4179-9556-377D832168E8}"/>
          </ac:spMkLst>
        </pc:spChg>
        <pc:spChg chg="del mod">
          <ac:chgData name="edlin guerra" userId="d52177a9150211f7" providerId="LiveId" clId="{55D0F06B-D091-4E58-96D2-BA80C6D992A3}" dt="2020-03-12T05:51:44.641" v="63" actId="478"/>
          <ac:spMkLst>
            <pc:docMk/>
            <pc:sldMk cId="0" sldId="284"/>
            <ac:spMk id="17412" creationId="{2F22B73A-847B-4BDF-99A8-ECA1DF1D1E1F}"/>
          </ac:spMkLst>
        </pc:spChg>
        <pc:spChg chg="mod">
          <ac:chgData name="edlin guerra" userId="d52177a9150211f7" providerId="LiveId" clId="{55D0F06B-D091-4E58-96D2-BA80C6D992A3}" dt="2020-03-12T05:51:33.194" v="62" actId="207"/>
          <ac:spMkLst>
            <pc:docMk/>
            <pc:sldMk cId="0" sldId="284"/>
            <ac:spMk id="17413" creationId="{4F2EBD25-78E5-4DCD-9097-86DB12AD9F09}"/>
          </ac:spMkLst>
        </pc:spChg>
        <pc:spChg chg="mod">
          <ac:chgData name="edlin guerra" userId="d52177a9150211f7" providerId="LiveId" clId="{55D0F06B-D091-4E58-96D2-BA80C6D992A3}" dt="2020-03-12T05:51:33.194" v="62" actId="207"/>
          <ac:spMkLst>
            <pc:docMk/>
            <pc:sldMk cId="0" sldId="284"/>
            <ac:spMk id="17414" creationId="{B0B9E144-5F7A-4F47-BA62-2048787ABF5A}"/>
          </ac:spMkLst>
        </pc:spChg>
        <pc:cxnChg chg="mod">
          <ac:chgData name="edlin guerra" userId="d52177a9150211f7" providerId="LiveId" clId="{55D0F06B-D091-4E58-96D2-BA80C6D992A3}" dt="2020-03-12T05:51:33.194" v="62" actId="207"/>
          <ac:cxnSpMkLst>
            <pc:docMk/>
            <pc:sldMk cId="0" sldId="284"/>
            <ac:cxnSpMk id="9" creationId="{EC47409B-1C60-4CC9-B3AE-E9D4FFAA896C}"/>
          </ac:cxnSpMkLst>
        </pc:cxnChg>
        <pc:cxnChg chg="mod">
          <ac:chgData name="edlin guerra" userId="d52177a9150211f7" providerId="LiveId" clId="{55D0F06B-D091-4E58-96D2-BA80C6D992A3}" dt="2020-03-12T05:51:33.194" v="62" actId="207"/>
          <ac:cxnSpMkLst>
            <pc:docMk/>
            <pc:sldMk cId="0" sldId="284"/>
            <ac:cxnSpMk id="11" creationId="{EE498BDF-F8F6-402B-8971-845D8911847D}"/>
          </ac:cxnSpMkLst>
        </pc:cxnChg>
        <pc:cxnChg chg="mod">
          <ac:chgData name="edlin guerra" userId="d52177a9150211f7" providerId="LiveId" clId="{55D0F06B-D091-4E58-96D2-BA80C6D992A3}" dt="2020-03-12T05:51:33.194" v="62" actId="207"/>
          <ac:cxnSpMkLst>
            <pc:docMk/>
            <pc:sldMk cId="0" sldId="284"/>
            <ac:cxnSpMk id="13" creationId="{A6808A14-0DC0-4877-9A0D-7133F8789019}"/>
          </ac:cxnSpMkLst>
        </pc:cxnChg>
        <pc:cxnChg chg="mod">
          <ac:chgData name="edlin guerra" userId="d52177a9150211f7" providerId="LiveId" clId="{55D0F06B-D091-4E58-96D2-BA80C6D992A3}" dt="2020-03-12T05:51:33.194" v="62" actId="207"/>
          <ac:cxnSpMkLst>
            <pc:docMk/>
            <pc:sldMk cId="0" sldId="284"/>
            <ac:cxnSpMk id="18" creationId="{875CCABD-5028-44C2-97E5-139CB3EA1C58}"/>
          </ac:cxnSpMkLst>
        </pc:cxnChg>
        <pc:cxnChg chg="mod">
          <ac:chgData name="edlin guerra" userId="d52177a9150211f7" providerId="LiveId" clId="{55D0F06B-D091-4E58-96D2-BA80C6D992A3}" dt="2020-03-12T05:51:33.194" v="62" actId="207"/>
          <ac:cxnSpMkLst>
            <pc:docMk/>
            <pc:sldMk cId="0" sldId="284"/>
            <ac:cxnSpMk id="20" creationId="{C4E70F88-008D-414A-8557-27B6238909BA}"/>
          </ac:cxnSpMkLst>
        </pc:cxnChg>
      </pc:sldChg>
      <pc:sldChg chg="del">
        <pc:chgData name="edlin guerra" userId="d52177a9150211f7" providerId="LiveId" clId="{55D0F06B-D091-4E58-96D2-BA80C6D992A3}" dt="2020-03-12T05:47:13.027" v="0" actId="47"/>
        <pc:sldMkLst>
          <pc:docMk/>
          <pc:sldMk cId="0" sldId="285"/>
        </pc:sldMkLst>
      </pc:sldChg>
      <pc:sldChg chg="addSp delSp modSp add del">
        <pc:chgData name="edlin guerra" userId="d52177a9150211f7" providerId="LiveId" clId="{55D0F06B-D091-4E58-96D2-BA80C6D992A3}" dt="2020-03-12T06:12:00.522" v="338" actId="47"/>
        <pc:sldMkLst>
          <pc:docMk/>
          <pc:sldMk cId="0" sldId="287"/>
        </pc:sldMkLst>
        <pc:spChg chg="add del mod">
          <ac:chgData name="edlin guerra" userId="d52177a9150211f7" providerId="LiveId" clId="{55D0F06B-D091-4E58-96D2-BA80C6D992A3}" dt="2020-03-12T05:52:43.927" v="74" actId="478"/>
          <ac:spMkLst>
            <pc:docMk/>
            <pc:sldMk cId="0" sldId="287"/>
            <ac:spMk id="3" creationId="{2657A843-E26A-4C77-AA24-55F1F05E34F0}"/>
          </ac:spMkLst>
        </pc:spChg>
        <pc:spChg chg="mod">
          <ac:chgData name="edlin guerra" userId="d52177a9150211f7" providerId="LiveId" clId="{55D0F06B-D091-4E58-96D2-BA80C6D992A3}" dt="2020-03-12T05:52:46.522" v="75" actId="207"/>
          <ac:spMkLst>
            <pc:docMk/>
            <pc:sldMk cId="0" sldId="287"/>
            <ac:spMk id="6" creationId="{215B229D-E95D-4531-97BF-F6DB7E39A7BD}"/>
          </ac:spMkLst>
        </pc:spChg>
        <pc:spChg chg="mod">
          <ac:chgData name="edlin guerra" userId="d52177a9150211f7" providerId="LiveId" clId="{55D0F06B-D091-4E58-96D2-BA80C6D992A3}" dt="2020-03-12T05:52:46.522" v="75" actId="207"/>
          <ac:spMkLst>
            <pc:docMk/>
            <pc:sldMk cId="0" sldId="287"/>
            <ac:spMk id="6147" creationId="{4720602F-A554-4817-9850-23DCB13603A4}"/>
          </ac:spMkLst>
        </pc:spChg>
        <pc:graphicFrameChg chg="mod">
          <ac:chgData name="edlin guerra" userId="d52177a9150211f7" providerId="LiveId" clId="{55D0F06B-D091-4E58-96D2-BA80C6D992A3}" dt="2020-03-12T05:52:46.522" v="75" actId="207"/>
          <ac:graphicFrameMkLst>
            <pc:docMk/>
            <pc:sldMk cId="0" sldId="287"/>
            <ac:graphicFrameMk id="6146" creationId="{C3E72BFC-7801-4552-BF0F-8D5365637120}"/>
          </ac:graphicFrameMkLst>
        </pc:graphicFrameChg>
        <pc:graphicFrameChg chg="del">
          <ac:chgData name="edlin guerra" userId="d52177a9150211f7" providerId="LiveId" clId="{55D0F06B-D091-4E58-96D2-BA80C6D992A3}" dt="2020-03-12T05:52:42.135" v="73" actId="478"/>
          <ac:graphicFrameMkLst>
            <pc:docMk/>
            <pc:sldMk cId="0" sldId="287"/>
            <ac:graphicFrameMk id="6489" creationId="{56098D70-9B9F-4196-9C11-9CBDAF6A448F}"/>
          </ac:graphicFrameMkLst>
        </pc:graphicFrameChg>
      </pc:sldChg>
      <pc:sldChg chg="addSp delSp modSp add del">
        <pc:chgData name="edlin guerra" userId="d52177a9150211f7" providerId="LiveId" clId="{55D0F06B-D091-4E58-96D2-BA80C6D992A3}" dt="2020-03-12T06:12:00.522" v="338" actId="47"/>
        <pc:sldMkLst>
          <pc:docMk/>
          <pc:sldMk cId="0" sldId="288"/>
        </pc:sldMkLst>
        <pc:spChg chg="add del mod">
          <ac:chgData name="edlin guerra" userId="d52177a9150211f7" providerId="LiveId" clId="{55D0F06B-D091-4E58-96D2-BA80C6D992A3}" dt="2020-03-12T05:52:29.075" v="69" actId="478"/>
          <ac:spMkLst>
            <pc:docMk/>
            <pc:sldMk cId="0" sldId="288"/>
            <ac:spMk id="3" creationId="{69E16C9A-4E47-488C-9EEB-9DEF5B1875D9}"/>
          </ac:spMkLst>
        </pc:spChg>
        <pc:spChg chg="mod">
          <ac:chgData name="edlin guerra" userId="d52177a9150211f7" providerId="LiveId" clId="{55D0F06B-D091-4E58-96D2-BA80C6D992A3}" dt="2020-03-12T05:52:21.056" v="67" actId="207"/>
          <ac:spMkLst>
            <pc:docMk/>
            <pc:sldMk cId="0" sldId="288"/>
            <ac:spMk id="4099" creationId="{A2207F2D-114F-45F2-81BB-A77DAAE79A09}"/>
          </ac:spMkLst>
        </pc:spChg>
        <pc:spChg chg="mod">
          <ac:chgData name="edlin guerra" userId="d52177a9150211f7" providerId="LiveId" clId="{55D0F06B-D091-4E58-96D2-BA80C6D992A3}" dt="2020-03-12T05:52:21.056" v="67" actId="207"/>
          <ac:spMkLst>
            <pc:docMk/>
            <pc:sldMk cId="0" sldId="288"/>
            <ac:spMk id="4186" creationId="{0C72D2E8-1DA1-4416-9736-078A4F495693}"/>
          </ac:spMkLst>
        </pc:spChg>
        <pc:graphicFrameChg chg="mod">
          <ac:chgData name="edlin guerra" userId="d52177a9150211f7" providerId="LiveId" clId="{55D0F06B-D091-4E58-96D2-BA80C6D992A3}" dt="2020-03-12T05:52:21.056" v="67" actId="207"/>
          <ac:graphicFrameMkLst>
            <pc:docMk/>
            <pc:sldMk cId="0" sldId="288"/>
            <ac:graphicFrameMk id="4098" creationId="{4F83C4A2-BADF-489A-B43E-B64DC259B5C5}"/>
          </ac:graphicFrameMkLst>
        </pc:graphicFrameChg>
        <pc:graphicFrameChg chg="del mod">
          <ac:chgData name="edlin guerra" userId="d52177a9150211f7" providerId="LiveId" clId="{55D0F06B-D091-4E58-96D2-BA80C6D992A3}" dt="2020-03-12T05:52:27.286" v="68" actId="478"/>
          <ac:graphicFrameMkLst>
            <pc:docMk/>
            <pc:sldMk cId="0" sldId="288"/>
            <ac:graphicFrameMk id="6489" creationId="{D5DC364C-02F3-4455-8B21-AF85DFE1AC6C}"/>
          </ac:graphicFrameMkLst>
        </pc:graphicFrameChg>
      </pc:sldChg>
      <pc:sldChg chg="addSp delSp modSp add del">
        <pc:chgData name="edlin guerra" userId="d52177a9150211f7" providerId="LiveId" clId="{55D0F06B-D091-4E58-96D2-BA80C6D992A3}" dt="2020-03-12T06:12:00.522" v="338" actId="47"/>
        <pc:sldMkLst>
          <pc:docMk/>
          <pc:sldMk cId="0" sldId="289"/>
        </pc:sldMkLst>
        <pc:spChg chg="add del mod">
          <ac:chgData name="edlin guerra" userId="d52177a9150211f7" providerId="LiveId" clId="{55D0F06B-D091-4E58-96D2-BA80C6D992A3}" dt="2020-03-12T05:52:37.950" v="72" actId="478"/>
          <ac:spMkLst>
            <pc:docMk/>
            <pc:sldMk cId="0" sldId="289"/>
            <ac:spMk id="3" creationId="{000D9FB1-98BD-45C7-A6CE-29673F0A51A6}"/>
          </ac:spMkLst>
        </pc:spChg>
        <pc:spChg chg="mod">
          <ac:chgData name="edlin guerra" userId="d52177a9150211f7" providerId="LiveId" clId="{55D0F06B-D091-4E58-96D2-BA80C6D992A3}" dt="2020-03-12T05:52:34.348" v="70" actId="207"/>
          <ac:spMkLst>
            <pc:docMk/>
            <pc:sldMk cId="0" sldId="289"/>
            <ac:spMk id="5123" creationId="{B0BB2F74-F2BA-49C1-A8A3-181B8FA06570}"/>
          </ac:spMkLst>
        </pc:spChg>
        <pc:spChg chg="mod">
          <ac:chgData name="edlin guerra" userId="d52177a9150211f7" providerId="LiveId" clId="{55D0F06B-D091-4E58-96D2-BA80C6D992A3}" dt="2020-03-12T05:52:34.348" v="70" actId="207"/>
          <ac:spMkLst>
            <pc:docMk/>
            <pc:sldMk cId="0" sldId="289"/>
            <ac:spMk id="5210" creationId="{5CEC5369-A6E1-4DAB-85AF-7BCC1600BFF1}"/>
          </ac:spMkLst>
        </pc:spChg>
        <pc:graphicFrameChg chg="mod">
          <ac:chgData name="edlin guerra" userId="d52177a9150211f7" providerId="LiveId" clId="{55D0F06B-D091-4E58-96D2-BA80C6D992A3}" dt="2020-03-12T05:52:34.348" v="70" actId="207"/>
          <ac:graphicFrameMkLst>
            <pc:docMk/>
            <pc:sldMk cId="0" sldId="289"/>
            <ac:graphicFrameMk id="5122" creationId="{B03B1406-DD56-4C43-8FE4-1CF26EB4C1BE}"/>
          </ac:graphicFrameMkLst>
        </pc:graphicFrameChg>
        <pc:graphicFrameChg chg="del mod">
          <ac:chgData name="edlin guerra" userId="d52177a9150211f7" providerId="LiveId" clId="{55D0F06B-D091-4E58-96D2-BA80C6D992A3}" dt="2020-03-12T05:52:36.364" v="71" actId="478"/>
          <ac:graphicFrameMkLst>
            <pc:docMk/>
            <pc:sldMk cId="0" sldId="289"/>
            <ac:graphicFrameMk id="6489" creationId="{FBECAD10-1F8B-4AF3-B02F-1B2103FB61FF}"/>
          </ac:graphicFrameMkLst>
        </pc:graphicFrameChg>
      </pc:sldChg>
      <pc:sldChg chg="addSp delSp modSp add del">
        <pc:chgData name="edlin guerra" userId="d52177a9150211f7" providerId="LiveId" clId="{55D0F06B-D091-4E58-96D2-BA80C6D992A3}" dt="2020-03-12T06:12:00.522" v="338" actId="47"/>
        <pc:sldMkLst>
          <pc:docMk/>
          <pc:sldMk cId="0" sldId="290"/>
        </pc:sldMkLst>
        <pc:spChg chg="add del mod">
          <ac:chgData name="edlin guerra" userId="d52177a9150211f7" providerId="LiveId" clId="{55D0F06B-D091-4E58-96D2-BA80C6D992A3}" dt="2020-03-12T05:52:56.246" v="78" actId="478"/>
          <ac:spMkLst>
            <pc:docMk/>
            <pc:sldMk cId="0" sldId="290"/>
            <ac:spMk id="3" creationId="{655D71E8-851D-478B-90B4-1AF8674A6C42}"/>
          </ac:spMkLst>
        </pc:spChg>
        <pc:spChg chg="mod">
          <ac:chgData name="edlin guerra" userId="d52177a9150211f7" providerId="LiveId" clId="{55D0F06B-D091-4E58-96D2-BA80C6D992A3}" dt="2020-03-12T05:52:51.265" v="76" actId="207"/>
          <ac:spMkLst>
            <pc:docMk/>
            <pc:sldMk cId="0" sldId="290"/>
            <ac:spMk id="6" creationId="{5A57FA2C-0109-4E82-BB57-00FE141FC2E7}"/>
          </ac:spMkLst>
        </pc:spChg>
        <pc:spChg chg="mod">
          <ac:chgData name="edlin guerra" userId="d52177a9150211f7" providerId="LiveId" clId="{55D0F06B-D091-4E58-96D2-BA80C6D992A3}" dt="2020-03-12T05:52:51.265" v="76" actId="207"/>
          <ac:spMkLst>
            <pc:docMk/>
            <pc:sldMk cId="0" sldId="290"/>
            <ac:spMk id="7171" creationId="{1F631CE8-2BCD-461B-ABB7-3B8C61BBAA14}"/>
          </ac:spMkLst>
        </pc:spChg>
        <pc:graphicFrameChg chg="del mod">
          <ac:chgData name="edlin guerra" userId="d52177a9150211f7" providerId="LiveId" clId="{55D0F06B-D091-4E58-96D2-BA80C6D992A3}" dt="2020-03-12T05:52:53.443" v="77" actId="478"/>
          <ac:graphicFrameMkLst>
            <pc:docMk/>
            <pc:sldMk cId="0" sldId="290"/>
            <ac:graphicFrameMk id="6489" creationId="{1BA405EC-C270-4346-BB2E-445D969AC1DE}"/>
          </ac:graphicFrameMkLst>
        </pc:graphicFrameChg>
        <pc:graphicFrameChg chg="mod">
          <ac:chgData name="edlin guerra" userId="d52177a9150211f7" providerId="LiveId" clId="{55D0F06B-D091-4E58-96D2-BA80C6D992A3}" dt="2020-03-12T05:52:51.265" v="76" actId="207"/>
          <ac:graphicFrameMkLst>
            <pc:docMk/>
            <pc:sldMk cId="0" sldId="290"/>
            <ac:graphicFrameMk id="7170" creationId="{405AFE69-CD47-474D-96E3-8078F4EC2AB1}"/>
          </ac:graphicFrameMkLst>
        </pc:graphicFrameChg>
      </pc:sldChg>
      <pc:sldChg chg="addSp modSp add">
        <pc:chgData name="edlin guerra" userId="d52177a9150211f7" providerId="LiveId" clId="{55D0F06B-D091-4E58-96D2-BA80C6D992A3}" dt="2020-03-12T06:16:08.886" v="385" actId="1076"/>
        <pc:sldMkLst>
          <pc:docMk/>
          <pc:sldMk cId="0" sldId="291"/>
        </pc:sldMkLst>
        <pc:spChg chg="add mod">
          <ac:chgData name="edlin guerra" userId="d52177a9150211f7" providerId="LiveId" clId="{55D0F06B-D091-4E58-96D2-BA80C6D992A3}" dt="2020-03-12T06:16:08.886" v="385" actId="1076"/>
          <ac:spMkLst>
            <pc:docMk/>
            <pc:sldMk cId="0" sldId="291"/>
            <ac:spMk id="3" creationId="{9D282231-DFAB-456A-B82A-8CE23548C8DF}"/>
          </ac:spMkLst>
        </pc:spChg>
        <pc:picChg chg="mod">
          <ac:chgData name="edlin guerra" userId="d52177a9150211f7" providerId="LiveId" clId="{55D0F06B-D091-4E58-96D2-BA80C6D992A3}" dt="2020-03-12T05:50:05.584" v="10" actId="14100"/>
          <ac:picMkLst>
            <pc:docMk/>
            <pc:sldMk cId="0" sldId="291"/>
            <ac:picMk id="16386" creationId="{975A9F5D-8FEC-4282-B0FA-6F10B871B333}"/>
          </ac:picMkLst>
        </pc:picChg>
      </pc:sldChg>
      <pc:sldChg chg="addSp delSp modSp add del">
        <pc:chgData name="edlin guerra" userId="d52177a9150211f7" providerId="LiveId" clId="{55D0F06B-D091-4E58-96D2-BA80C6D992A3}" dt="2020-03-12T06:12:00.522" v="338" actId="47"/>
        <pc:sldMkLst>
          <pc:docMk/>
          <pc:sldMk cId="0" sldId="292"/>
        </pc:sldMkLst>
        <pc:spChg chg="add del mod">
          <ac:chgData name="edlin guerra" userId="d52177a9150211f7" providerId="LiveId" clId="{55D0F06B-D091-4E58-96D2-BA80C6D992A3}" dt="2020-03-12T05:53:03.803" v="81" actId="478"/>
          <ac:spMkLst>
            <pc:docMk/>
            <pc:sldMk cId="0" sldId="292"/>
            <ac:spMk id="3" creationId="{5534F4E7-770E-426F-85EC-353481EC1A02}"/>
          </ac:spMkLst>
        </pc:spChg>
        <pc:spChg chg="mod">
          <ac:chgData name="edlin guerra" userId="d52177a9150211f7" providerId="LiveId" clId="{55D0F06B-D091-4E58-96D2-BA80C6D992A3}" dt="2020-03-12T05:53:00.707" v="79" actId="207"/>
          <ac:spMkLst>
            <pc:docMk/>
            <pc:sldMk cId="0" sldId="292"/>
            <ac:spMk id="6" creationId="{D66CB42B-AB51-49B8-A182-66B877F692DB}"/>
          </ac:spMkLst>
        </pc:spChg>
        <pc:spChg chg="mod">
          <ac:chgData name="edlin guerra" userId="d52177a9150211f7" providerId="LiveId" clId="{55D0F06B-D091-4E58-96D2-BA80C6D992A3}" dt="2020-03-12T05:53:00.707" v="79" actId="207"/>
          <ac:spMkLst>
            <pc:docMk/>
            <pc:sldMk cId="0" sldId="292"/>
            <ac:spMk id="8195" creationId="{3A457F94-A693-4206-8771-B7D6C251C634}"/>
          </ac:spMkLst>
        </pc:spChg>
        <pc:graphicFrameChg chg="del mod">
          <ac:chgData name="edlin guerra" userId="d52177a9150211f7" providerId="LiveId" clId="{55D0F06B-D091-4E58-96D2-BA80C6D992A3}" dt="2020-03-12T05:53:02.483" v="80" actId="478"/>
          <ac:graphicFrameMkLst>
            <pc:docMk/>
            <pc:sldMk cId="0" sldId="292"/>
            <ac:graphicFrameMk id="6489" creationId="{2D6178E5-6702-4504-A243-CB09EF71F6C5}"/>
          </ac:graphicFrameMkLst>
        </pc:graphicFrameChg>
        <pc:graphicFrameChg chg="mod">
          <ac:chgData name="edlin guerra" userId="d52177a9150211f7" providerId="LiveId" clId="{55D0F06B-D091-4E58-96D2-BA80C6D992A3}" dt="2020-03-12T05:53:00.707" v="79" actId="207"/>
          <ac:graphicFrameMkLst>
            <pc:docMk/>
            <pc:sldMk cId="0" sldId="292"/>
            <ac:graphicFrameMk id="8194" creationId="{E07CF524-A809-4D53-9C40-378974FF197C}"/>
          </ac:graphicFrameMkLst>
        </pc:graphicFrameChg>
      </pc:sldChg>
      <pc:sldChg chg="modSp add">
        <pc:chgData name="edlin guerra" userId="d52177a9150211f7" providerId="LiveId" clId="{55D0F06B-D091-4E58-96D2-BA80C6D992A3}" dt="2020-03-12T06:20:29.778" v="429" actId="1076"/>
        <pc:sldMkLst>
          <pc:docMk/>
          <pc:sldMk cId="0" sldId="295"/>
        </pc:sldMkLst>
        <pc:picChg chg="mod">
          <ac:chgData name="edlin guerra" userId="d52177a9150211f7" providerId="LiveId" clId="{55D0F06B-D091-4E58-96D2-BA80C6D992A3}" dt="2020-03-12T06:20:29.778" v="429" actId="1076"/>
          <ac:picMkLst>
            <pc:docMk/>
            <pc:sldMk cId="0" sldId="295"/>
            <ac:picMk id="19458" creationId="{1BDB9ACF-42C2-49F7-B8F1-F9672C8C16D5}"/>
          </ac:picMkLst>
        </pc:picChg>
      </pc:sldChg>
      <pc:sldChg chg="addSp delSp modSp add">
        <pc:chgData name="edlin guerra" userId="d52177a9150211f7" providerId="LiveId" clId="{55D0F06B-D091-4E58-96D2-BA80C6D992A3}" dt="2020-03-12T06:17:03.428" v="393" actId="1076"/>
        <pc:sldMkLst>
          <pc:docMk/>
          <pc:sldMk cId="0" sldId="331"/>
        </pc:sldMkLst>
        <pc:spChg chg="add del mod">
          <ac:chgData name="edlin guerra" userId="d52177a9150211f7" providerId="LiveId" clId="{55D0F06B-D091-4E58-96D2-BA80C6D992A3}" dt="2020-03-12T06:17:03.428" v="393" actId="1076"/>
          <ac:spMkLst>
            <pc:docMk/>
            <pc:sldMk cId="0" sldId="331"/>
            <ac:spMk id="1028" creationId="{46EF4129-348F-4BE2-A887-6BCE71120B99}"/>
          </ac:spMkLst>
        </pc:spChg>
        <pc:spChg chg="mod">
          <ac:chgData name="edlin guerra" userId="d52177a9150211f7" providerId="LiveId" clId="{55D0F06B-D091-4E58-96D2-BA80C6D992A3}" dt="2020-03-12T05:50:38.364" v="43" actId="20577"/>
          <ac:spMkLst>
            <pc:docMk/>
            <pc:sldMk cId="0" sldId="331"/>
            <ac:spMk id="1029" creationId="{510976DE-5F99-4E18-9587-51A6EE149841}"/>
          </ac:spMkLst>
        </pc:spChg>
        <pc:spChg chg="mod">
          <ac:chgData name="edlin guerra" userId="d52177a9150211f7" providerId="LiveId" clId="{55D0F06B-D091-4E58-96D2-BA80C6D992A3}" dt="2020-03-12T05:50:17.698" v="11" actId="207"/>
          <ac:spMkLst>
            <pc:docMk/>
            <pc:sldMk cId="0" sldId="331"/>
            <ac:spMk id="1030" creationId="{6FE71AE9-EC49-4625-9CB6-69A8DA4432A6}"/>
          </ac:spMkLst>
        </pc:spChg>
        <pc:spChg chg="mod">
          <ac:chgData name="edlin guerra" userId="d52177a9150211f7" providerId="LiveId" clId="{55D0F06B-D091-4E58-96D2-BA80C6D992A3}" dt="2020-03-12T05:50:17.698" v="11" actId="207"/>
          <ac:spMkLst>
            <pc:docMk/>
            <pc:sldMk cId="0" sldId="331"/>
            <ac:spMk id="1031" creationId="{BC2FD02B-AB82-42C4-9141-F146E7CDDD5D}"/>
          </ac:spMkLst>
        </pc:spChg>
        <pc:spChg chg="mod">
          <ac:chgData name="edlin guerra" userId="d52177a9150211f7" providerId="LiveId" clId="{55D0F06B-D091-4E58-96D2-BA80C6D992A3}" dt="2020-03-12T05:50:17.698" v="11" actId="207"/>
          <ac:spMkLst>
            <pc:docMk/>
            <pc:sldMk cId="0" sldId="331"/>
            <ac:spMk id="1032" creationId="{24FDAF85-9348-4895-976D-2316A31F1FBA}"/>
          </ac:spMkLst>
        </pc:spChg>
        <pc:graphicFrameChg chg="mod">
          <ac:chgData name="edlin guerra" userId="d52177a9150211f7" providerId="LiveId" clId="{55D0F06B-D091-4E58-96D2-BA80C6D992A3}" dt="2020-03-12T05:50:17.698" v="11" actId="207"/>
          <ac:graphicFrameMkLst>
            <pc:docMk/>
            <pc:sldMk cId="0" sldId="331"/>
            <ac:graphicFrameMk id="1026" creationId="{D8E8D4A6-080E-467E-B0AE-09BA1891B7F0}"/>
          </ac:graphicFrameMkLst>
        </pc:graphicFrameChg>
        <pc:graphicFrameChg chg="mod">
          <ac:chgData name="edlin guerra" userId="d52177a9150211f7" providerId="LiveId" clId="{55D0F06B-D091-4E58-96D2-BA80C6D992A3}" dt="2020-03-12T05:50:17.698" v="11" actId="207"/>
          <ac:graphicFrameMkLst>
            <pc:docMk/>
            <pc:sldMk cId="0" sldId="331"/>
            <ac:graphicFrameMk id="1027" creationId="{3B746578-65B7-4195-BF33-51A377EE8729}"/>
          </ac:graphicFrameMkLst>
        </pc:graphicFrameChg>
      </pc:sldChg>
      <pc:sldChg chg="del">
        <pc:chgData name="edlin guerra" userId="d52177a9150211f7" providerId="LiveId" clId="{55D0F06B-D091-4E58-96D2-BA80C6D992A3}" dt="2020-03-12T05:47:13.027" v="0" actId="47"/>
        <pc:sldMkLst>
          <pc:docMk/>
          <pc:sldMk cId="2687856064" sldId="331"/>
        </pc:sldMkLst>
      </pc:sldChg>
      <pc:sldChg chg="modSp add">
        <pc:chgData name="edlin guerra" userId="d52177a9150211f7" providerId="LiveId" clId="{55D0F06B-D091-4E58-96D2-BA80C6D992A3}" dt="2020-03-12T05:51:26.892" v="61" actId="6549"/>
        <pc:sldMkLst>
          <pc:docMk/>
          <pc:sldMk cId="0" sldId="332"/>
        </pc:sldMkLst>
        <pc:spChg chg="mod">
          <ac:chgData name="edlin guerra" userId="d52177a9150211f7" providerId="LiveId" clId="{55D0F06B-D091-4E58-96D2-BA80C6D992A3}" dt="2020-03-12T05:50:59.644" v="45" actId="207"/>
          <ac:spMkLst>
            <pc:docMk/>
            <pc:sldMk cId="0" sldId="332"/>
            <ac:spMk id="2054" creationId="{A32C3D66-55A1-4540-96B0-80E13C418AD7}"/>
          </ac:spMkLst>
        </pc:spChg>
        <pc:spChg chg="mod">
          <ac:chgData name="edlin guerra" userId="d52177a9150211f7" providerId="LiveId" clId="{55D0F06B-D091-4E58-96D2-BA80C6D992A3}" dt="2020-03-12T05:51:26.892" v="61" actId="6549"/>
          <ac:spMkLst>
            <pc:docMk/>
            <pc:sldMk cId="0" sldId="332"/>
            <ac:spMk id="2055" creationId="{180A564B-B208-4798-8FDE-130A0B57EBDC}"/>
          </ac:spMkLst>
        </pc:spChg>
        <pc:graphicFrameChg chg="mod">
          <ac:chgData name="edlin guerra" userId="d52177a9150211f7" providerId="LiveId" clId="{55D0F06B-D091-4E58-96D2-BA80C6D992A3}" dt="2020-03-12T05:50:59.644" v="45" actId="207"/>
          <ac:graphicFrameMkLst>
            <pc:docMk/>
            <pc:sldMk cId="0" sldId="332"/>
            <ac:graphicFrameMk id="2050" creationId="{39E7E0D9-B750-4452-9CE5-CAA166518306}"/>
          </ac:graphicFrameMkLst>
        </pc:graphicFrameChg>
      </pc:sldChg>
      <pc:sldChg chg="addSp delSp modSp add del">
        <pc:chgData name="edlin guerra" userId="d52177a9150211f7" providerId="LiveId" clId="{55D0F06B-D091-4E58-96D2-BA80C6D992A3}" dt="2020-03-12T06:12:00.522" v="338" actId="47"/>
        <pc:sldMkLst>
          <pc:docMk/>
          <pc:sldMk cId="0" sldId="333"/>
        </pc:sldMkLst>
        <pc:spChg chg="add del mod">
          <ac:chgData name="edlin guerra" userId="d52177a9150211f7" providerId="LiveId" clId="{55D0F06B-D091-4E58-96D2-BA80C6D992A3}" dt="2020-03-12T05:53:10.017" v="83" actId="478"/>
          <ac:spMkLst>
            <pc:docMk/>
            <pc:sldMk cId="0" sldId="333"/>
            <ac:spMk id="3" creationId="{CEB5A099-524F-4795-9720-3F4F7FE62602}"/>
          </ac:spMkLst>
        </pc:spChg>
        <pc:spChg chg="mod">
          <ac:chgData name="edlin guerra" userId="d52177a9150211f7" providerId="LiveId" clId="{55D0F06B-D091-4E58-96D2-BA80C6D992A3}" dt="2020-03-12T05:53:12.672" v="84" actId="207"/>
          <ac:spMkLst>
            <pc:docMk/>
            <pc:sldMk cId="0" sldId="333"/>
            <ac:spMk id="6" creationId="{5CBC6CF9-857F-4EA4-8419-45BBC636A764}"/>
          </ac:spMkLst>
        </pc:spChg>
        <pc:spChg chg="mod">
          <ac:chgData name="edlin guerra" userId="d52177a9150211f7" providerId="LiveId" clId="{55D0F06B-D091-4E58-96D2-BA80C6D992A3}" dt="2020-03-12T05:53:12.672" v="84" actId="207"/>
          <ac:spMkLst>
            <pc:docMk/>
            <pc:sldMk cId="0" sldId="333"/>
            <ac:spMk id="9219" creationId="{D32884EB-8665-4DD9-8343-AFE480CA40CA}"/>
          </ac:spMkLst>
        </pc:spChg>
        <pc:graphicFrameChg chg="del">
          <ac:chgData name="edlin guerra" userId="d52177a9150211f7" providerId="LiveId" clId="{55D0F06B-D091-4E58-96D2-BA80C6D992A3}" dt="2020-03-12T05:53:07.958" v="82" actId="478"/>
          <ac:graphicFrameMkLst>
            <pc:docMk/>
            <pc:sldMk cId="0" sldId="333"/>
            <ac:graphicFrameMk id="6489" creationId="{4D8C782A-7382-4432-826F-EB5D15F06A05}"/>
          </ac:graphicFrameMkLst>
        </pc:graphicFrameChg>
        <pc:graphicFrameChg chg="mod">
          <ac:chgData name="edlin guerra" userId="d52177a9150211f7" providerId="LiveId" clId="{55D0F06B-D091-4E58-96D2-BA80C6D992A3}" dt="2020-03-12T05:53:12.672" v="84" actId="207"/>
          <ac:graphicFrameMkLst>
            <pc:docMk/>
            <pc:sldMk cId="0" sldId="333"/>
            <ac:graphicFrameMk id="9218" creationId="{ABDF974B-C867-40A3-BB0A-26F2069DB991}"/>
          </ac:graphicFrameMkLst>
        </pc:graphicFrameChg>
      </pc:sldChg>
      <pc:sldChg chg="add del">
        <pc:chgData name="edlin guerra" userId="d52177a9150211f7" providerId="LiveId" clId="{55D0F06B-D091-4E58-96D2-BA80C6D992A3}" dt="2020-03-12T06:20:14.544" v="425" actId="47"/>
        <pc:sldMkLst>
          <pc:docMk/>
          <pc:sldMk cId="0" sldId="334"/>
        </pc:sldMkLst>
      </pc:sldChg>
      <pc:sldChg chg="addSp delSp modSp add modAnim">
        <pc:chgData name="edlin guerra" userId="d52177a9150211f7" providerId="LiveId" clId="{55D0F06B-D091-4E58-96D2-BA80C6D992A3}" dt="2020-03-12T06:19:11.083" v="424" actId="1076"/>
        <pc:sldMkLst>
          <pc:docMk/>
          <pc:sldMk cId="2968607718" sldId="335"/>
        </pc:sldMkLst>
        <pc:spChg chg="del">
          <ac:chgData name="edlin guerra" userId="d52177a9150211f7" providerId="LiveId" clId="{55D0F06B-D091-4E58-96D2-BA80C6D992A3}" dt="2020-03-12T05:54:07.939" v="89" actId="478"/>
          <ac:spMkLst>
            <pc:docMk/>
            <pc:sldMk cId="2968607718" sldId="335"/>
            <ac:spMk id="2" creationId="{25D36A37-038F-47CD-A351-1058E8808C55}"/>
          </ac:spMkLst>
        </pc:spChg>
        <pc:spChg chg="add mod">
          <ac:chgData name="edlin guerra" userId="d52177a9150211f7" providerId="LiveId" clId="{55D0F06B-D091-4E58-96D2-BA80C6D992A3}" dt="2020-03-12T06:17:33.059" v="412" actId="14100"/>
          <ac:spMkLst>
            <pc:docMk/>
            <pc:sldMk cId="2968607718" sldId="335"/>
            <ac:spMk id="4" creationId="{F262994E-E6C9-4D9E-AF47-F63A0A689A05}"/>
          </ac:spMkLst>
        </pc:spChg>
        <pc:spChg chg="add mod">
          <ac:chgData name="edlin guerra" userId="d52177a9150211f7" providerId="LiveId" clId="{55D0F06B-D091-4E58-96D2-BA80C6D992A3}" dt="2020-03-12T06:19:11.083" v="424" actId="1076"/>
          <ac:spMkLst>
            <pc:docMk/>
            <pc:sldMk cId="2968607718" sldId="335"/>
            <ac:spMk id="5" creationId="{CD312F74-590A-4438-860F-A235FE4C3041}"/>
          </ac:spMkLst>
        </pc:spChg>
        <pc:graphicFrameChg chg="add mod modGraphic">
          <ac:chgData name="edlin guerra" userId="d52177a9150211f7" providerId="LiveId" clId="{55D0F06B-D091-4E58-96D2-BA80C6D992A3}" dt="2020-03-12T06:18:36.377" v="421" actId="6549"/>
          <ac:graphicFrameMkLst>
            <pc:docMk/>
            <pc:sldMk cId="2968607718" sldId="335"/>
            <ac:graphicFrameMk id="3" creationId="{EAACC54F-E93C-40F8-87A9-B0DC5CA65DBF}"/>
          </ac:graphicFrameMkLst>
        </pc:graphicFrameChg>
      </pc:sldChg>
      <pc:sldChg chg="del">
        <pc:chgData name="edlin guerra" userId="d52177a9150211f7" providerId="LiveId" clId="{55D0F06B-D091-4E58-96D2-BA80C6D992A3}" dt="2020-03-12T05:49:25.118" v="1" actId="47"/>
        <pc:sldMkLst>
          <pc:docMk/>
          <pc:sldMk cId="1122569213" sldId="453"/>
        </pc:sldMkLst>
      </pc:sldChg>
      <pc:sldMasterChg chg="del delSldLayout">
        <pc:chgData name="edlin guerra" userId="d52177a9150211f7" providerId="LiveId" clId="{55D0F06B-D091-4E58-96D2-BA80C6D992A3}" dt="2020-03-12T05:49:25.118" v="1" actId="47"/>
        <pc:sldMasterMkLst>
          <pc:docMk/>
          <pc:sldMasterMk cId="1442147284" sldId="2147483673"/>
        </pc:sldMasterMkLst>
        <pc:sldLayoutChg chg="del">
          <pc:chgData name="edlin guerra" userId="d52177a9150211f7" providerId="LiveId" clId="{55D0F06B-D091-4E58-96D2-BA80C6D992A3}" dt="2020-03-12T05:49:25.118" v="1" actId="47"/>
          <pc:sldLayoutMkLst>
            <pc:docMk/>
            <pc:sldMasterMk cId="1442147284" sldId="2147483673"/>
            <pc:sldLayoutMk cId="1975373642" sldId="2147483674"/>
          </pc:sldLayoutMkLst>
        </pc:sldLayoutChg>
        <pc:sldLayoutChg chg="del">
          <pc:chgData name="edlin guerra" userId="d52177a9150211f7" providerId="LiveId" clId="{55D0F06B-D091-4E58-96D2-BA80C6D992A3}" dt="2020-03-12T05:49:25.118" v="1" actId="47"/>
          <pc:sldLayoutMkLst>
            <pc:docMk/>
            <pc:sldMasterMk cId="1442147284" sldId="2147483673"/>
            <pc:sldLayoutMk cId="4046577055" sldId="2147483675"/>
          </pc:sldLayoutMkLst>
        </pc:sldLayoutChg>
        <pc:sldLayoutChg chg="del">
          <pc:chgData name="edlin guerra" userId="d52177a9150211f7" providerId="LiveId" clId="{55D0F06B-D091-4E58-96D2-BA80C6D992A3}" dt="2020-03-12T05:49:25.118" v="1" actId="47"/>
          <pc:sldLayoutMkLst>
            <pc:docMk/>
            <pc:sldMasterMk cId="1442147284" sldId="2147483673"/>
            <pc:sldLayoutMk cId="1492283614" sldId="2147483676"/>
          </pc:sldLayoutMkLst>
        </pc:sldLayoutChg>
        <pc:sldLayoutChg chg="del">
          <pc:chgData name="edlin guerra" userId="d52177a9150211f7" providerId="LiveId" clId="{55D0F06B-D091-4E58-96D2-BA80C6D992A3}" dt="2020-03-12T05:49:25.118" v="1" actId="47"/>
          <pc:sldLayoutMkLst>
            <pc:docMk/>
            <pc:sldMasterMk cId="1442147284" sldId="2147483673"/>
            <pc:sldLayoutMk cId="1525143785" sldId="2147483677"/>
          </pc:sldLayoutMkLst>
        </pc:sldLayoutChg>
        <pc:sldLayoutChg chg="del">
          <pc:chgData name="edlin guerra" userId="d52177a9150211f7" providerId="LiveId" clId="{55D0F06B-D091-4E58-96D2-BA80C6D992A3}" dt="2020-03-12T05:49:25.118" v="1" actId="47"/>
          <pc:sldLayoutMkLst>
            <pc:docMk/>
            <pc:sldMasterMk cId="1442147284" sldId="2147483673"/>
            <pc:sldLayoutMk cId="2267405606" sldId="2147483678"/>
          </pc:sldLayoutMkLst>
        </pc:sldLayoutChg>
        <pc:sldLayoutChg chg="del">
          <pc:chgData name="edlin guerra" userId="d52177a9150211f7" providerId="LiveId" clId="{55D0F06B-D091-4E58-96D2-BA80C6D992A3}" dt="2020-03-12T05:49:25.118" v="1" actId="47"/>
          <pc:sldLayoutMkLst>
            <pc:docMk/>
            <pc:sldMasterMk cId="1442147284" sldId="2147483673"/>
            <pc:sldLayoutMk cId="3223081115" sldId="2147483679"/>
          </pc:sldLayoutMkLst>
        </pc:sldLayoutChg>
        <pc:sldLayoutChg chg="del">
          <pc:chgData name="edlin guerra" userId="d52177a9150211f7" providerId="LiveId" clId="{55D0F06B-D091-4E58-96D2-BA80C6D992A3}" dt="2020-03-12T05:49:25.118" v="1" actId="47"/>
          <pc:sldLayoutMkLst>
            <pc:docMk/>
            <pc:sldMasterMk cId="1442147284" sldId="2147483673"/>
            <pc:sldLayoutMk cId="3706228267" sldId="2147483680"/>
          </pc:sldLayoutMkLst>
        </pc:sldLayoutChg>
        <pc:sldLayoutChg chg="del">
          <pc:chgData name="edlin guerra" userId="d52177a9150211f7" providerId="LiveId" clId="{55D0F06B-D091-4E58-96D2-BA80C6D992A3}" dt="2020-03-12T05:49:25.118" v="1" actId="47"/>
          <pc:sldLayoutMkLst>
            <pc:docMk/>
            <pc:sldMasterMk cId="1442147284" sldId="2147483673"/>
            <pc:sldLayoutMk cId="567120062" sldId="2147483681"/>
          </pc:sldLayoutMkLst>
        </pc:sldLayoutChg>
        <pc:sldLayoutChg chg="del">
          <pc:chgData name="edlin guerra" userId="d52177a9150211f7" providerId="LiveId" clId="{55D0F06B-D091-4E58-96D2-BA80C6D992A3}" dt="2020-03-12T05:49:25.118" v="1" actId="47"/>
          <pc:sldLayoutMkLst>
            <pc:docMk/>
            <pc:sldMasterMk cId="1442147284" sldId="2147483673"/>
            <pc:sldLayoutMk cId="1940454235" sldId="2147483682"/>
          </pc:sldLayoutMkLst>
        </pc:sldLayoutChg>
        <pc:sldLayoutChg chg="del">
          <pc:chgData name="edlin guerra" userId="d52177a9150211f7" providerId="LiveId" clId="{55D0F06B-D091-4E58-96D2-BA80C6D992A3}" dt="2020-03-12T05:49:25.118" v="1" actId="47"/>
          <pc:sldLayoutMkLst>
            <pc:docMk/>
            <pc:sldMasterMk cId="1442147284" sldId="2147483673"/>
            <pc:sldLayoutMk cId="3793387190" sldId="2147483683"/>
          </pc:sldLayoutMkLst>
        </pc:sldLayoutChg>
        <pc:sldLayoutChg chg="del">
          <pc:chgData name="edlin guerra" userId="d52177a9150211f7" providerId="LiveId" clId="{55D0F06B-D091-4E58-96D2-BA80C6D992A3}" dt="2020-03-12T05:49:25.118" v="1" actId="47"/>
          <pc:sldLayoutMkLst>
            <pc:docMk/>
            <pc:sldMasterMk cId="1442147284" sldId="2147483673"/>
            <pc:sldLayoutMk cId="843760381" sldId="2147483684"/>
          </pc:sldLayoutMkLst>
        </pc:sldLayoutChg>
      </pc:sldMasterChg>
    </pc:docChg>
  </pc:docChgLst>
  <pc:docChgLst>
    <pc:chgData name="edlin guerra" userId="d52177a9150211f7" providerId="LiveId" clId="{DC5BF87C-B1EF-45B9-ADA9-F79FF84AE209}"/>
    <pc:docChg chg="addSld delSld modSld">
      <pc:chgData name="edlin guerra" userId="d52177a9150211f7" providerId="LiveId" clId="{DC5BF87C-B1EF-45B9-ADA9-F79FF84AE209}" dt="2020-10-28T16:12:28.825" v="82" actId="20577"/>
      <pc:docMkLst>
        <pc:docMk/>
      </pc:docMkLst>
      <pc:sldChg chg="del">
        <pc:chgData name="edlin guerra" userId="d52177a9150211f7" providerId="LiveId" clId="{DC5BF87C-B1EF-45B9-ADA9-F79FF84AE209}" dt="2020-10-28T14:56:42.389" v="0" actId="47"/>
        <pc:sldMkLst>
          <pc:docMk/>
          <pc:sldMk cId="0" sldId="258"/>
        </pc:sldMkLst>
      </pc:sldChg>
      <pc:sldChg chg="del">
        <pc:chgData name="edlin guerra" userId="d52177a9150211f7" providerId="LiveId" clId="{DC5BF87C-B1EF-45B9-ADA9-F79FF84AE209}" dt="2020-10-28T14:56:44.183" v="1" actId="47"/>
        <pc:sldMkLst>
          <pc:docMk/>
          <pc:sldMk cId="0" sldId="259"/>
        </pc:sldMkLst>
      </pc:sldChg>
      <pc:sldChg chg="del">
        <pc:chgData name="edlin guerra" userId="d52177a9150211f7" providerId="LiveId" clId="{DC5BF87C-B1EF-45B9-ADA9-F79FF84AE209}" dt="2020-10-28T15:51:48.805" v="13" actId="47"/>
        <pc:sldMkLst>
          <pc:docMk/>
          <pc:sldMk cId="62298159" sldId="293"/>
        </pc:sldMkLst>
      </pc:sldChg>
      <pc:sldChg chg="delSp modSp mod">
        <pc:chgData name="edlin guerra" userId="d52177a9150211f7" providerId="LiveId" clId="{DC5BF87C-B1EF-45B9-ADA9-F79FF84AE209}" dt="2020-10-28T14:58:27.322" v="11" actId="14100"/>
        <pc:sldMkLst>
          <pc:docMk/>
          <pc:sldMk cId="0" sldId="331"/>
        </pc:sldMkLst>
        <pc:spChg chg="mod">
          <ac:chgData name="edlin guerra" userId="d52177a9150211f7" providerId="LiveId" clId="{DC5BF87C-B1EF-45B9-ADA9-F79FF84AE209}" dt="2020-10-28T14:58:27.322" v="11" actId="14100"/>
          <ac:spMkLst>
            <pc:docMk/>
            <pc:sldMk cId="0" sldId="331"/>
            <ac:spMk id="1028" creationId="{46EF4129-348F-4BE2-A887-6BCE71120B99}"/>
          </ac:spMkLst>
        </pc:spChg>
        <pc:spChg chg="del">
          <ac:chgData name="edlin guerra" userId="d52177a9150211f7" providerId="LiveId" clId="{DC5BF87C-B1EF-45B9-ADA9-F79FF84AE209}" dt="2020-10-28T14:58:06.474" v="2" actId="478"/>
          <ac:spMkLst>
            <pc:docMk/>
            <pc:sldMk cId="0" sldId="331"/>
            <ac:spMk id="1029" creationId="{510976DE-5F99-4E18-9587-51A6EE149841}"/>
          </ac:spMkLst>
        </pc:spChg>
        <pc:spChg chg="del">
          <ac:chgData name="edlin guerra" userId="d52177a9150211f7" providerId="LiveId" clId="{DC5BF87C-B1EF-45B9-ADA9-F79FF84AE209}" dt="2020-10-28T14:58:08.508" v="3" actId="478"/>
          <ac:spMkLst>
            <pc:docMk/>
            <pc:sldMk cId="0" sldId="331"/>
            <ac:spMk id="1030" creationId="{6FE71AE9-EC49-4625-9CB6-69A8DA4432A6}"/>
          </ac:spMkLst>
        </pc:spChg>
        <pc:spChg chg="mod">
          <ac:chgData name="edlin guerra" userId="d52177a9150211f7" providerId="LiveId" clId="{DC5BF87C-B1EF-45B9-ADA9-F79FF84AE209}" dt="2020-10-28T14:58:12.297" v="4" actId="1076"/>
          <ac:spMkLst>
            <pc:docMk/>
            <pc:sldMk cId="0" sldId="331"/>
            <ac:spMk id="1031" creationId="{BC2FD02B-AB82-42C4-9141-F146E7CDDD5D}"/>
          </ac:spMkLst>
        </pc:spChg>
        <pc:spChg chg="mod">
          <ac:chgData name="edlin guerra" userId="d52177a9150211f7" providerId="LiveId" clId="{DC5BF87C-B1EF-45B9-ADA9-F79FF84AE209}" dt="2020-10-28T14:58:12.297" v="4" actId="1076"/>
          <ac:spMkLst>
            <pc:docMk/>
            <pc:sldMk cId="0" sldId="331"/>
            <ac:spMk id="1032" creationId="{24FDAF85-9348-4895-976D-2316A31F1FBA}"/>
          </ac:spMkLst>
        </pc:spChg>
        <pc:graphicFrameChg chg="mod">
          <ac:chgData name="edlin guerra" userId="d52177a9150211f7" providerId="LiveId" clId="{DC5BF87C-B1EF-45B9-ADA9-F79FF84AE209}" dt="2020-10-28T14:58:12.297" v="4" actId="1076"/>
          <ac:graphicFrameMkLst>
            <pc:docMk/>
            <pc:sldMk cId="0" sldId="331"/>
            <ac:graphicFrameMk id="1026" creationId="{D8E8D4A6-080E-467E-B0AE-09BA1891B7F0}"/>
          </ac:graphicFrameMkLst>
        </pc:graphicFrameChg>
        <pc:graphicFrameChg chg="mod">
          <ac:chgData name="edlin guerra" userId="d52177a9150211f7" providerId="LiveId" clId="{DC5BF87C-B1EF-45B9-ADA9-F79FF84AE209}" dt="2020-10-28T14:58:12.297" v="4" actId="1076"/>
          <ac:graphicFrameMkLst>
            <pc:docMk/>
            <pc:sldMk cId="0" sldId="331"/>
            <ac:graphicFrameMk id="1027" creationId="{3B746578-65B7-4195-BF33-51A377EE8729}"/>
          </ac:graphicFrameMkLst>
        </pc:graphicFrameChg>
      </pc:sldChg>
      <pc:sldChg chg="modSp">
        <pc:chgData name="edlin guerra" userId="d52177a9150211f7" providerId="LiveId" clId="{DC5BF87C-B1EF-45B9-ADA9-F79FF84AE209}" dt="2020-10-28T16:12:28.825" v="82" actId="20577"/>
        <pc:sldMkLst>
          <pc:docMk/>
          <pc:sldMk cId="2968607718" sldId="335"/>
        </pc:sldMkLst>
        <pc:graphicFrameChg chg="mod">
          <ac:chgData name="edlin guerra" userId="d52177a9150211f7" providerId="LiveId" clId="{DC5BF87C-B1EF-45B9-ADA9-F79FF84AE209}" dt="2020-10-28T16:12:28.825" v="82" actId="20577"/>
          <ac:graphicFrameMkLst>
            <pc:docMk/>
            <pc:sldMk cId="2968607718" sldId="335"/>
            <ac:graphicFrameMk id="3" creationId="{EAACC54F-E93C-40F8-87A9-B0DC5CA65DBF}"/>
          </ac:graphicFrameMkLst>
        </pc:graphicFrameChg>
      </pc:sldChg>
      <pc:sldChg chg="modSp add mod">
        <pc:chgData name="edlin guerra" userId="d52177a9150211f7" providerId="LiveId" clId="{DC5BF87C-B1EF-45B9-ADA9-F79FF84AE209}" dt="2020-10-28T15:52:07.775" v="41" actId="20577"/>
        <pc:sldMkLst>
          <pc:docMk/>
          <pc:sldMk cId="996136287" sldId="337"/>
        </pc:sldMkLst>
        <pc:spChg chg="mod">
          <ac:chgData name="edlin guerra" userId="d52177a9150211f7" providerId="LiveId" clId="{DC5BF87C-B1EF-45B9-ADA9-F79FF84AE209}" dt="2020-10-28T15:52:07.775" v="41" actId="20577"/>
          <ac:spMkLst>
            <pc:docMk/>
            <pc:sldMk cId="996136287" sldId="337"/>
            <ac:spMk id="6" creationId="{40414D67-5785-4491-A0C9-47520F41602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E6E31E84-DF40-4224-9428-6F6663661E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pt-BR"/>
              <a:t>Curso de Bioestadística, ECAM UDONE</a:t>
            </a:r>
            <a:endParaRPr lang="es-VE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6D0FCAF3-7D5F-4CEC-8E23-721DC40B97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B6F721D-7427-42B2-B0D6-2E9C8B985A97}" type="datetimeFigureOut">
              <a:rPr lang="es-VE"/>
              <a:pPr>
                <a:defRPr/>
              </a:pPr>
              <a:t>30/1/2023</a:t>
            </a:fld>
            <a:endParaRPr lang="es-VE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095D4528-D57D-44EA-85A4-D1DC9A0899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s-VE"/>
              <a:t>Prof. Edlin Guerra Castro</a:t>
            </a:r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49A33BE-5A3E-4E18-A9E1-4A8BC86D52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DFC187BF-42E4-4384-9790-A734BFB67227}" type="slidenum">
              <a:rPr lang="es-VE" altLang="es-MX"/>
              <a:pPr/>
              <a:t>‹Nº›</a:t>
            </a:fld>
            <a:endParaRPr lang="es-VE" altLang="es-MX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DED34FB3-71CB-4D4B-BC5F-D1F13AF8D7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pt-BR"/>
              <a:t>Curso de Bioestadística, ECAM UDONE</a:t>
            </a:r>
            <a:endParaRPr lang="es-VE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1C181744-A8CB-4CF5-A101-5F8AE1E60F7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5E4A351-4F61-4F2A-A964-B7B4825999D8}" type="datetimeFigureOut">
              <a:rPr lang="es-VE"/>
              <a:pPr>
                <a:defRPr/>
              </a:pPr>
              <a:t>30/1/2023</a:t>
            </a:fld>
            <a:endParaRPr lang="es-VE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90BC8EA4-7986-4149-8D4A-4E57997D35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s-VE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E35B2B65-4200-47A7-AACC-0E42B20FD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VE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B9548E53-5215-47D4-A2AA-417CC836F2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s-VE"/>
              <a:t>Prof. Edlin Guerra Castro</a:t>
            </a:r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CDE5B7B0-B97C-4CD0-85CC-73C401E137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7EA7DBD7-7AED-41D2-9980-B30966F53E66}" type="slidenum">
              <a:rPr lang="es-VE" altLang="es-MX"/>
              <a:pPr/>
              <a:t>‹Nº›</a:t>
            </a:fld>
            <a:endParaRPr lang="es-VE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C8430E-DAD6-4AF9-97DF-A2A6E49536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A01AF2-A6F1-4434-B376-F804C4111A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D82324-48E8-46B1-9EE6-578FA3F99F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BFE8E5-02E9-4308-9908-7013CB2769AE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27736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3ED651-DE28-4F1D-816F-A17FC60A52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F325FC-1DE0-4377-8DE9-82D4687B4D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0480E0-5207-4252-A0E2-B5849CB8B7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EF61D0-F4A1-484A-8D9D-CD4CA8A64D79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06152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D54FD24-73F8-44F7-ABCA-7B775522FD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29BD76-9406-43B5-9C44-ADCFF25B9C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01A77A-6086-44F0-877A-1F13A1701F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07F50-920F-4754-A3E6-DE74BDB7510D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842825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A43AAF5-611B-4725-AD3F-17CA98F1FB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C19C248-1FDC-485E-AB9D-063E6C50E0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387EE15-D3C9-48D5-A024-BA4FAB8142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61F773-0589-437F-BFE7-A6F3B3B7AA1A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262268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30/01/2023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0369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30/01/2023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2643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30/01/2023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121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30/01/2023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630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30/01/2023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66430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30/01/2023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98951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30/01/2023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572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CA84AE-9D14-49B7-9A0A-127FDFDD6C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20361F-D9B6-4ACB-AC77-2D33703F50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780535-CB2D-44B0-AD82-3B9154B44B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371FB5-CAA4-414B-802D-F54DA142FC01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7709965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30/01/2023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67934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30/01/2023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4018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30/01/2023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28827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30/01/2023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078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1C8674-7135-4AAB-8080-8AB4FE2294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B71988-696F-49D9-AA38-53C0D71B12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AA60858-74ED-4541-82F3-7B51AF7CD0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5B0D6-7147-41E2-AD27-A14CEC47B14B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40820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46468D-D49B-4273-8C26-BF04F92F65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288F82-3356-48A6-ACA5-F0CD088DBF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30DB13-FC06-423B-AA9B-D3FE5D4876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D596D9-F98B-4ABA-8F5F-155EF8F78797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814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5437F79-8C1D-4FB2-9658-356506BF27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FCDA06F-0968-41FC-A86E-600908A25A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281B90A-EA64-4A48-BB20-F870EE58FF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2BB97A-BF82-45DC-A785-F590C354E12E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95265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BAD354A-5D40-4928-8C5C-1BF671ACAE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7D34DAD-AA9F-42F7-8508-2B5E98285A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D4874B4-A819-424D-AC8F-5EEC66D41C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104F73-9135-452A-9E2E-CE7985819507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82683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92A9EDA-F6FD-4690-8E33-45ECB3D203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F4FE1FE-7591-4766-898B-396501F74F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079434D-D53C-475F-8491-AE3C1A9741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23B095-8132-4B0F-BB81-742EE5C2607A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96686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613941-3578-468B-955F-B53B6256AE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1AAEEC-20A6-45FB-A823-194BC3638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8E7F53-0B39-4859-980D-5868EE8E99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23FF59-4D47-452B-9774-531B9AB1E9E0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23547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VE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EA321-F627-4903-819F-48B3EC667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22478A-8D6B-4A34-B92F-0FF6FD58B5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8FF1A3-3E8E-419C-A757-EB5B9F0095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340B4C-89E1-46EA-9E77-F36F1DAF4E66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35475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1EA0016-9075-4414-8D60-27C97468C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cambiar el estilo de título	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27C1CC7-572B-4E66-9133-7331220856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modificar el estilo de texto del patrón</a:t>
            </a:r>
          </a:p>
          <a:p>
            <a:pPr lvl="1"/>
            <a:r>
              <a:rPr lang="es-ES" altLang="es-MX"/>
              <a:t>Segundo nivel</a:t>
            </a:r>
          </a:p>
          <a:p>
            <a:pPr lvl="2"/>
            <a:r>
              <a:rPr lang="es-ES" altLang="es-MX"/>
              <a:t>Tercer nivel</a:t>
            </a:r>
          </a:p>
          <a:p>
            <a:pPr lvl="3"/>
            <a:r>
              <a:rPr lang="es-ES" altLang="es-MX"/>
              <a:t>Cuarto nivel</a:t>
            </a:r>
          </a:p>
          <a:p>
            <a:pPr lvl="4"/>
            <a:r>
              <a:rPr lang="es-ES" altLang="es-MX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630BACA-A96F-4C8D-9E88-0A6094C07B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7440117-50F3-4427-A999-5FA45F7E6E9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4B6D3A-FB25-4D18-826E-B29E43FDCC7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4E27C86-664C-420B-8686-724642E8552D}" type="slidenum">
              <a:rPr lang="es-ES" altLang="es-MX"/>
              <a:pPr/>
              <a:t>‹Nº›</a:t>
            </a:fld>
            <a:endParaRPr lang="es-E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5D67-520A-4DD7-BB02-9E954CF56F04}" type="datetimeFigureOut">
              <a:rPr lang="es-MX" smtClean="0"/>
              <a:t>30/01/2023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248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87774791-6AB9-43C1-8A8D-55A514871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609" y="288589"/>
            <a:ext cx="1468860" cy="85683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437E857-4D77-4FAA-AD0C-87AC66D53386}"/>
              </a:ext>
            </a:extLst>
          </p:cNvPr>
          <p:cNvSpPr txBox="1"/>
          <p:nvPr/>
        </p:nvSpPr>
        <p:spPr>
          <a:xfrm>
            <a:off x="1979712" y="288589"/>
            <a:ext cx="5978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UNIVERSIDAD NACIONAL AUTÓNOMA DE MÉXICO 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ENES MÉRIDA 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LICENCIATURA EN CIENCIAS AMBIENTALES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414D67-5785-4491-A0C9-47520F416026}"/>
              </a:ext>
            </a:extLst>
          </p:cNvPr>
          <p:cNvSpPr txBox="1"/>
          <p:nvPr/>
        </p:nvSpPr>
        <p:spPr>
          <a:xfrm>
            <a:off x="1259632" y="3075057"/>
            <a:ext cx="66247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000" b="1" dirty="0">
                <a:solidFill>
                  <a:prstClr val="black"/>
                </a:solidFill>
                <a:latin typeface="Calibri" panose="020F0502020204030204"/>
                <a:cs typeface="+mn-cs"/>
              </a:rPr>
              <a:t>MODELACIÓN </a:t>
            </a: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ESTADÍSTICA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Unidad 2. Modelos lineales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(Parte 2 – Efectos fijos)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BCEB212-5E2E-4C46-83DA-F193F36F6C22}"/>
              </a:ext>
            </a:extLst>
          </p:cNvPr>
          <p:cNvSpPr txBox="1"/>
          <p:nvPr/>
        </p:nvSpPr>
        <p:spPr>
          <a:xfrm>
            <a:off x="2648414" y="6049108"/>
            <a:ext cx="354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Prof. Edlin J. Guerra Castro</a:t>
            </a:r>
          </a:p>
        </p:txBody>
      </p:sp>
    </p:spTree>
    <p:extLst>
      <p:ext uri="{BB962C8B-B14F-4D97-AF65-F5344CB8AC3E}">
        <p14:creationId xmlns:p14="http://schemas.microsoft.com/office/powerpoint/2010/main" val="996136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a 7">
                <a:extLst>
                  <a:ext uri="{FF2B5EF4-FFF2-40B4-BE49-F238E27FC236}">
                    <a16:creationId xmlns:a16="http://schemas.microsoft.com/office/drawing/2014/main" id="{EAACC54F-E93C-40F8-87A9-B0DC5CA65D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794749"/>
                  </p:ext>
                </p:extLst>
              </p:nvPr>
            </p:nvGraphicFramePr>
            <p:xfrm>
              <a:off x="227013" y="980728"/>
              <a:ext cx="8689974" cy="5664098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1104627">
                      <a:extLst>
                        <a:ext uri="{9D8B030D-6E8A-4147-A177-3AD203B41FA5}">
                          <a16:colId xmlns:a16="http://schemas.microsoft.com/office/drawing/2014/main" val="1373730110"/>
                        </a:ext>
                      </a:extLst>
                    </a:gridCol>
                    <a:gridCol w="2304256">
                      <a:extLst>
                        <a:ext uri="{9D8B030D-6E8A-4147-A177-3AD203B41FA5}">
                          <a16:colId xmlns:a16="http://schemas.microsoft.com/office/drawing/2014/main" val="1377465053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696553441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3493863869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679178539"/>
                        </a:ext>
                      </a:extLst>
                    </a:gridCol>
                    <a:gridCol w="888603">
                      <a:extLst>
                        <a:ext uri="{9D8B030D-6E8A-4147-A177-3AD203B41FA5}">
                          <a16:colId xmlns:a16="http://schemas.microsoft.com/office/drawing/2014/main" val="2415476658"/>
                        </a:ext>
                      </a:extLst>
                    </a:gridCol>
                  </a:tblGrid>
                  <a:tr h="7926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Fuente</a:t>
                          </a:r>
                        </a:p>
                        <a:p>
                          <a:pPr algn="ctr"/>
                          <a:r>
                            <a:rPr lang="es-MX" sz="1600" dirty="0"/>
                            <a:t>de variación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SC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 err="1"/>
                            <a:t>gl</a:t>
                          </a:r>
                          <a:endParaRPr lang="es-MX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CM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Valor </a:t>
                          </a:r>
                          <a:r>
                            <a:rPr lang="es-MX" sz="1600" i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28707827"/>
                      </a:ext>
                    </a:extLst>
                  </a:tr>
                  <a:tr h="922071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F1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s-MX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s-MX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s-MX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MX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s-MX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s-MX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s-MX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MX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s-MX" i="1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s-MX" b="0" i="1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s-MX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s-MX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̿"/>
                                                <m:ctrlPr>
                                                  <a:rPr lang="es-MX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s-MX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MX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s-MX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𝑆𝐶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s-MX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𝑔𝑙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s-MX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𝐶𝑀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s-MX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𝐶𝑀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𝑅𝑒𝑠𝑖𝑑𝑢𝑙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34306811"/>
                      </a:ext>
                    </a:extLst>
                  </a:tr>
                  <a:tr h="922071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F2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MX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s-MX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s-MX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MX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s-MX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s-MX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s-MX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MX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s-MX" i="1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s-MX" b="0" i="1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s-MX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s-MX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̿"/>
                                                <m:ctrlPr>
                                                  <a:rPr lang="es-MX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s-MX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MX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s-MX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𝑆𝐶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s-MX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𝑔𝑙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s-MX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𝐶𝑀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s-MX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𝐶𝑀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𝑅𝑒𝑠𝑖𝑑𝑢𝑙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79962397"/>
                      </a:ext>
                    </a:extLst>
                  </a:tr>
                  <a:tr h="922071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F1 x F2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1400" b="0" i="1" kern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s-MX" sz="14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s-MX" sz="14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MX" sz="14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s-MX" sz="14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s-MX" sz="140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s-MX" sz="14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s-MX" sz="14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s-MX" sz="14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s-MX" sz="140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MX" sz="1400" i="1" kern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s-MX" sz="1400" b="0" i="1" kern="0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s-MX" sz="1400" b="0" i="1" kern="0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s-MX" sz="1400" b="0" i="1" kern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s-MX" sz="1400" b="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s-MX" sz="1400" b="0" i="1" kern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s-MX" sz="1400" b="0" i="1" kern="0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s-MX" sz="1400" b="0" i="1" kern="0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s-MX" sz="1400" b="0" i="1" kern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s-MX" sz="1400" b="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s-MX" sz="1400" b="0" i="1" kern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s-MX" sz="1400" b="0" i="1" kern="0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s-MX" sz="1400" b="0" i="1" kern="0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s-MX" sz="1400" b="0" i="1" kern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s-MX" sz="1400" b="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acc>
                                              <m:accPr>
                                                <m:chr m:val="̿"/>
                                                <m:ctrlPr>
                                                  <a:rPr lang="es-MX" sz="1400" b="0" i="1" kern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s-MX" sz="1400" b="0" i="1" kern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−1)(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  <a:p>
                          <a:pPr algn="ctr"/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MX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s-MX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𝑆𝐶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𝑥𝐹</m:t>
                                        </m:r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s-MX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𝑔𝑙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 × </m:t>
                                        </m:r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MX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6381558"/>
                      </a:ext>
                    </a:extLst>
                  </a:tr>
                  <a:tr h="922071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Residual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s-MX" sz="16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s-MX" sz="16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MX" sz="16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s-MX" sz="16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s-MX" sz="16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s-MX" sz="16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s-MX" sz="16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s-MX" sz="16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p>
                                      <m:e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s-MX" sz="160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s-MX" sz="1600" b="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s-MX" sz="1600" b="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s-MX" sz="1600" b="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s-MX" sz="1600" i="1" kern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s-MX" sz="1600" i="1" kern="0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s-MX" sz="1600" i="1" kern="0" smtClean="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s-MX" sz="1600" b="0" i="1" kern="0" smtClean="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s-MX" sz="1600" b="0" i="1" kern="0" smtClean="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𝑖𝑗𝑘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s-MX" sz="1600" b="0" i="1" kern="0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s-MX" sz="1600" b="0" i="1" kern="0" smtClean="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acc>
                                                          <m:accPr>
                                                            <m:chr m:val="̅"/>
                                                            <m:ctrlPr>
                                                              <a:rPr lang="es-MX" sz="1600" b="0" i="1" kern="0" smtClean="0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accPr>
                                                          <m:e>
                                                            <m:r>
                                                              <a:rPr lang="es-MX" sz="1600" b="0" i="1" kern="0" smtClean="0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</m:acc>
                                                      </m:e>
                                                      <m:sub>
                                                        <m:r>
                                                          <a:rPr lang="es-MX" sz="1600" b="0" i="1" kern="0" smtClean="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𝑖𝑗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s-MX" sz="1600" b="0" i="1" kern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nary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MX" sz="1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s-MX" sz="18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𝑆𝐶</m:t>
                                        </m:r>
                                      </m:e>
                                      <m:sub>
                                        <m:r>
                                          <a:rPr lang="es-MX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𝑑𝑒𝑛𝑡𝑟𝑜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s-MX" sz="18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𝑔𝑙</m:t>
                                        </m:r>
                                      </m:e>
                                      <m:sub>
                                        <m:r>
                                          <a:rPr lang="es-MX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𝑑𝑒𝑛𝑡𝑟𝑜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7223039"/>
                      </a:ext>
                    </a:extLst>
                  </a:tr>
                  <a:tr h="1152854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Total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s-MX" sz="16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s-MX" sz="16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MX" sz="16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s-MX" sz="16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s-MX" sz="16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s-MX" sz="16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s-MX" sz="16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s-MX" sz="16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p>
                                      <m:e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s-MX" sz="160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s-MX" sz="1600" b="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s-MX" sz="1600" b="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s-MX" sz="1600" b="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s-MX" sz="1600" i="1" kern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s-MX" sz="1600" i="1" kern="0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s-MX" sz="1600" i="1" kern="0" smtClean="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s-MX" sz="1600" b="0" i="1" kern="0" smtClean="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s-MX" sz="1600" b="0" i="1" kern="0" smtClean="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𝑖𝑗𝑘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s-MX" sz="1600" b="0" i="1" kern="0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acc>
                                                      <m:accPr>
                                                        <m:chr m:val="̿"/>
                                                        <m:ctrlPr>
                                                          <a:rPr lang="es-MX" sz="1600" b="0" i="1" kern="0" smtClean="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s-MX" sz="1600" b="0" i="1" kern="0" smtClean="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s-MX" sz="1600" b="0" i="1" kern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nary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𝑎𝑏𝑛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950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a 7">
                <a:extLst>
                  <a:ext uri="{FF2B5EF4-FFF2-40B4-BE49-F238E27FC236}">
                    <a16:creationId xmlns:a16="http://schemas.microsoft.com/office/drawing/2014/main" id="{EAACC54F-E93C-40F8-87A9-B0DC5CA65D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794749"/>
                  </p:ext>
                </p:extLst>
              </p:nvPr>
            </p:nvGraphicFramePr>
            <p:xfrm>
              <a:off x="227013" y="980728"/>
              <a:ext cx="8689974" cy="5664098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1104627">
                      <a:extLst>
                        <a:ext uri="{9D8B030D-6E8A-4147-A177-3AD203B41FA5}">
                          <a16:colId xmlns:a16="http://schemas.microsoft.com/office/drawing/2014/main" val="1373730110"/>
                        </a:ext>
                      </a:extLst>
                    </a:gridCol>
                    <a:gridCol w="2304256">
                      <a:extLst>
                        <a:ext uri="{9D8B030D-6E8A-4147-A177-3AD203B41FA5}">
                          <a16:colId xmlns:a16="http://schemas.microsoft.com/office/drawing/2014/main" val="1377465053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696553441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3493863869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679178539"/>
                        </a:ext>
                      </a:extLst>
                    </a:gridCol>
                    <a:gridCol w="888603">
                      <a:extLst>
                        <a:ext uri="{9D8B030D-6E8A-4147-A177-3AD203B41FA5}">
                          <a16:colId xmlns:a16="http://schemas.microsoft.com/office/drawing/2014/main" val="2415476658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Fuente</a:t>
                          </a:r>
                        </a:p>
                        <a:p>
                          <a:pPr algn="ctr"/>
                          <a:r>
                            <a:rPr lang="es-MX" sz="1600" dirty="0"/>
                            <a:t>de variación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SC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 err="1"/>
                            <a:t>gl</a:t>
                          </a:r>
                          <a:endParaRPr lang="es-MX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CM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Valor </a:t>
                          </a:r>
                          <a:r>
                            <a:rPr lang="es-MX" sz="1600" i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28707827"/>
                      </a:ext>
                    </a:extLst>
                  </a:tr>
                  <a:tr h="922071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F1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148" t="-90132" r="-229894" b="-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5882" t="-90132" r="-219485" b="-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69778" t="-90132" r="-165333" b="-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1875" t="-90132" r="-66071" b="-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34306811"/>
                      </a:ext>
                    </a:extLst>
                  </a:tr>
                  <a:tr h="922071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F2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148" t="-191391" r="-229894" b="-327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5882" t="-191391" r="-219485" b="-327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69778" t="-191391" r="-165333" b="-327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1875" t="-191391" r="-66071" b="-327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79962397"/>
                      </a:ext>
                    </a:extLst>
                  </a:tr>
                  <a:tr h="922071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F1 x F2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148" t="-289474" r="-229894" b="-2256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5882" t="-289474" r="-219485" b="-2256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69778" t="-289474" r="-165333" b="-2256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MX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6381558"/>
                      </a:ext>
                    </a:extLst>
                  </a:tr>
                  <a:tr h="922071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Residual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148" t="-389474" r="-229894" b="-1256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5882" t="-389474" r="-219485" b="-1256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69778" t="-389474" r="-165333" b="-1256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7223039"/>
                      </a:ext>
                    </a:extLst>
                  </a:tr>
                  <a:tr h="1152854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Total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148" t="-393651" r="-229894" b="-10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5882" t="-393651" r="-219485" b="-10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9508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 Box 4">
            <a:extLst>
              <a:ext uri="{FF2B5EF4-FFF2-40B4-BE49-F238E27FC236}">
                <a16:creationId xmlns:a16="http://schemas.microsoft.com/office/drawing/2014/main" id="{F262994E-E6C9-4D9E-AF47-F63A0A689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8913"/>
            <a:ext cx="86899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3200" b="1" dirty="0"/>
              <a:t>TABLA ANOVA efectos fijos – dos factores</a:t>
            </a:r>
            <a:endParaRPr lang="es-ES" altLang="es-MX" sz="3200" b="1" dirty="0"/>
          </a:p>
        </p:txBody>
      </p:sp>
      <p:sp>
        <p:nvSpPr>
          <p:cNvPr id="5" name="13 Flecha abajo">
            <a:extLst>
              <a:ext uri="{FF2B5EF4-FFF2-40B4-BE49-F238E27FC236}">
                <a16:creationId xmlns:a16="http://schemas.microsoft.com/office/drawing/2014/main" id="{CD312F74-590A-4438-860F-A235FE4C3041}"/>
              </a:ext>
            </a:extLst>
          </p:cNvPr>
          <p:cNvSpPr/>
          <p:nvPr/>
        </p:nvSpPr>
        <p:spPr>
          <a:xfrm rot="10800000">
            <a:off x="8689974" y="3717032"/>
            <a:ext cx="449360" cy="79208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6860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1BDB9ACF-42C2-49F7-B8F1-F9672C8C1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1937"/>
            <a:ext cx="3095625" cy="63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A3EB915-406F-4CD9-A947-6DA027E08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16" y="954089"/>
            <a:ext cx="5753026" cy="323703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92B04A1-4246-4FFE-96A6-C2C38AE53B24}"/>
              </a:ext>
            </a:extLst>
          </p:cNvPr>
          <p:cNvSpPr/>
          <p:nvPr/>
        </p:nvSpPr>
        <p:spPr>
          <a:xfrm>
            <a:off x="84069" y="4311366"/>
            <a:ext cx="6220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 plantas de celulosa se dedican al procesamiento de la madera para la obtención de la principal materia prima para la producción de papel: la pulpa, o pasta.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Residuos tóxicos: varios, principalmente Materia Orgánica.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DFC752-632C-4C2C-BAB0-A2D327BE2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157" y="1211826"/>
            <a:ext cx="2919727" cy="2420499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4217B364-01F1-4880-9FAF-D5A5AFA852E6}"/>
              </a:ext>
            </a:extLst>
          </p:cNvPr>
          <p:cNvSpPr/>
          <p:nvPr/>
        </p:nvSpPr>
        <p:spPr>
          <a:xfrm>
            <a:off x="0" y="433738"/>
            <a:ext cx="87993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Conflicto entre Argentina y Uruguay por plantas de celulosa (2005-2010)</a:t>
            </a:r>
          </a:p>
        </p:txBody>
      </p:sp>
    </p:spTree>
    <p:extLst>
      <p:ext uri="{BB962C8B-B14F-4D97-AF65-F5344CB8AC3E}">
        <p14:creationId xmlns:p14="http://schemas.microsoft.com/office/powerpoint/2010/main" val="267014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5C1D938-979E-411C-8CCC-0B2336044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96752"/>
            <a:ext cx="6264696" cy="5193530"/>
          </a:xfrm>
          <a:prstGeom prst="rect">
            <a:avLst/>
          </a:prstGeom>
        </p:spPr>
      </p:pic>
      <p:sp>
        <p:nvSpPr>
          <p:cNvPr id="5" name="Estrella: 5 puntas 4">
            <a:extLst>
              <a:ext uri="{FF2B5EF4-FFF2-40B4-BE49-F238E27FC236}">
                <a16:creationId xmlns:a16="http://schemas.microsoft.com/office/drawing/2014/main" id="{EB00694C-68E1-49AA-BB5F-EC74C24142EC}"/>
              </a:ext>
            </a:extLst>
          </p:cNvPr>
          <p:cNvSpPr/>
          <p:nvPr/>
        </p:nvSpPr>
        <p:spPr>
          <a:xfrm>
            <a:off x="2627784" y="4221088"/>
            <a:ext cx="216024" cy="21602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Estrella: 5 puntas 5">
            <a:extLst>
              <a:ext uri="{FF2B5EF4-FFF2-40B4-BE49-F238E27FC236}">
                <a16:creationId xmlns:a16="http://schemas.microsoft.com/office/drawing/2014/main" id="{9339136D-D4E8-4BF0-8D3B-F9FAC7164C42}"/>
              </a:ext>
            </a:extLst>
          </p:cNvPr>
          <p:cNvSpPr/>
          <p:nvPr/>
        </p:nvSpPr>
        <p:spPr>
          <a:xfrm>
            <a:off x="2843808" y="3473371"/>
            <a:ext cx="216024" cy="21602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22F5149-5CF1-443F-BEE6-24ED880C96CC}"/>
              </a:ext>
            </a:extLst>
          </p:cNvPr>
          <p:cNvSpPr txBox="1"/>
          <p:nvPr/>
        </p:nvSpPr>
        <p:spPr>
          <a:xfrm>
            <a:off x="467544" y="111520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Evaluar la DBO en 4 puntos a lo largo del Río luego de la instalación de la planta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E5F45A5-03A3-4EA6-AAF2-C2245DE193EB}"/>
              </a:ext>
            </a:extLst>
          </p:cNvPr>
          <p:cNvSpPr txBox="1"/>
          <p:nvPr/>
        </p:nvSpPr>
        <p:spPr>
          <a:xfrm>
            <a:off x="6588224" y="1268760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Métodos</a:t>
            </a:r>
          </a:p>
          <a:p>
            <a:endParaRPr lang="es-MX" sz="1600" dirty="0"/>
          </a:p>
          <a:p>
            <a:r>
              <a:rPr lang="es-MX" sz="1600" dirty="0"/>
              <a:t>10 muestras por localidad</a:t>
            </a:r>
          </a:p>
        </p:txBody>
      </p:sp>
    </p:spTree>
    <p:extLst>
      <p:ext uri="{BB962C8B-B14F-4D97-AF65-F5344CB8AC3E}">
        <p14:creationId xmlns:p14="http://schemas.microsoft.com/office/powerpoint/2010/main" val="323812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CE095-A374-409B-AEC8-17F3E77A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Desarrollemos el MHD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22C24B-4D4C-4636-9BDD-678D4DA5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49887" cy="4351338"/>
          </a:xfrm>
        </p:spPr>
        <p:txBody>
          <a:bodyPr/>
          <a:lstStyle/>
          <a:p>
            <a:r>
              <a:rPr lang="es-MX" dirty="0"/>
              <a:t>Problema</a:t>
            </a:r>
          </a:p>
          <a:p>
            <a:r>
              <a:rPr lang="es-MX" dirty="0"/>
              <a:t>Modelos</a:t>
            </a:r>
          </a:p>
          <a:p>
            <a:r>
              <a:rPr lang="es-MX" dirty="0"/>
              <a:t>Hipótesis científica y/o empírica</a:t>
            </a:r>
          </a:p>
          <a:p>
            <a:r>
              <a:rPr lang="es-MX" dirty="0"/>
              <a:t>Hipótesis estadística</a:t>
            </a:r>
          </a:p>
          <a:p>
            <a:r>
              <a:rPr lang="es-MX" dirty="0"/>
              <a:t>Hipótesis nula</a:t>
            </a:r>
          </a:p>
          <a:p>
            <a:r>
              <a:rPr lang="es-MX" dirty="0"/>
              <a:t>Evaluación de la Hipótesis nula… ¿cómo lo hacemos?</a:t>
            </a:r>
          </a:p>
          <a:p>
            <a:r>
              <a:rPr lang="es-MX" dirty="0"/>
              <a:t>¿Conclusión?</a:t>
            </a:r>
          </a:p>
        </p:txBody>
      </p:sp>
    </p:spTree>
    <p:extLst>
      <p:ext uri="{BB962C8B-B14F-4D97-AF65-F5344CB8AC3E}">
        <p14:creationId xmlns:p14="http://schemas.microsoft.com/office/powerpoint/2010/main" val="227208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9750" y="1185863"/>
            <a:ext cx="7777163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s-ES" altLang="es-419" b="0"/>
              <a:t>FACTORES</a:t>
            </a:r>
          </a:p>
          <a:p>
            <a:pPr algn="ctr"/>
            <a:endParaRPr lang="es-ES" altLang="es-419" b="0"/>
          </a:p>
          <a:p>
            <a:pPr>
              <a:buFontTx/>
              <a:buAutoNum type="arabicParenR"/>
            </a:pPr>
            <a:r>
              <a:rPr lang="es-ES" altLang="es-419" sz="1800"/>
              <a:t>FACTOR:</a:t>
            </a:r>
            <a:r>
              <a:rPr lang="es-ES" altLang="es-419" sz="1800" b="0"/>
              <a:t> Variable categórica que identifica varios </a:t>
            </a:r>
            <a:r>
              <a:rPr lang="es-ES" altLang="es-419" sz="1800"/>
              <a:t>grupos</a:t>
            </a:r>
            <a:r>
              <a:rPr lang="es-ES" altLang="es-419" sz="1800" b="0"/>
              <a:t> o </a:t>
            </a:r>
            <a:r>
              <a:rPr lang="es-ES" altLang="es-419" sz="1800"/>
              <a:t>niveles</a:t>
            </a:r>
            <a:r>
              <a:rPr lang="es-ES" altLang="es-419" sz="1800" b="0"/>
              <a:t> que se desean comparar </a:t>
            </a:r>
          </a:p>
          <a:p>
            <a:pPr>
              <a:buFontTx/>
              <a:buAutoNum type="arabicParenR"/>
            </a:pPr>
            <a:endParaRPr lang="es-ES" altLang="es-419" sz="1800" b="0"/>
          </a:p>
          <a:p>
            <a:pPr>
              <a:buFontTx/>
              <a:buAutoNum type="arabicParenR"/>
            </a:pPr>
            <a:r>
              <a:rPr lang="es-ES" altLang="es-419" sz="1800"/>
              <a:t>FACTOR: </a:t>
            </a:r>
            <a:r>
              <a:rPr lang="es-ES" altLang="es-419" sz="1800" b="0"/>
              <a:t>puede ser </a:t>
            </a:r>
            <a:r>
              <a:rPr lang="es-ES" altLang="es-419" sz="1800"/>
              <a:t>fijo</a:t>
            </a:r>
            <a:r>
              <a:rPr lang="es-ES" altLang="es-419" sz="1800" b="0"/>
              <a:t> o </a:t>
            </a:r>
            <a:r>
              <a:rPr lang="es-ES" altLang="es-419" sz="1800"/>
              <a:t>aleatorio</a:t>
            </a:r>
          </a:p>
          <a:p>
            <a:pPr>
              <a:buFontTx/>
              <a:buAutoNum type="arabicParenR"/>
            </a:pPr>
            <a:endParaRPr lang="es-ES" altLang="es-419" sz="1800"/>
          </a:p>
          <a:p>
            <a:pPr>
              <a:buFontTx/>
              <a:buAutoNum type="arabicParenR"/>
            </a:pPr>
            <a:r>
              <a:rPr lang="es-ES" altLang="es-419" sz="1800" b="0"/>
              <a:t>Importante definir porque influye:</a:t>
            </a:r>
          </a:p>
          <a:p>
            <a:pPr lvl="1">
              <a:buFontTx/>
              <a:buAutoNum type="arabicParenR"/>
            </a:pPr>
            <a:r>
              <a:rPr lang="es-ES" altLang="es-419" sz="1800" b="0"/>
              <a:t>Las suposiciones del modelo lineal</a:t>
            </a:r>
          </a:p>
          <a:p>
            <a:pPr lvl="1">
              <a:buFontTx/>
              <a:buAutoNum type="arabicParenR"/>
            </a:pPr>
            <a:r>
              <a:rPr lang="es-ES" altLang="es-419" sz="1800" b="0"/>
              <a:t>Los cálculos de los cuadrados medios (MS)</a:t>
            </a:r>
          </a:p>
          <a:p>
            <a:pPr lvl="1">
              <a:buFontTx/>
              <a:buAutoNum type="arabicParenR"/>
            </a:pPr>
            <a:r>
              <a:rPr lang="es-ES" altLang="es-419" sz="1800" b="0"/>
              <a:t>La interpretación de las hipótesis que se están sometiendo a prueba</a:t>
            </a:r>
          </a:p>
          <a:p>
            <a:pPr lvl="1">
              <a:buFontTx/>
              <a:buAutoNum type="arabicParenR"/>
            </a:pPr>
            <a:r>
              <a:rPr lang="es-ES" altLang="es-419" sz="1800" b="0"/>
              <a:t>La validez de las inferencias estadísticas</a:t>
            </a:r>
          </a:p>
          <a:p>
            <a:pPr lvl="1">
              <a:buFontTx/>
              <a:buAutoNum type="arabicParenR"/>
            </a:pPr>
            <a:endParaRPr lang="es-ES" altLang="es-419" sz="1800" b="0"/>
          </a:p>
          <a:p>
            <a:endParaRPr lang="es-ES" altLang="es-419" sz="1800"/>
          </a:p>
          <a:p>
            <a:endParaRPr lang="es-ES" altLang="es-419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975A9F5D-8FEC-4282-B0FA-6F10B871B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55737"/>
            <a:ext cx="7760657" cy="4853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9D282231-DFAB-456A-B82A-8CE23548C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702" y="287070"/>
            <a:ext cx="53645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dirty="0"/>
              <a:t>ANOVA de factores ortogonales</a:t>
            </a:r>
            <a:endParaRPr lang="es-ES" altLang="es-MX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4">
            <a:extLst>
              <a:ext uri="{FF2B5EF4-FFF2-40B4-BE49-F238E27FC236}">
                <a16:creationId xmlns:a16="http://schemas.microsoft.com/office/drawing/2014/main" id="{46EF4129-348F-4BE2-A887-6BCE71120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776" y="634974"/>
            <a:ext cx="81487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dirty="0"/>
              <a:t>ANOVA de factores FIJOS ortogonales (dos vías)</a:t>
            </a:r>
            <a:endParaRPr lang="es-ES" altLang="es-MX" dirty="0"/>
          </a:p>
        </p:txBody>
      </p:sp>
      <p:graphicFrame>
        <p:nvGraphicFramePr>
          <p:cNvPr id="1026" name="Object 7">
            <a:extLst>
              <a:ext uri="{FF2B5EF4-FFF2-40B4-BE49-F238E27FC236}">
                <a16:creationId xmlns:a16="http://schemas.microsoft.com/office/drawing/2014/main" id="{D8E8D4A6-080E-467E-B0AE-09BA1891B7F0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2211856"/>
              </p:ext>
            </p:extLst>
          </p:nvPr>
        </p:nvGraphicFramePr>
        <p:xfrm>
          <a:off x="2484338" y="2288282"/>
          <a:ext cx="60960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2463480" imgH="342720" progId="Equation.3">
                  <p:embed/>
                </p:oleObj>
              </mc:Choice>
              <mc:Fallback>
                <p:oleObj name="Ecuación" r:id="rId2" imgW="2463480" imgH="342720" progId="Equation.3">
                  <p:embed/>
                  <p:pic>
                    <p:nvPicPr>
                      <p:cNvPr id="1026" name="Object 7">
                        <a:extLst>
                          <a:ext uri="{FF2B5EF4-FFF2-40B4-BE49-F238E27FC236}">
                            <a16:creationId xmlns:a16="http://schemas.microsoft.com/office/drawing/2014/main" id="{D8E8D4A6-080E-467E-B0AE-09BA1891B7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338" y="2288282"/>
                        <a:ext cx="6096000" cy="847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7">
            <a:extLst>
              <a:ext uri="{FF2B5EF4-FFF2-40B4-BE49-F238E27FC236}">
                <a16:creationId xmlns:a16="http://schemas.microsoft.com/office/drawing/2014/main" id="{3B746578-65B7-4195-BF33-51A377EE87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052407"/>
              </p:ext>
            </p:extLst>
          </p:nvPr>
        </p:nvGraphicFramePr>
        <p:xfrm>
          <a:off x="2555776" y="3717032"/>
          <a:ext cx="60960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2463480" imgH="342720" progId="Equation.3">
                  <p:embed/>
                </p:oleObj>
              </mc:Choice>
              <mc:Fallback>
                <p:oleObj name="Ecuación" r:id="rId4" imgW="2463480" imgH="342720" progId="Equation.3">
                  <p:embed/>
                  <p:pic>
                    <p:nvPicPr>
                      <p:cNvPr id="1027" name="Object 7">
                        <a:extLst>
                          <a:ext uri="{FF2B5EF4-FFF2-40B4-BE49-F238E27FC236}">
                            <a16:creationId xmlns:a16="http://schemas.microsoft.com/office/drawing/2014/main" id="{3B746578-65B7-4195-BF33-51A377EE87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717032"/>
                        <a:ext cx="6096000" cy="847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8 CuadroTexto">
            <a:extLst>
              <a:ext uri="{FF2B5EF4-FFF2-40B4-BE49-F238E27FC236}">
                <a16:creationId xmlns:a16="http://schemas.microsoft.com/office/drawing/2014/main" id="{BC2FD02B-AB82-42C4-9141-F146E7CDD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776" y="2502594"/>
            <a:ext cx="1928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VE" altLang="es-MX"/>
              <a:t>Factor 1</a:t>
            </a:r>
          </a:p>
        </p:txBody>
      </p:sp>
      <p:sp>
        <p:nvSpPr>
          <p:cNvPr id="1032" name="9 CuadroTexto">
            <a:extLst>
              <a:ext uri="{FF2B5EF4-FFF2-40B4-BE49-F238E27FC236}">
                <a16:creationId xmlns:a16="http://schemas.microsoft.com/office/drawing/2014/main" id="{24FDAF85-9348-4895-976D-2316A31F1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213" y="4074219"/>
            <a:ext cx="1928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VE" altLang="es-MX"/>
              <a:t>Factor 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4">
            <a:extLst>
              <a:ext uri="{FF2B5EF4-FFF2-40B4-BE49-F238E27FC236}">
                <a16:creationId xmlns:a16="http://schemas.microsoft.com/office/drawing/2014/main" id="{A32C3D66-55A1-4540-96B0-80E13C418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6250"/>
            <a:ext cx="7775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/>
              <a:t>Modelo líneal</a:t>
            </a:r>
            <a:endParaRPr lang="es-ES" altLang="es-MX"/>
          </a:p>
        </p:txBody>
      </p:sp>
      <p:sp>
        <p:nvSpPr>
          <p:cNvPr id="2055" name="Text Box 5">
            <a:extLst>
              <a:ext uri="{FF2B5EF4-FFF2-40B4-BE49-F238E27FC236}">
                <a16:creationId xmlns:a16="http://schemas.microsoft.com/office/drawing/2014/main" id="{180A564B-B208-4798-8FDE-130A0B57E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071563"/>
            <a:ext cx="6551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2400" dirty="0"/>
              <a:t>Datos = Modelo + error</a:t>
            </a:r>
            <a:endParaRPr lang="es-ES" altLang="es-MX" sz="2400" dirty="0"/>
          </a:p>
        </p:txBody>
      </p:sp>
      <p:graphicFrame>
        <p:nvGraphicFramePr>
          <p:cNvPr id="2050" name="Object 6">
            <a:extLst>
              <a:ext uri="{FF2B5EF4-FFF2-40B4-BE49-F238E27FC236}">
                <a16:creationId xmlns:a16="http://schemas.microsoft.com/office/drawing/2014/main" id="{39E7E0D9-B750-4452-9CE5-CAA166518306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4196517030"/>
              </p:ext>
            </p:extLst>
          </p:nvPr>
        </p:nvGraphicFramePr>
        <p:xfrm>
          <a:off x="785813" y="1785938"/>
          <a:ext cx="384175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612800" imgH="368280" progId="Equation.3">
                  <p:embed/>
                </p:oleObj>
              </mc:Choice>
              <mc:Fallback>
                <p:oleObj name="Ecuación" r:id="rId2" imgW="1612800" imgH="368280" progId="Equation.3">
                  <p:embed/>
                  <p:pic>
                    <p:nvPicPr>
                      <p:cNvPr id="2050" name="Object 6">
                        <a:extLst>
                          <a:ext uri="{FF2B5EF4-FFF2-40B4-BE49-F238E27FC236}">
                            <a16:creationId xmlns:a16="http://schemas.microsoft.com/office/drawing/2014/main" id="{39E7E0D9-B750-4452-9CE5-CAA1665183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785938"/>
                        <a:ext cx="3841750" cy="8778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8">
            <a:extLst>
              <a:ext uri="{FF2B5EF4-FFF2-40B4-BE49-F238E27FC236}">
                <a16:creationId xmlns:a16="http://schemas.microsoft.com/office/drawing/2014/main" id="{1F2055BA-FC41-4DC5-AC9E-075C537861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5975" y="5429250"/>
          <a:ext cx="5399088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1790640" imgH="241200" progId="Equation.3">
                  <p:embed/>
                </p:oleObj>
              </mc:Choice>
              <mc:Fallback>
                <p:oleObj name="Ecuación" r:id="rId4" imgW="1790640" imgH="241200" progId="Equation.3">
                  <p:embed/>
                  <p:pic>
                    <p:nvPicPr>
                      <p:cNvPr id="2051" name="Object 8">
                        <a:extLst>
                          <a:ext uri="{FF2B5EF4-FFF2-40B4-BE49-F238E27FC236}">
                            <a16:creationId xmlns:a16="http://schemas.microsoft.com/office/drawing/2014/main" id="{1F2055BA-FC41-4DC5-AC9E-075C537861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5429250"/>
                        <a:ext cx="5399088" cy="785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8">
            <a:extLst>
              <a:ext uri="{FF2B5EF4-FFF2-40B4-BE49-F238E27FC236}">
                <a16:creationId xmlns:a16="http://schemas.microsoft.com/office/drawing/2014/main" id="{E18B068B-2C3D-4796-A73E-67F8A6524B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3071813"/>
          <a:ext cx="396716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6" imgW="1206360" imgH="241200" progId="Equation.3">
                  <p:embed/>
                </p:oleObj>
              </mc:Choice>
              <mc:Fallback>
                <p:oleObj name="Ecuación" r:id="rId6" imgW="1206360" imgH="241200" progId="Equation.3">
                  <p:embed/>
                  <p:pic>
                    <p:nvPicPr>
                      <p:cNvPr id="2052" name="Object 8">
                        <a:extLst>
                          <a:ext uri="{FF2B5EF4-FFF2-40B4-BE49-F238E27FC236}">
                            <a16:creationId xmlns:a16="http://schemas.microsoft.com/office/drawing/2014/main" id="{E18B068B-2C3D-4796-A73E-67F8A6524B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071813"/>
                        <a:ext cx="3967162" cy="857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8">
            <a:extLst>
              <a:ext uri="{FF2B5EF4-FFF2-40B4-BE49-F238E27FC236}">
                <a16:creationId xmlns:a16="http://schemas.microsoft.com/office/drawing/2014/main" id="{37D66305-466A-4118-B8F7-7346F35C9C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4286250"/>
          <a:ext cx="4364037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8" imgW="1447560" imgH="241200" progId="Equation.3">
                  <p:embed/>
                </p:oleObj>
              </mc:Choice>
              <mc:Fallback>
                <p:oleObj name="Ecuación" r:id="rId8" imgW="1447560" imgH="241200" progId="Equation.3">
                  <p:embed/>
                  <p:pic>
                    <p:nvPicPr>
                      <p:cNvPr id="2053" name="Object 8">
                        <a:extLst>
                          <a:ext uri="{FF2B5EF4-FFF2-40B4-BE49-F238E27FC236}">
                            <a16:creationId xmlns:a16="http://schemas.microsoft.com/office/drawing/2014/main" id="{37D66305-466A-4118-B8F7-7346F35C9C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4286250"/>
                        <a:ext cx="4364037" cy="785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2 CuadroTexto">
            <a:extLst>
              <a:ext uri="{FF2B5EF4-FFF2-40B4-BE49-F238E27FC236}">
                <a16:creationId xmlns:a16="http://schemas.microsoft.com/office/drawing/2014/main" id="{8AA0BAC4-0CF1-4A64-8396-7C87F96AC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71500"/>
            <a:ext cx="8501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VE" altLang="es-MX"/>
              <a:t>El truco del ANOVA: descomponer la variación total</a:t>
            </a:r>
          </a:p>
        </p:txBody>
      </p:sp>
      <p:sp>
        <p:nvSpPr>
          <p:cNvPr id="17411" name="3 CuadroTexto">
            <a:extLst>
              <a:ext uri="{FF2B5EF4-FFF2-40B4-BE49-F238E27FC236}">
                <a16:creationId xmlns:a16="http://schemas.microsoft.com/office/drawing/2014/main" id="{0AC8218F-44C9-4179-9556-377D83216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1714500"/>
            <a:ext cx="86439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VE" altLang="es-MX" sz="2000"/>
              <a:t>¿cuánta variación explica el factor 1?</a:t>
            </a:r>
          </a:p>
          <a:p>
            <a:pPr eaLnBrk="1" hangingPunct="1"/>
            <a:r>
              <a:rPr lang="es-VE" altLang="es-MX" sz="2000"/>
              <a:t>¿cuánta variación explica el factor 2?</a:t>
            </a:r>
          </a:p>
          <a:p>
            <a:pPr eaLnBrk="1" hangingPunct="1"/>
            <a:r>
              <a:rPr lang="es-VE" altLang="es-MX" sz="2000"/>
              <a:t>¿cuánta variación explica la sinergia de ambos?</a:t>
            </a:r>
          </a:p>
          <a:p>
            <a:pPr eaLnBrk="1" hangingPunct="1"/>
            <a:r>
              <a:rPr lang="es-VE" altLang="es-MX" sz="2000"/>
              <a:t>¿cuánta variación es producto del </a:t>
            </a:r>
            <a:r>
              <a:rPr lang="es-VE" altLang="es-MX" sz="2000" u="sng"/>
              <a:t>azar</a:t>
            </a:r>
            <a:r>
              <a:rPr lang="es-VE" altLang="es-MX" sz="2000"/>
              <a:t>?</a:t>
            </a:r>
          </a:p>
        </p:txBody>
      </p:sp>
      <p:sp>
        <p:nvSpPr>
          <p:cNvPr id="17413" name="5 CuadroTexto">
            <a:extLst>
              <a:ext uri="{FF2B5EF4-FFF2-40B4-BE49-F238E27FC236}">
                <a16:creationId xmlns:a16="http://schemas.microsoft.com/office/drawing/2014/main" id="{4F2EBD25-78E5-4DCD-9097-86DB12AD9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29000"/>
            <a:ext cx="9001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VE" altLang="es-MX" sz="1800"/>
              <a:t>Variación Total = Variación F1+ Variación F2 + Variación interacción + error</a:t>
            </a:r>
          </a:p>
        </p:txBody>
      </p:sp>
      <p:sp>
        <p:nvSpPr>
          <p:cNvPr id="17414" name="6 CuadroTexto">
            <a:extLst>
              <a:ext uri="{FF2B5EF4-FFF2-40B4-BE49-F238E27FC236}">
                <a16:creationId xmlns:a16="http://schemas.microsoft.com/office/drawing/2014/main" id="{B0B9E144-5F7A-4F47-BA62-2048787AB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063" y="4786313"/>
            <a:ext cx="4786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VE" altLang="es-MX" sz="1800"/>
              <a:t>SCT= SCF1 + SCF2 + SCF1F2 + SCD</a:t>
            </a:r>
          </a:p>
        </p:txBody>
      </p:sp>
      <p:cxnSp>
        <p:nvCxnSpPr>
          <p:cNvPr id="9" name="8 Conector recto de flecha">
            <a:extLst>
              <a:ext uri="{FF2B5EF4-FFF2-40B4-BE49-F238E27FC236}">
                <a16:creationId xmlns:a16="http://schemas.microsoft.com/office/drawing/2014/main" id="{EC47409B-1C60-4CC9-B3AE-E9D4FFAA896C}"/>
              </a:ext>
            </a:extLst>
          </p:cNvPr>
          <p:cNvCxnSpPr/>
          <p:nvPr/>
        </p:nvCxnSpPr>
        <p:spPr>
          <a:xfrm rot="5400000">
            <a:off x="3036094" y="4250531"/>
            <a:ext cx="1000125" cy="214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>
            <a:extLst>
              <a:ext uri="{FF2B5EF4-FFF2-40B4-BE49-F238E27FC236}">
                <a16:creationId xmlns:a16="http://schemas.microsoft.com/office/drawing/2014/main" id="{EE498BDF-F8F6-402B-8971-845D8911847D}"/>
              </a:ext>
            </a:extLst>
          </p:cNvPr>
          <p:cNvCxnSpPr/>
          <p:nvPr/>
        </p:nvCxnSpPr>
        <p:spPr>
          <a:xfrm rot="10800000" flipV="1">
            <a:off x="4500563" y="3786188"/>
            <a:ext cx="1143000" cy="1000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>
            <a:extLst>
              <a:ext uri="{FF2B5EF4-FFF2-40B4-BE49-F238E27FC236}">
                <a16:creationId xmlns:a16="http://schemas.microsoft.com/office/drawing/2014/main" id="{A6808A14-0DC0-4877-9A0D-7133F8789019}"/>
              </a:ext>
            </a:extLst>
          </p:cNvPr>
          <p:cNvCxnSpPr/>
          <p:nvPr/>
        </p:nvCxnSpPr>
        <p:spPr>
          <a:xfrm rot="10800000" flipV="1">
            <a:off x="5572125" y="3786188"/>
            <a:ext cx="1571625" cy="1000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>
            <a:extLst>
              <a:ext uri="{FF2B5EF4-FFF2-40B4-BE49-F238E27FC236}">
                <a16:creationId xmlns:a16="http://schemas.microsoft.com/office/drawing/2014/main" id="{875CCABD-5028-44C2-97E5-139CB3EA1C58}"/>
              </a:ext>
            </a:extLst>
          </p:cNvPr>
          <p:cNvCxnSpPr/>
          <p:nvPr/>
        </p:nvCxnSpPr>
        <p:spPr>
          <a:xfrm rot="5400000">
            <a:off x="1999456" y="4287044"/>
            <a:ext cx="10001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>
            <a:extLst>
              <a:ext uri="{FF2B5EF4-FFF2-40B4-BE49-F238E27FC236}">
                <a16:creationId xmlns:a16="http://schemas.microsoft.com/office/drawing/2014/main" id="{C4E70F88-008D-414A-8557-27B6238909BA}"/>
              </a:ext>
            </a:extLst>
          </p:cNvPr>
          <p:cNvCxnSpPr/>
          <p:nvPr/>
        </p:nvCxnSpPr>
        <p:spPr>
          <a:xfrm rot="16200000" flipH="1">
            <a:off x="857250" y="4071938"/>
            <a:ext cx="1000125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344</Words>
  <Application>Microsoft Office PowerPoint</Application>
  <PresentationFormat>Presentación en pantalla (4:3)</PresentationFormat>
  <Paragraphs>77</Paragraphs>
  <Slides>11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Diseño predeterminado</vt:lpstr>
      <vt:lpstr>Tema de Office</vt:lpstr>
      <vt:lpstr>Ecuación</vt:lpstr>
      <vt:lpstr>Presentación de PowerPoint</vt:lpstr>
      <vt:lpstr>Presentación de PowerPoint</vt:lpstr>
      <vt:lpstr>Presentación de PowerPoint</vt:lpstr>
      <vt:lpstr>Desarrollemos el MHD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Centro de Ecología, IVIC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EDLIN GUERRA CASTRO</dc:creator>
  <cp:lastModifiedBy>edlin guerra</cp:lastModifiedBy>
  <cp:revision>43</cp:revision>
  <dcterms:created xsi:type="dcterms:W3CDTF">2009-05-20T01:28:24Z</dcterms:created>
  <dcterms:modified xsi:type="dcterms:W3CDTF">2023-01-30T16:38:42Z</dcterms:modified>
</cp:coreProperties>
</file>