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76" r:id="rId2"/>
    <p:sldId id="479" r:id="rId3"/>
    <p:sldId id="480" r:id="rId4"/>
    <p:sldId id="262" r:id="rId5"/>
    <p:sldId id="261" r:id="rId6"/>
    <p:sldId id="286" r:id="rId7"/>
    <p:sldId id="264" r:id="rId8"/>
    <p:sldId id="278" r:id="rId9"/>
    <p:sldId id="271" r:id="rId10"/>
    <p:sldId id="279" r:id="rId11"/>
    <p:sldId id="272" r:id="rId12"/>
    <p:sldId id="273" r:id="rId13"/>
    <p:sldId id="274" r:id="rId14"/>
    <p:sldId id="288" r:id="rId15"/>
    <p:sldId id="263" r:id="rId16"/>
    <p:sldId id="282" r:id="rId17"/>
    <p:sldId id="478" r:id="rId18"/>
    <p:sldId id="444" r:id="rId19"/>
    <p:sldId id="450" r:id="rId20"/>
    <p:sldId id="445" r:id="rId21"/>
    <p:sldId id="481" r:id="rId22"/>
    <p:sldId id="256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8273CA-3A46-4551-A5D3-8DA723BBF3C9}" v="42" dt="2022-09-01T15:13:26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6" d="100"/>
          <a:sy n="66" d="100"/>
        </p:scale>
        <p:origin x="144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lin guerra" userId="d52177a9150211f7" providerId="LiveId" clId="{638273CA-3A46-4551-A5D3-8DA723BBF3C9}"/>
    <pc:docChg chg="custSel addSld delSld modSld sldOrd">
      <pc:chgData name="edlin guerra" userId="d52177a9150211f7" providerId="LiveId" clId="{638273CA-3A46-4551-A5D3-8DA723BBF3C9}" dt="2022-09-01T15:15:13.792" v="746" actId="20577"/>
      <pc:docMkLst>
        <pc:docMk/>
      </pc:docMkLst>
      <pc:sldChg chg="addSp delSp modSp mod">
        <pc:chgData name="edlin guerra" userId="d52177a9150211f7" providerId="LiveId" clId="{638273CA-3A46-4551-A5D3-8DA723BBF3C9}" dt="2022-09-01T15:15:13.792" v="746" actId="20577"/>
        <pc:sldMkLst>
          <pc:docMk/>
          <pc:sldMk cId="3083239531" sldId="256"/>
        </pc:sldMkLst>
        <pc:spChg chg="del mod">
          <ac:chgData name="edlin guerra" userId="d52177a9150211f7" providerId="LiveId" clId="{638273CA-3A46-4551-A5D3-8DA723BBF3C9}" dt="2022-09-01T14:42:50.980" v="368" actId="478"/>
          <ac:spMkLst>
            <pc:docMk/>
            <pc:sldMk cId="3083239531" sldId="256"/>
            <ac:spMk id="2" creationId="{2FF89BCC-C0E5-A51D-503B-E78BDF84A2DE}"/>
          </ac:spMkLst>
        </pc:spChg>
        <pc:spChg chg="del">
          <ac:chgData name="edlin guerra" userId="d52177a9150211f7" providerId="LiveId" clId="{638273CA-3A46-4551-A5D3-8DA723BBF3C9}" dt="2022-09-01T14:42:54.709" v="369" actId="478"/>
          <ac:spMkLst>
            <pc:docMk/>
            <pc:sldMk cId="3083239531" sldId="256"/>
            <ac:spMk id="3" creationId="{56C687DF-4117-BFAB-3CC5-1D1A8DC7A037}"/>
          </ac:spMkLst>
        </pc:spChg>
        <pc:spChg chg="add mod">
          <ac:chgData name="edlin guerra" userId="d52177a9150211f7" providerId="LiveId" clId="{638273CA-3A46-4551-A5D3-8DA723BBF3C9}" dt="2022-09-01T15:15:13.792" v="746" actId="20577"/>
          <ac:spMkLst>
            <pc:docMk/>
            <pc:sldMk cId="3083239531" sldId="256"/>
            <ac:spMk id="4" creationId="{75F3EE7F-F572-F267-9490-2DE76090B558}"/>
          </ac:spMkLst>
        </pc:spChg>
      </pc:sldChg>
      <pc:sldChg chg="modSp add mod">
        <pc:chgData name="edlin guerra" userId="d52177a9150211f7" providerId="LiveId" clId="{638273CA-3A46-4551-A5D3-8DA723BBF3C9}" dt="2022-09-01T14:20:17.918" v="168" actId="1582"/>
        <pc:sldMkLst>
          <pc:docMk/>
          <pc:sldMk cId="0" sldId="261"/>
        </pc:sldMkLst>
        <pc:spChg chg="mod">
          <ac:chgData name="edlin guerra" userId="d52177a9150211f7" providerId="LiveId" clId="{638273CA-3A46-4551-A5D3-8DA723BBF3C9}" dt="2022-09-01T14:20:17.918" v="168" actId="1582"/>
          <ac:spMkLst>
            <pc:docMk/>
            <pc:sldMk cId="0" sldId="261"/>
            <ac:spMk id="7173" creationId="{22EE2CEA-6E3F-6598-1C79-BB71740F3B26}"/>
          </ac:spMkLst>
        </pc:spChg>
        <pc:spChg chg="mod">
          <ac:chgData name="edlin guerra" userId="d52177a9150211f7" providerId="LiveId" clId="{638273CA-3A46-4551-A5D3-8DA723BBF3C9}" dt="2022-09-01T14:19:59.930" v="165" actId="207"/>
          <ac:spMkLst>
            <pc:docMk/>
            <pc:sldMk cId="0" sldId="261"/>
            <ac:spMk id="7174" creationId="{C63CF005-96F8-E8C2-0681-38B447180F33}"/>
          </ac:spMkLst>
        </pc:spChg>
        <pc:spChg chg="mod">
          <ac:chgData name="edlin guerra" userId="d52177a9150211f7" providerId="LiveId" clId="{638273CA-3A46-4551-A5D3-8DA723BBF3C9}" dt="2022-09-01T14:19:59.930" v="165" actId="207"/>
          <ac:spMkLst>
            <pc:docMk/>
            <pc:sldMk cId="0" sldId="261"/>
            <ac:spMk id="16386" creationId="{3423B246-C368-CE2F-22F9-C25BD522A418}"/>
          </ac:spMkLst>
        </pc:spChg>
        <pc:spChg chg="mod">
          <ac:chgData name="edlin guerra" userId="d52177a9150211f7" providerId="LiveId" clId="{638273CA-3A46-4551-A5D3-8DA723BBF3C9}" dt="2022-09-01T14:20:03.173" v="166" actId="207"/>
          <ac:spMkLst>
            <pc:docMk/>
            <pc:sldMk cId="0" sldId="261"/>
            <ac:spMk id="16387" creationId="{21FF0AA4-C283-A3D8-F4D9-22E552272AE7}"/>
          </ac:spMkLst>
        </pc:spChg>
      </pc:sldChg>
      <pc:sldChg chg="modSp add mod">
        <pc:chgData name="edlin guerra" userId="d52177a9150211f7" providerId="LiveId" clId="{638273CA-3A46-4551-A5D3-8DA723BBF3C9}" dt="2022-09-01T14:19:33.541" v="163" actId="207"/>
        <pc:sldMkLst>
          <pc:docMk/>
          <pc:sldMk cId="0" sldId="262"/>
        </pc:sldMkLst>
        <pc:spChg chg="mod">
          <ac:chgData name="edlin guerra" userId="d52177a9150211f7" providerId="LiveId" clId="{638273CA-3A46-4551-A5D3-8DA723BBF3C9}" dt="2022-09-01T14:19:33.541" v="163" actId="207"/>
          <ac:spMkLst>
            <pc:docMk/>
            <pc:sldMk cId="0" sldId="262"/>
            <ac:spMk id="1028" creationId="{1DF89625-3EE9-9A55-90A0-C9B99F03720A}"/>
          </ac:spMkLst>
        </pc:spChg>
        <pc:spChg chg="mod">
          <ac:chgData name="edlin guerra" userId="d52177a9150211f7" providerId="LiveId" clId="{638273CA-3A46-4551-A5D3-8DA723BBF3C9}" dt="2022-09-01T14:19:33.541" v="163" actId="207"/>
          <ac:spMkLst>
            <pc:docMk/>
            <pc:sldMk cId="0" sldId="262"/>
            <ac:spMk id="1029" creationId="{69542968-0F92-E01A-A2F2-71F6A460FC0F}"/>
          </ac:spMkLst>
        </pc:spChg>
        <pc:graphicFrameChg chg="mod">
          <ac:chgData name="edlin guerra" userId="d52177a9150211f7" providerId="LiveId" clId="{638273CA-3A46-4551-A5D3-8DA723BBF3C9}" dt="2022-09-01T14:19:28.770" v="162" actId="207"/>
          <ac:graphicFrameMkLst>
            <pc:docMk/>
            <pc:sldMk cId="0" sldId="262"/>
            <ac:graphicFrameMk id="1026" creationId="{74C3B6D1-366C-0FC3-BA20-6B14B51C8BE4}"/>
          </ac:graphicFrameMkLst>
        </pc:graphicFrameChg>
        <pc:graphicFrameChg chg="mod">
          <ac:chgData name="edlin guerra" userId="d52177a9150211f7" providerId="LiveId" clId="{638273CA-3A46-4551-A5D3-8DA723BBF3C9}" dt="2022-09-01T14:19:28.770" v="162" actId="207"/>
          <ac:graphicFrameMkLst>
            <pc:docMk/>
            <pc:sldMk cId="0" sldId="262"/>
            <ac:graphicFrameMk id="1027" creationId="{97F523AD-C72F-3B70-3566-E430D73CC110}"/>
          </ac:graphicFrameMkLst>
        </pc:graphicFrameChg>
        <pc:picChg chg="mod">
          <ac:chgData name="edlin guerra" userId="d52177a9150211f7" providerId="LiveId" clId="{638273CA-3A46-4551-A5D3-8DA723BBF3C9}" dt="2022-09-01T14:19:28.770" v="162" actId="207"/>
          <ac:picMkLst>
            <pc:docMk/>
            <pc:sldMk cId="0" sldId="262"/>
            <ac:picMk id="1030" creationId="{2AA17E1D-90F4-6535-D7E9-07099D2777EC}"/>
          </ac:picMkLst>
        </pc:picChg>
        <pc:picChg chg="mod">
          <ac:chgData name="edlin guerra" userId="d52177a9150211f7" providerId="LiveId" clId="{638273CA-3A46-4551-A5D3-8DA723BBF3C9}" dt="2022-09-01T14:19:28.770" v="162" actId="207"/>
          <ac:picMkLst>
            <pc:docMk/>
            <pc:sldMk cId="0" sldId="262"/>
            <ac:picMk id="1031" creationId="{6739DBDD-62B1-61D3-FAB1-D8AE065471DF}"/>
          </ac:picMkLst>
        </pc:picChg>
      </pc:sldChg>
      <pc:sldChg chg="addSp delSp modSp add mod">
        <pc:chgData name="edlin guerra" userId="d52177a9150211f7" providerId="LiveId" clId="{638273CA-3A46-4551-A5D3-8DA723BBF3C9}" dt="2022-09-01T14:33:12.131" v="255" actId="207"/>
        <pc:sldMkLst>
          <pc:docMk/>
          <pc:sldMk cId="0" sldId="263"/>
        </pc:sldMkLst>
        <pc:spChg chg="add mod">
          <ac:chgData name="edlin guerra" userId="d52177a9150211f7" providerId="LiveId" clId="{638273CA-3A46-4551-A5D3-8DA723BBF3C9}" dt="2022-09-01T14:33:12.131" v="255" actId="207"/>
          <ac:spMkLst>
            <pc:docMk/>
            <pc:sldMk cId="0" sldId="263"/>
            <ac:spMk id="2" creationId="{4E2C842C-165E-9F63-DAE8-FDC023EBDCDF}"/>
          </ac:spMkLst>
        </pc:spChg>
        <pc:spChg chg="mod">
          <ac:chgData name="edlin guerra" userId="d52177a9150211f7" providerId="LiveId" clId="{638273CA-3A46-4551-A5D3-8DA723BBF3C9}" dt="2022-09-01T14:32:05.101" v="243" actId="207"/>
          <ac:spMkLst>
            <pc:docMk/>
            <pc:sldMk cId="0" sldId="263"/>
            <ac:spMk id="7172" creationId="{A70E31C1-ADAC-9575-FA97-F587197515E1}"/>
          </ac:spMkLst>
        </pc:spChg>
        <pc:spChg chg="mod">
          <ac:chgData name="edlin guerra" userId="d52177a9150211f7" providerId="LiveId" clId="{638273CA-3A46-4551-A5D3-8DA723BBF3C9}" dt="2022-09-01T14:32:08.309" v="244" actId="207"/>
          <ac:spMkLst>
            <pc:docMk/>
            <pc:sldMk cId="0" sldId="263"/>
            <ac:spMk id="7173" creationId="{DF3EF01E-5806-4273-B737-3E73DEB4A122}"/>
          </ac:spMkLst>
        </pc:spChg>
        <pc:spChg chg="mod">
          <ac:chgData name="edlin guerra" userId="d52177a9150211f7" providerId="LiveId" clId="{638273CA-3A46-4551-A5D3-8DA723BBF3C9}" dt="2022-09-01T14:32:13.303" v="245" actId="207"/>
          <ac:spMkLst>
            <pc:docMk/>
            <pc:sldMk cId="0" sldId="263"/>
            <ac:spMk id="7175" creationId="{243B1CC4-D8B9-E353-DBB4-ACED49AC4678}"/>
          </ac:spMkLst>
        </pc:spChg>
        <pc:spChg chg="mod">
          <ac:chgData name="edlin guerra" userId="d52177a9150211f7" providerId="LiveId" clId="{638273CA-3A46-4551-A5D3-8DA723BBF3C9}" dt="2022-09-01T14:32:40.162" v="251" actId="14100"/>
          <ac:spMkLst>
            <pc:docMk/>
            <pc:sldMk cId="0" sldId="263"/>
            <ac:spMk id="7176" creationId="{9936DFCF-0DCC-9B20-D0C1-B03963B851EA}"/>
          </ac:spMkLst>
        </pc:spChg>
        <pc:spChg chg="del">
          <ac:chgData name="edlin guerra" userId="d52177a9150211f7" providerId="LiveId" clId="{638273CA-3A46-4551-A5D3-8DA723BBF3C9}" dt="2022-09-01T14:32:19.720" v="247" actId="478"/>
          <ac:spMkLst>
            <pc:docMk/>
            <pc:sldMk cId="0" sldId="263"/>
            <ac:spMk id="7177" creationId="{6E1E9419-7B3C-5025-6440-BC57232432A6}"/>
          </ac:spMkLst>
        </pc:spChg>
        <pc:spChg chg="mod">
          <ac:chgData name="edlin guerra" userId="d52177a9150211f7" providerId="LiveId" clId="{638273CA-3A46-4551-A5D3-8DA723BBF3C9}" dt="2022-09-01T14:32:32.950" v="249" actId="207"/>
          <ac:spMkLst>
            <pc:docMk/>
            <pc:sldMk cId="0" sldId="263"/>
            <ac:spMk id="9220" creationId="{93DCD113-5D8A-5118-A64F-407B08212495}"/>
          </ac:spMkLst>
        </pc:spChg>
        <pc:graphicFrameChg chg="mod">
          <ac:chgData name="edlin guerra" userId="d52177a9150211f7" providerId="LiveId" clId="{638273CA-3A46-4551-A5D3-8DA723BBF3C9}" dt="2022-09-01T14:32:52.357" v="253" actId="1076"/>
          <ac:graphicFrameMkLst>
            <pc:docMk/>
            <pc:sldMk cId="0" sldId="263"/>
            <ac:graphicFrameMk id="7170" creationId="{58039DD1-3FA2-54D9-D3CE-127A8D4FFC27}"/>
          </ac:graphicFrameMkLst>
        </pc:graphicFrameChg>
        <pc:graphicFrameChg chg="mod">
          <ac:chgData name="edlin guerra" userId="d52177a9150211f7" providerId="LiveId" clId="{638273CA-3A46-4551-A5D3-8DA723BBF3C9}" dt="2022-09-01T14:32:43.611" v="252" actId="1076"/>
          <ac:graphicFrameMkLst>
            <pc:docMk/>
            <pc:sldMk cId="0" sldId="263"/>
            <ac:graphicFrameMk id="7171" creationId="{D00FC9A8-5D7A-765E-A9FF-CD8713045694}"/>
          </ac:graphicFrameMkLst>
        </pc:graphicFrameChg>
      </pc:sldChg>
      <pc:sldChg chg="modSp add mod">
        <pc:chgData name="edlin guerra" userId="d52177a9150211f7" providerId="LiveId" clId="{638273CA-3A46-4551-A5D3-8DA723BBF3C9}" dt="2022-09-01T14:22:46.323" v="178" actId="20577"/>
        <pc:sldMkLst>
          <pc:docMk/>
          <pc:sldMk cId="0" sldId="264"/>
        </pc:sldMkLst>
        <pc:spChg chg="mod">
          <ac:chgData name="edlin guerra" userId="d52177a9150211f7" providerId="LiveId" clId="{638273CA-3A46-4551-A5D3-8DA723BBF3C9}" dt="2022-09-01T14:22:46.323" v="178" actId="20577"/>
          <ac:spMkLst>
            <pc:docMk/>
            <pc:sldMk cId="0" sldId="264"/>
            <ac:spMk id="10246" creationId="{DEED361A-4DF1-9B1E-52AA-F353D8EFD03A}"/>
          </ac:spMkLst>
        </pc:spChg>
        <pc:spChg chg="mod">
          <ac:chgData name="edlin guerra" userId="d52177a9150211f7" providerId="LiveId" clId="{638273CA-3A46-4551-A5D3-8DA723BBF3C9}" dt="2022-09-01T14:22:33.430" v="176" actId="207"/>
          <ac:spMkLst>
            <pc:docMk/>
            <pc:sldMk cId="0" sldId="264"/>
            <ac:spMk id="10253" creationId="{DE5D8715-39A2-C4FD-15D3-F9DAF16A132D}"/>
          </ac:spMkLst>
        </pc:spChg>
        <pc:spChg chg="mod">
          <ac:chgData name="edlin guerra" userId="d52177a9150211f7" providerId="LiveId" clId="{638273CA-3A46-4551-A5D3-8DA723BBF3C9}" dt="2022-09-01T14:22:19.423" v="172" actId="207"/>
          <ac:spMkLst>
            <pc:docMk/>
            <pc:sldMk cId="0" sldId="264"/>
            <ac:spMk id="18434" creationId="{1B35197A-6334-6C49-BDC2-03D4F85F2568}"/>
          </ac:spMkLst>
        </pc:spChg>
        <pc:spChg chg="mod">
          <ac:chgData name="edlin guerra" userId="d52177a9150211f7" providerId="LiveId" clId="{638273CA-3A46-4551-A5D3-8DA723BBF3C9}" dt="2022-09-01T14:22:22.264" v="173" actId="207"/>
          <ac:spMkLst>
            <pc:docMk/>
            <pc:sldMk cId="0" sldId="264"/>
            <ac:spMk id="18435" creationId="{7DD03812-E9A1-F883-108C-C66A933A16A4}"/>
          </ac:spMkLst>
        </pc:spChg>
        <pc:spChg chg="mod">
          <ac:chgData name="edlin guerra" userId="d52177a9150211f7" providerId="LiveId" clId="{638273CA-3A46-4551-A5D3-8DA723BBF3C9}" dt="2022-09-01T14:22:25.332" v="174" actId="207"/>
          <ac:spMkLst>
            <pc:docMk/>
            <pc:sldMk cId="0" sldId="264"/>
            <ac:spMk id="18437" creationId="{DA1DD768-1DEF-2101-D4D1-323E194316EC}"/>
          </ac:spMkLst>
        </pc:spChg>
      </pc:sldChg>
      <pc:sldChg chg="addSp delSp modSp add mod">
        <pc:chgData name="edlin guerra" userId="d52177a9150211f7" providerId="LiveId" clId="{638273CA-3A46-4551-A5D3-8DA723BBF3C9}" dt="2022-09-01T14:25:20.463" v="215" actId="207"/>
        <pc:sldMkLst>
          <pc:docMk/>
          <pc:sldMk cId="0" sldId="271"/>
        </pc:sldMkLst>
        <pc:spChg chg="add mod">
          <ac:chgData name="edlin guerra" userId="d52177a9150211f7" providerId="LiveId" clId="{638273CA-3A46-4551-A5D3-8DA723BBF3C9}" dt="2022-09-01T14:25:01.384" v="213" actId="1036"/>
          <ac:spMkLst>
            <pc:docMk/>
            <pc:sldMk cId="0" sldId="271"/>
            <ac:spMk id="2" creationId="{99AB4F9D-199F-8682-5236-D7AF05232D00}"/>
          </ac:spMkLst>
        </pc:spChg>
        <pc:spChg chg="mod">
          <ac:chgData name="edlin guerra" userId="d52177a9150211f7" providerId="LiveId" clId="{638273CA-3A46-4551-A5D3-8DA723BBF3C9}" dt="2022-09-01T14:24:47.378" v="208" actId="207"/>
          <ac:spMkLst>
            <pc:docMk/>
            <pc:sldMk cId="0" sldId="271"/>
            <ac:spMk id="4099" creationId="{08673048-B123-58E4-A76F-6CA7AEC0D166}"/>
          </ac:spMkLst>
        </pc:spChg>
        <pc:spChg chg="mod">
          <ac:chgData name="edlin guerra" userId="d52177a9150211f7" providerId="LiveId" clId="{638273CA-3A46-4551-A5D3-8DA723BBF3C9}" dt="2022-09-01T14:24:50.170" v="209" actId="207"/>
          <ac:spMkLst>
            <pc:docMk/>
            <pc:sldMk cId="0" sldId="271"/>
            <ac:spMk id="4100" creationId="{D8E7DCBF-EA72-86C5-7B15-C5E6192AFFAB}"/>
          </ac:spMkLst>
        </pc:spChg>
        <pc:spChg chg="mod">
          <ac:chgData name="edlin guerra" userId="d52177a9150211f7" providerId="LiveId" clId="{638273CA-3A46-4551-A5D3-8DA723BBF3C9}" dt="2022-09-01T14:25:09.284" v="214" actId="207"/>
          <ac:spMkLst>
            <pc:docMk/>
            <pc:sldMk cId="0" sldId="271"/>
            <ac:spMk id="4101" creationId="{CB95AF9B-5C5E-8BE0-3292-569B8D1E5E2B}"/>
          </ac:spMkLst>
        </pc:spChg>
        <pc:spChg chg="mod">
          <ac:chgData name="edlin guerra" userId="d52177a9150211f7" providerId="LiveId" clId="{638273CA-3A46-4551-A5D3-8DA723BBF3C9}" dt="2022-09-01T14:25:20.463" v="215" actId="207"/>
          <ac:spMkLst>
            <pc:docMk/>
            <pc:sldMk cId="0" sldId="271"/>
            <ac:spMk id="4106" creationId="{630996DD-3429-9782-AF1F-B3170681E954}"/>
          </ac:spMkLst>
        </pc:spChg>
        <pc:spChg chg="del mod">
          <ac:chgData name="edlin guerra" userId="d52177a9150211f7" providerId="LiveId" clId="{638273CA-3A46-4551-A5D3-8DA723BBF3C9}" dt="2022-09-01T14:24:52.230" v="210" actId="478"/>
          <ac:spMkLst>
            <pc:docMk/>
            <pc:sldMk cId="0" sldId="271"/>
            <ac:spMk id="25605" creationId="{264327FE-4031-F451-D4AA-FF2D9FF26F17}"/>
          </ac:spMkLst>
        </pc:spChg>
      </pc:sldChg>
      <pc:sldChg chg="modSp add mod">
        <pc:chgData name="edlin guerra" userId="d52177a9150211f7" providerId="LiveId" clId="{638273CA-3A46-4551-A5D3-8DA723BBF3C9}" dt="2022-09-01T14:29:46.398" v="230" actId="20577"/>
        <pc:sldMkLst>
          <pc:docMk/>
          <pc:sldMk cId="0" sldId="272"/>
        </pc:sldMkLst>
        <pc:spChg chg="mod">
          <ac:chgData name="edlin guerra" userId="d52177a9150211f7" providerId="LiveId" clId="{638273CA-3A46-4551-A5D3-8DA723BBF3C9}" dt="2022-09-01T14:29:21.368" v="225" actId="207"/>
          <ac:spMkLst>
            <pc:docMk/>
            <pc:sldMk cId="0" sldId="272"/>
            <ac:spMk id="5124" creationId="{8CB06217-D8F9-AF77-5377-75BDB7510E74}"/>
          </ac:spMkLst>
        </pc:spChg>
        <pc:spChg chg="mod">
          <ac:chgData name="edlin guerra" userId="d52177a9150211f7" providerId="LiveId" clId="{638273CA-3A46-4551-A5D3-8DA723BBF3C9}" dt="2022-09-01T14:29:46.398" v="230" actId="20577"/>
          <ac:spMkLst>
            <pc:docMk/>
            <pc:sldMk cId="0" sldId="272"/>
            <ac:spMk id="5125" creationId="{C5FB374B-10DB-C830-0DB2-C5AE85315604}"/>
          </ac:spMkLst>
        </pc:spChg>
        <pc:spChg chg="mod">
          <ac:chgData name="edlin guerra" userId="d52177a9150211f7" providerId="LiveId" clId="{638273CA-3A46-4551-A5D3-8DA723BBF3C9}" dt="2022-09-01T14:29:33.805" v="227" actId="207"/>
          <ac:spMkLst>
            <pc:docMk/>
            <pc:sldMk cId="0" sldId="272"/>
            <ac:spMk id="5127" creationId="{FF8FECC0-8686-E5BD-EC30-D5DE29C048DC}"/>
          </ac:spMkLst>
        </pc:spChg>
        <pc:spChg chg="mod">
          <ac:chgData name="edlin guerra" userId="d52177a9150211f7" providerId="LiveId" clId="{638273CA-3A46-4551-A5D3-8DA723BBF3C9}" dt="2022-09-01T14:29:24.136" v="226" actId="207"/>
          <ac:spMkLst>
            <pc:docMk/>
            <pc:sldMk cId="0" sldId="272"/>
            <ac:spMk id="5129" creationId="{F6927F72-C89A-8681-E39B-14638F969CA8}"/>
          </ac:spMkLst>
        </pc:spChg>
      </pc:sldChg>
      <pc:sldChg chg="addSp delSp modSp add">
        <pc:chgData name="edlin guerra" userId="d52177a9150211f7" providerId="LiveId" clId="{638273CA-3A46-4551-A5D3-8DA723BBF3C9}" dt="2022-09-01T14:26:53.664" v="223"/>
        <pc:sldMkLst>
          <pc:docMk/>
          <pc:sldMk cId="0" sldId="273"/>
        </pc:sldMkLst>
        <pc:spChg chg="add mod">
          <ac:chgData name="edlin guerra" userId="d52177a9150211f7" providerId="LiveId" clId="{638273CA-3A46-4551-A5D3-8DA723BBF3C9}" dt="2022-09-01T14:26:53.664" v="223"/>
          <ac:spMkLst>
            <pc:docMk/>
            <pc:sldMk cId="0" sldId="273"/>
            <ac:spMk id="2" creationId="{9A4F1EA0-FC2C-FBCF-94D5-46B3664595F7}"/>
          </ac:spMkLst>
        </pc:spChg>
        <pc:spChg chg="mod">
          <ac:chgData name="edlin guerra" userId="d52177a9150211f7" providerId="LiveId" clId="{638273CA-3A46-4551-A5D3-8DA723BBF3C9}" dt="2022-09-01T14:26:44.307" v="221" actId="207"/>
          <ac:spMkLst>
            <pc:docMk/>
            <pc:sldMk cId="0" sldId="273"/>
            <ac:spMk id="20482" creationId="{71A214E6-8543-BA99-E972-73E622C79003}"/>
          </ac:spMkLst>
        </pc:spChg>
        <pc:spChg chg="del mod">
          <ac:chgData name="edlin guerra" userId="d52177a9150211f7" providerId="LiveId" clId="{638273CA-3A46-4551-A5D3-8DA723BBF3C9}" dt="2022-09-01T14:26:53.416" v="222" actId="478"/>
          <ac:spMkLst>
            <pc:docMk/>
            <pc:sldMk cId="0" sldId="273"/>
            <ac:spMk id="20483" creationId="{80D6E4AB-562E-4858-0966-59C2897383EE}"/>
          </ac:spMkLst>
        </pc:spChg>
        <pc:spChg chg="mod">
          <ac:chgData name="edlin guerra" userId="d52177a9150211f7" providerId="LiveId" clId="{638273CA-3A46-4551-A5D3-8DA723BBF3C9}" dt="2022-09-01T14:26:44.307" v="221" actId="207"/>
          <ac:spMkLst>
            <pc:docMk/>
            <pc:sldMk cId="0" sldId="273"/>
            <ac:spMk id="20484" creationId="{F0E05201-7934-DBB7-C93A-DAF0C3005BF0}"/>
          </ac:spMkLst>
        </pc:spChg>
        <pc:spChg chg="mod">
          <ac:chgData name="edlin guerra" userId="d52177a9150211f7" providerId="LiveId" clId="{638273CA-3A46-4551-A5D3-8DA723BBF3C9}" dt="2022-09-01T14:26:44.307" v="221" actId="207"/>
          <ac:spMkLst>
            <pc:docMk/>
            <pc:sldMk cId="0" sldId="273"/>
            <ac:spMk id="20487" creationId="{2B00B76C-683A-D7BC-FFD5-43C4DBB8CA57}"/>
          </ac:spMkLst>
        </pc:spChg>
      </pc:sldChg>
      <pc:sldChg chg="addSp delSp modSp add mod">
        <pc:chgData name="edlin guerra" userId="d52177a9150211f7" providerId="LiveId" clId="{638273CA-3A46-4551-A5D3-8DA723BBF3C9}" dt="2022-09-01T14:31:09.818" v="236"/>
        <pc:sldMkLst>
          <pc:docMk/>
          <pc:sldMk cId="0" sldId="274"/>
        </pc:sldMkLst>
        <pc:spChg chg="add del mod">
          <ac:chgData name="edlin guerra" userId="d52177a9150211f7" providerId="LiveId" clId="{638273CA-3A46-4551-A5D3-8DA723BBF3C9}" dt="2022-09-01T14:30:57.991" v="234" actId="478"/>
          <ac:spMkLst>
            <pc:docMk/>
            <pc:sldMk cId="0" sldId="274"/>
            <ac:spMk id="3" creationId="{F18561B1-4C00-FF05-1467-C360687BD906}"/>
          </ac:spMkLst>
        </pc:spChg>
        <pc:spChg chg="add mod">
          <ac:chgData name="edlin guerra" userId="d52177a9150211f7" providerId="LiveId" clId="{638273CA-3A46-4551-A5D3-8DA723BBF3C9}" dt="2022-09-01T14:31:09.818" v="236"/>
          <ac:spMkLst>
            <pc:docMk/>
            <pc:sldMk cId="0" sldId="274"/>
            <ac:spMk id="4" creationId="{A977C283-4EBA-542C-2EFD-DB8DDBE03043}"/>
          </ac:spMkLst>
        </pc:spChg>
        <pc:spChg chg="del mod">
          <ac:chgData name="edlin guerra" userId="d52177a9150211f7" providerId="LiveId" clId="{638273CA-3A46-4551-A5D3-8DA723BBF3C9}" dt="2022-09-01T14:30:55.149" v="233" actId="478"/>
          <ac:spMkLst>
            <pc:docMk/>
            <pc:sldMk cId="0" sldId="274"/>
            <ac:spMk id="6149" creationId="{08542D4C-7B57-EA1E-169F-2F6AFAFB7B56}"/>
          </ac:spMkLst>
        </pc:spChg>
        <pc:spChg chg="mod">
          <ac:chgData name="edlin guerra" userId="d52177a9150211f7" providerId="LiveId" clId="{638273CA-3A46-4551-A5D3-8DA723BBF3C9}" dt="2022-09-01T14:31:01.348" v="235" actId="1076"/>
          <ac:spMkLst>
            <pc:docMk/>
            <pc:sldMk cId="0" sldId="274"/>
            <ac:spMk id="6150" creationId="{70FE789C-745E-15DB-4281-F9A6012BFD2D}"/>
          </ac:spMkLst>
        </pc:spChg>
        <pc:spChg chg="mod">
          <ac:chgData name="edlin guerra" userId="d52177a9150211f7" providerId="LiveId" clId="{638273CA-3A46-4551-A5D3-8DA723BBF3C9}" dt="2022-09-01T14:30:38.598" v="232" actId="207"/>
          <ac:spMkLst>
            <pc:docMk/>
            <pc:sldMk cId="0" sldId="274"/>
            <ac:spMk id="6151" creationId="{9E6823CB-84CC-89DE-9070-F377EF9CB4EB}"/>
          </ac:spMkLst>
        </pc:spChg>
        <pc:spChg chg="mod">
          <ac:chgData name="edlin guerra" userId="d52177a9150211f7" providerId="LiveId" clId="{638273CA-3A46-4551-A5D3-8DA723BBF3C9}" dt="2022-09-01T14:30:38.598" v="232" actId="207"/>
          <ac:spMkLst>
            <pc:docMk/>
            <pc:sldMk cId="0" sldId="274"/>
            <ac:spMk id="6152" creationId="{C5684B7D-02F2-4D69-38C7-1A7DB6CD4933}"/>
          </ac:spMkLst>
        </pc:spChg>
        <pc:graphicFrameChg chg="mod">
          <ac:chgData name="edlin guerra" userId="d52177a9150211f7" providerId="LiveId" clId="{638273CA-3A46-4551-A5D3-8DA723BBF3C9}" dt="2022-09-01T14:30:38.598" v="232" actId="207"/>
          <ac:graphicFrameMkLst>
            <pc:docMk/>
            <pc:sldMk cId="0" sldId="274"/>
            <ac:graphicFrameMk id="6146" creationId="{52450828-AF39-0029-E7B2-43528B3D5DE2}"/>
          </ac:graphicFrameMkLst>
        </pc:graphicFrameChg>
        <pc:graphicFrameChg chg="mod">
          <ac:chgData name="edlin guerra" userId="d52177a9150211f7" providerId="LiveId" clId="{638273CA-3A46-4551-A5D3-8DA723BBF3C9}" dt="2022-09-01T14:30:38.598" v="232" actId="207"/>
          <ac:graphicFrameMkLst>
            <pc:docMk/>
            <pc:sldMk cId="0" sldId="274"/>
            <ac:graphicFrameMk id="6147" creationId="{732C7478-A623-788D-B574-9B8573FBBECF}"/>
          </ac:graphicFrameMkLst>
        </pc:graphicFrameChg>
        <pc:graphicFrameChg chg="mod">
          <ac:chgData name="edlin guerra" userId="d52177a9150211f7" providerId="LiveId" clId="{638273CA-3A46-4551-A5D3-8DA723BBF3C9}" dt="2022-09-01T14:30:38.598" v="232" actId="207"/>
          <ac:graphicFrameMkLst>
            <pc:docMk/>
            <pc:sldMk cId="0" sldId="274"/>
            <ac:graphicFrameMk id="6148" creationId="{3CFE67ED-C710-A43D-273D-EF4D058A8CAB}"/>
          </ac:graphicFrameMkLst>
        </pc:graphicFrameChg>
      </pc:sldChg>
      <pc:sldChg chg="modSp add mod">
        <pc:chgData name="edlin guerra" userId="d52177a9150211f7" providerId="LiveId" clId="{638273CA-3A46-4551-A5D3-8DA723BBF3C9}" dt="2022-09-01T14:24:00.570" v="204" actId="207"/>
        <pc:sldMkLst>
          <pc:docMk/>
          <pc:sldMk cId="0" sldId="278"/>
        </pc:sldMkLst>
        <pc:spChg chg="mod">
          <ac:chgData name="edlin guerra" userId="d52177a9150211f7" providerId="LiveId" clId="{638273CA-3A46-4551-A5D3-8DA723BBF3C9}" dt="2022-09-01T14:22:57.253" v="179" actId="207"/>
          <ac:spMkLst>
            <pc:docMk/>
            <pc:sldMk cId="0" sldId="278"/>
            <ac:spMk id="3075" creationId="{F730825A-F0DF-B9BC-2079-1663E4F96E34}"/>
          </ac:spMkLst>
        </pc:spChg>
        <pc:spChg chg="mod">
          <ac:chgData name="edlin guerra" userId="d52177a9150211f7" providerId="LiveId" clId="{638273CA-3A46-4551-A5D3-8DA723BBF3C9}" dt="2022-09-01T14:23:30.185" v="185" actId="207"/>
          <ac:spMkLst>
            <pc:docMk/>
            <pc:sldMk cId="0" sldId="278"/>
            <ac:spMk id="3076" creationId="{2435B734-D235-BD77-7735-616D1F4C75C9}"/>
          </ac:spMkLst>
        </pc:spChg>
        <pc:spChg chg="mod">
          <ac:chgData name="edlin guerra" userId="d52177a9150211f7" providerId="LiveId" clId="{638273CA-3A46-4551-A5D3-8DA723BBF3C9}" dt="2022-09-01T14:23:51.215" v="202" actId="20577"/>
          <ac:spMkLst>
            <pc:docMk/>
            <pc:sldMk cId="0" sldId="278"/>
            <ac:spMk id="3077" creationId="{8DF07055-A07B-0DBE-21D8-32193AD317C1}"/>
          </ac:spMkLst>
        </pc:spChg>
        <pc:spChg chg="mod">
          <ac:chgData name="edlin guerra" userId="d52177a9150211f7" providerId="LiveId" clId="{638273CA-3A46-4551-A5D3-8DA723BBF3C9}" dt="2022-09-01T14:23:20.495" v="184" actId="114"/>
          <ac:spMkLst>
            <pc:docMk/>
            <pc:sldMk cId="0" sldId="278"/>
            <ac:spMk id="39941" creationId="{F299B6E3-8DD2-210B-3037-BDD71C5018D6}"/>
          </ac:spMkLst>
        </pc:spChg>
        <pc:spChg chg="mod">
          <ac:chgData name="edlin guerra" userId="d52177a9150211f7" providerId="LiveId" clId="{638273CA-3A46-4551-A5D3-8DA723BBF3C9}" dt="2022-09-01T14:24:00.570" v="204" actId="207"/>
          <ac:spMkLst>
            <pc:docMk/>
            <pc:sldMk cId="0" sldId="278"/>
            <ac:spMk id="39942" creationId="{6A6643A3-F0AB-6283-06E7-5A9409843523}"/>
          </ac:spMkLst>
        </pc:spChg>
      </pc:sldChg>
      <pc:sldChg chg="addSp delSp modSp add mod">
        <pc:chgData name="edlin guerra" userId="d52177a9150211f7" providerId="LiveId" clId="{638273CA-3A46-4551-A5D3-8DA723BBF3C9}" dt="2022-09-01T14:25:32.315" v="219" actId="207"/>
        <pc:sldMkLst>
          <pc:docMk/>
          <pc:sldMk cId="0" sldId="279"/>
        </pc:sldMkLst>
        <pc:spChg chg="add mod">
          <ac:chgData name="edlin guerra" userId="d52177a9150211f7" providerId="LiveId" clId="{638273CA-3A46-4551-A5D3-8DA723BBF3C9}" dt="2022-09-01T14:25:29.417" v="218"/>
          <ac:spMkLst>
            <pc:docMk/>
            <pc:sldMk cId="0" sldId="279"/>
            <ac:spMk id="2" creationId="{7FADFAD7-BC0E-E3F9-507D-BA08D0039D1C}"/>
          </ac:spMkLst>
        </pc:spChg>
        <pc:spChg chg="mod">
          <ac:chgData name="edlin guerra" userId="d52177a9150211f7" providerId="LiveId" clId="{638273CA-3A46-4551-A5D3-8DA723BBF3C9}" dt="2022-09-01T14:25:26.596" v="216" actId="207"/>
          <ac:spMkLst>
            <pc:docMk/>
            <pc:sldMk cId="0" sldId="279"/>
            <ac:spMk id="19458" creationId="{C1D602EB-7562-D92D-E627-D0E10301FEFB}"/>
          </ac:spMkLst>
        </pc:spChg>
        <pc:spChg chg="mod">
          <ac:chgData name="edlin guerra" userId="d52177a9150211f7" providerId="LiveId" clId="{638273CA-3A46-4551-A5D3-8DA723BBF3C9}" dt="2022-09-01T14:25:32.315" v="219" actId="207"/>
          <ac:spMkLst>
            <pc:docMk/>
            <pc:sldMk cId="0" sldId="279"/>
            <ac:spMk id="19459" creationId="{44D428F6-0690-F976-39B5-2CBA4AEB820A}"/>
          </ac:spMkLst>
        </pc:spChg>
        <pc:spChg chg="del">
          <ac:chgData name="edlin guerra" userId="d52177a9150211f7" providerId="LiveId" clId="{638273CA-3A46-4551-A5D3-8DA723BBF3C9}" dt="2022-09-01T14:25:29.085" v="217" actId="478"/>
          <ac:spMkLst>
            <pc:docMk/>
            <pc:sldMk cId="0" sldId="279"/>
            <ac:spMk id="40965" creationId="{BC977D1B-20E1-F361-32D0-586F001BDF2B}"/>
          </ac:spMkLst>
        </pc:spChg>
      </pc:sldChg>
      <pc:sldChg chg="modSp add mod">
        <pc:chgData name="edlin guerra" userId="d52177a9150211f7" providerId="LiveId" clId="{638273CA-3A46-4551-A5D3-8DA723BBF3C9}" dt="2022-09-01T14:35:26.683" v="323" actId="27636"/>
        <pc:sldMkLst>
          <pc:docMk/>
          <pc:sldMk cId="0" sldId="282"/>
        </pc:sldMkLst>
        <pc:spChg chg="mod">
          <ac:chgData name="edlin guerra" userId="d52177a9150211f7" providerId="LiveId" clId="{638273CA-3A46-4551-A5D3-8DA723BBF3C9}" dt="2022-09-01T14:33:55.367" v="257" actId="207"/>
          <ac:spMkLst>
            <pc:docMk/>
            <pc:sldMk cId="0" sldId="282"/>
            <ac:spMk id="23555" creationId="{73F32D5F-53C7-4AD5-7442-15CEF6FF0368}"/>
          </ac:spMkLst>
        </pc:spChg>
        <pc:spChg chg="mod">
          <ac:chgData name="edlin guerra" userId="d52177a9150211f7" providerId="LiveId" clId="{638273CA-3A46-4551-A5D3-8DA723BBF3C9}" dt="2022-09-01T14:35:26.683" v="323" actId="27636"/>
          <ac:spMkLst>
            <pc:docMk/>
            <pc:sldMk cId="0" sldId="282"/>
            <ac:spMk id="44034" creationId="{4AAA1923-345D-F4A9-F9B2-E4403EA54C9C}"/>
          </ac:spMkLst>
        </pc:spChg>
      </pc:sldChg>
      <pc:sldChg chg="modSp add">
        <pc:chgData name="edlin guerra" userId="d52177a9150211f7" providerId="LiveId" clId="{638273CA-3A46-4551-A5D3-8DA723BBF3C9}" dt="2022-09-01T14:21:25.875" v="170" actId="207"/>
        <pc:sldMkLst>
          <pc:docMk/>
          <pc:sldMk cId="0" sldId="286"/>
        </pc:sldMkLst>
        <pc:spChg chg="mod">
          <ac:chgData name="edlin guerra" userId="d52177a9150211f7" providerId="LiveId" clId="{638273CA-3A46-4551-A5D3-8DA723BBF3C9}" dt="2022-09-01T14:21:25.875" v="170" actId="207"/>
          <ac:spMkLst>
            <pc:docMk/>
            <pc:sldMk cId="0" sldId="286"/>
            <ac:spMk id="2052" creationId="{CD6BB43B-62A3-78E3-91A4-BDCC364C70CB}"/>
          </ac:spMkLst>
        </pc:spChg>
        <pc:spChg chg="mod">
          <ac:chgData name="edlin guerra" userId="d52177a9150211f7" providerId="LiveId" clId="{638273CA-3A46-4551-A5D3-8DA723BBF3C9}" dt="2022-09-01T14:21:25.875" v="170" actId="207"/>
          <ac:spMkLst>
            <pc:docMk/>
            <pc:sldMk cId="0" sldId="286"/>
            <ac:spMk id="8195" creationId="{7C518EF0-74E3-6F03-FA58-765B49188DA7}"/>
          </ac:spMkLst>
        </pc:spChg>
        <pc:graphicFrameChg chg="mod">
          <ac:chgData name="edlin guerra" userId="d52177a9150211f7" providerId="LiveId" clId="{638273CA-3A46-4551-A5D3-8DA723BBF3C9}" dt="2022-09-01T14:21:25.875" v="170" actId="207"/>
          <ac:graphicFrameMkLst>
            <pc:docMk/>
            <pc:sldMk cId="0" sldId="286"/>
            <ac:graphicFrameMk id="2050" creationId="{2DFDA3E6-AC77-B234-9884-CB8508447240}"/>
          </ac:graphicFrameMkLst>
        </pc:graphicFrameChg>
        <pc:graphicFrameChg chg="mod">
          <ac:chgData name="edlin guerra" userId="d52177a9150211f7" providerId="LiveId" clId="{638273CA-3A46-4551-A5D3-8DA723BBF3C9}" dt="2022-09-01T14:21:25.875" v="170" actId="207"/>
          <ac:graphicFrameMkLst>
            <pc:docMk/>
            <pc:sldMk cId="0" sldId="286"/>
            <ac:graphicFrameMk id="2051" creationId="{F4DE98EE-CF42-64E0-3EF3-F3D9C4C08180}"/>
          </ac:graphicFrameMkLst>
        </pc:graphicFrameChg>
        <pc:picChg chg="mod">
          <ac:chgData name="edlin guerra" userId="d52177a9150211f7" providerId="LiveId" clId="{638273CA-3A46-4551-A5D3-8DA723BBF3C9}" dt="2022-09-01T14:21:25.875" v="170" actId="207"/>
          <ac:picMkLst>
            <pc:docMk/>
            <pc:sldMk cId="0" sldId="286"/>
            <ac:picMk id="2054" creationId="{ECDCDD48-C7B7-566D-A101-2D5015CE5A9F}"/>
          </ac:picMkLst>
        </pc:picChg>
      </pc:sldChg>
      <pc:sldChg chg="modSp add">
        <pc:chgData name="edlin guerra" userId="d52177a9150211f7" providerId="LiveId" clId="{638273CA-3A46-4551-A5D3-8DA723BBF3C9}" dt="2022-09-01T14:31:39.307" v="241" actId="208"/>
        <pc:sldMkLst>
          <pc:docMk/>
          <pc:sldMk cId="0" sldId="288"/>
        </pc:sldMkLst>
        <pc:picChg chg="mod">
          <ac:chgData name="edlin guerra" userId="d52177a9150211f7" providerId="LiveId" clId="{638273CA-3A46-4551-A5D3-8DA723BBF3C9}" dt="2022-09-01T14:31:37.115" v="240" actId="208"/>
          <ac:picMkLst>
            <pc:docMk/>
            <pc:sldMk cId="0" sldId="288"/>
            <ac:picMk id="21506" creationId="{E4CAB254-FCDD-9EBA-E967-91EB79219B53}"/>
          </ac:picMkLst>
        </pc:picChg>
        <pc:picChg chg="mod">
          <ac:chgData name="edlin guerra" userId="d52177a9150211f7" providerId="LiveId" clId="{638273CA-3A46-4551-A5D3-8DA723BBF3C9}" dt="2022-09-01T14:31:39.307" v="241" actId="208"/>
          <ac:picMkLst>
            <pc:docMk/>
            <pc:sldMk cId="0" sldId="288"/>
            <ac:picMk id="21507" creationId="{C0AF989E-6AA4-5CF1-BBC9-95882EB19538}"/>
          </ac:picMkLst>
        </pc:picChg>
      </pc:sldChg>
      <pc:sldChg chg="modSp mod">
        <pc:chgData name="edlin guerra" userId="d52177a9150211f7" providerId="LiveId" clId="{638273CA-3A46-4551-A5D3-8DA723BBF3C9}" dt="2022-09-01T14:17:58.955" v="112" actId="1076"/>
        <pc:sldMkLst>
          <pc:docMk/>
          <pc:sldMk cId="406539441" sldId="479"/>
        </pc:sldMkLst>
        <pc:spChg chg="mod">
          <ac:chgData name="edlin guerra" userId="d52177a9150211f7" providerId="LiveId" clId="{638273CA-3A46-4551-A5D3-8DA723BBF3C9}" dt="2022-09-01T14:17:58.955" v="112" actId="1076"/>
          <ac:spMkLst>
            <pc:docMk/>
            <pc:sldMk cId="406539441" sldId="479"/>
            <ac:spMk id="3" creationId="{2C828B7F-8F0B-4C89-8D60-78321CD8B3AF}"/>
          </ac:spMkLst>
        </pc:spChg>
      </pc:sldChg>
      <pc:sldChg chg="addSp delSp modSp new mod ord">
        <pc:chgData name="edlin guerra" userId="d52177a9150211f7" providerId="LiveId" clId="{638273CA-3A46-4551-A5D3-8DA723BBF3C9}" dt="2022-09-01T14:19:12.297" v="158"/>
        <pc:sldMkLst>
          <pc:docMk/>
          <pc:sldMk cId="693628244" sldId="480"/>
        </pc:sldMkLst>
        <pc:spChg chg="mod">
          <ac:chgData name="edlin guerra" userId="d52177a9150211f7" providerId="LiveId" clId="{638273CA-3A46-4551-A5D3-8DA723BBF3C9}" dt="2022-09-01T14:18:39.181" v="156" actId="1076"/>
          <ac:spMkLst>
            <pc:docMk/>
            <pc:sldMk cId="693628244" sldId="480"/>
            <ac:spMk id="2" creationId="{00ED6568-18BD-3C2E-E993-93B06039721E}"/>
          </ac:spMkLst>
        </pc:spChg>
        <pc:spChg chg="del">
          <ac:chgData name="edlin guerra" userId="d52177a9150211f7" providerId="LiveId" clId="{638273CA-3A46-4551-A5D3-8DA723BBF3C9}" dt="2022-09-01T14:18:21.772" v="114" actId="478"/>
          <ac:spMkLst>
            <pc:docMk/>
            <pc:sldMk cId="693628244" sldId="480"/>
            <ac:spMk id="3" creationId="{FCD4B97B-7A63-7334-851F-E397DAED9E59}"/>
          </ac:spMkLst>
        </pc:spChg>
        <pc:picChg chg="add mod">
          <ac:chgData name="edlin guerra" userId="d52177a9150211f7" providerId="LiveId" clId="{638273CA-3A46-4551-A5D3-8DA723BBF3C9}" dt="2022-09-01T14:18:23.064" v="115"/>
          <ac:picMkLst>
            <pc:docMk/>
            <pc:sldMk cId="693628244" sldId="480"/>
            <ac:picMk id="4" creationId="{BC262D40-4A4F-08B0-93C1-66E1D1CA0D8A}"/>
          </ac:picMkLst>
        </pc:picChg>
      </pc:sldChg>
      <pc:sldChg chg="new del">
        <pc:chgData name="edlin guerra" userId="d52177a9150211f7" providerId="LiveId" clId="{638273CA-3A46-4551-A5D3-8DA723BBF3C9}" dt="2022-09-01T14:31:30.987" v="239" actId="47"/>
        <pc:sldMkLst>
          <pc:docMk/>
          <pc:sldMk cId="2306048400" sldId="481"/>
        </pc:sldMkLst>
      </pc:sldChg>
      <pc:sldChg chg="modSp add mod">
        <pc:chgData name="edlin guerra" userId="d52177a9150211f7" providerId="LiveId" clId="{638273CA-3A46-4551-A5D3-8DA723BBF3C9}" dt="2022-09-01T14:41:56.674" v="366" actId="1076"/>
        <pc:sldMkLst>
          <pc:docMk/>
          <pc:sldMk cId="3008257548" sldId="481"/>
        </pc:sldMkLst>
        <pc:spChg chg="mod">
          <ac:chgData name="edlin guerra" userId="d52177a9150211f7" providerId="LiveId" clId="{638273CA-3A46-4551-A5D3-8DA723BBF3C9}" dt="2022-09-01T14:41:16.114" v="355" actId="1076"/>
          <ac:spMkLst>
            <pc:docMk/>
            <pc:sldMk cId="3008257548" sldId="481"/>
            <ac:spMk id="118" creationId="{00000000-0000-0000-0000-000000000000}"/>
          </ac:spMkLst>
        </pc:spChg>
        <pc:spChg chg="mod">
          <ac:chgData name="edlin guerra" userId="d52177a9150211f7" providerId="LiveId" clId="{638273CA-3A46-4551-A5D3-8DA723BBF3C9}" dt="2022-09-01T14:41:22.264" v="364" actId="20577"/>
          <ac:spMkLst>
            <pc:docMk/>
            <pc:sldMk cId="3008257548" sldId="481"/>
            <ac:spMk id="119" creationId="{00000000-0000-0000-0000-000000000000}"/>
          </ac:spMkLst>
        </pc:spChg>
        <pc:spChg chg="mod">
          <ac:chgData name="edlin guerra" userId="d52177a9150211f7" providerId="LiveId" clId="{638273CA-3A46-4551-A5D3-8DA723BBF3C9}" dt="2022-09-01T14:38:35.608" v="328" actId="14100"/>
          <ac:spMkLst>
            <pc:docMk/>
            <pc:sldMk cId="3008257548" sldId="481"/>
            <ac:spMk id="122" creationId="{00000000-0000-0000-0000-000000000000}"/>
          </ac:spMkLst>
        </pc:spChg>
        <pc:spChg chg="mod">
          <ac:chgData name="edlin guerra" userId="d52177a9150211f7" providerId="LiveId" clId="{638273CA-3A46-4551-A5D3-8DA723BBF3C9}" dt="2022-09-01T14:40:17.206" v="340" actId="14100"/>
          <ac:spMkLst>
            <pc:docMk/>
            <pc:sldMk cId="3008257548" sldId="481"/>
            <ac:spMk id="123" creationId="{00000000-0000-0000-0000-000000000000}"/>
          </ac:spMkLst>
        </pc:spChg>
        <pc:spChg chg="mod">
          <ac:chgData name="edlin guerra" userId="d52177a9150211f7" providerId="LiveId" clId="{638273CA-3A46-4551-A5D3-8DA723BBF3C9}" dt="2022-09-01T14:41:09.377" v="354" actId="1076"/>
          <ac:spMkLst>
            <pc:docMk/>
            <pc:sldMk cId="3008257548" sldId="481"/>
            <ac:spMk id="130" creationId="{00000000-0000-0000-0000-000000000000}"/>
          </ac:spMkLst>
        </pc:spChg>
        <pc:grpChg chg="mod">
          <ac:chgData name="edlin guerra" userId="d52177a9150211f7" providerId="LiveId" clId="{638273CA-3A46-4551-A5D3-8DA723BBF3C9}" dt="2022-09-01T14:40:35.434" v="342" actId="1076"/>
          <ac:grpSpMkLst>
            <pc:docMk/>
            <pc:sldMk cId="3008257548" sldId="481"/>
            <ac:grpSpMk id="2" creationId="{00000000-0000-0000-0000-000000000000}"/>
          </ac:grpSpMkLst>
        </pc:grpChg>
        <pc:grpChg chg="mod">
          <ac:chgData name="edlin guerra" userId="d52177a9150211f7" providerId="LiveId" clId="{638273CA-3A46-4551-A5D3-8DA723BBF3C9}" dt="2022-09-01T14:39:17.339" v="329" actId="1076"/>
          <ac:grpSpMkLst>
            <pc:docMk/>
            <pc:sldMk cId="3008257548" sldId="481"/>
            <ac:grpSpMk id="4" creationId="{00000000-0000-0000-0000-000000000000}"/>
          </ac:grpSpMkLst>
        </pc:grpChg>
        <pc:grpChg chg="mod">
          <ac:chgData name="edlin guerra" userId="d52177a9150211f7" providerId="LiveId" clId="{638273CA-3A46-4551-A5D3-8DA723BBF3C9}" dt="2022-09-01T14:40:11.338" v="336" actId="1076"/>
          <ac:grpSpMkLst>
            <pc:docMk/>
            <pc:sldMk cId="3008257548" sldId="481"/>
            <ac:grpSpMk id="20" creationId="{00000000-0000-0000-0000-000000000000}"/>
          </ac:grpSpMkLst>
        </pc:grpChg>
        <pc:grpChg chg="mod">
          <ac:chgData name="edlin guerra" userId="d52177a9150211f7" providerId="LiveId" clId="{638273CA-3A46-4551-A5D3-8DA723BBF3C9}" dt="2022-09-01T14:41:48.162" v="365" actId="1076"/>
          <ac:grpSpMkLst>
            <pc:docMk/>
            <pc:sldMk cId="3008257548" sldId="481"/>
            <ac:grpSpMk id="21" creationId="{00000000-0000-0000-0000-000000000000}"/>
          </ac:grpSpMkLst>
        </pc:grpChg>
        <pc:cxnChg chg="mod">
          <ac:chgData name="edlin guerra" userId="d52177a9150211f7" providerId="LiveId" clId="{638273CA-3A46-4551-A5D3-8DA723BBF3C9}" dt="2022-09-01T14:40:40.634" v="343" actId="1076"/>
          <ac:cxnSpMkLst>
            <pc:docMk/>
            <pc:sldMk cId="3008257548" sldId="481"/>
            <ac:cxnSpMk id="114" creationId="{00000000-0000-0000-0000-000000000000}"/>
          </ac:cxnSpMkLst>
        </pc:cxnChg>
        <pc:cxnChg chg="mod">
          <ac:chgData name="edlin guerra" userId="d52177a9150211f7" providerId="LiveId" clId="{638273CA-3A46-4551-A5D3-8DA723BBF3C9}" dt="2022-09-01T14:41:56.674" v="366" actId="1076"/>
          <ac:cxnSpMkLst>
            <pc:docMk/>
            <pc:sldMk cId="3008257548" sldId="481"/>
            <ac:cxnSpMk id="117" creationId="{00000000-0000-0000-0000-000000000000}"/>
          </ac:cxnSpMkLst>
        </pc:cxnChg>
        <pc:cxnChg chg="mod">
          <ac:chgData name="edlin guerra" userId="d52177a9150211f7" providerId="LiveId" clId="{638273CA-3A46-4551-A5D3-8DA723BBF3C9}" dt="2022-09-01T14:39:45.401" v="332" actId="1076"/>
          <ac:cxnSpMkLst>
            <pc:docMk/>
            <pc:sldMk cId="3008257548" sldId="481"/>
            <ac:cxnSpMk id="128" creationId="{00000000-0000-0000-0000-000000000000}"/>
          </ac:cxnSpMkLst>
        </pc:cxnChg>
        <pc:cxnChg chg="mod">
          <ac:chgData name="edlin guerra" userId="d52177a9150211f7" providerId="LiveId" clId="{638273CA-3A46-4551-A5D3-8DA723BBF3C9}" dt="2022-09-01T14:41:05.238" v="353" actId="14100"/>
          <ac:cxnSpMkLst>
            <pc:docMk/>
            <pc:sldMk cId="3008257548" sldId="481"/>
            <ac:cxnSpMk id="129" creationId="{00000000-0000-0000-0000-000000000000}"/>
          </ac:cxnSpMkLst>
        </pc:cxnChg>
      </pc:sldChg>
      <pc:sldChg chg="new del">
        <pc:chgData name="edlin guerra" userId="d52177a9150211f7" providerId="LiveId" clId="{638273CA-3A46-4551-A5D3-8DA723BBF3C9}" dt="2022-09-01T14:19:18.992" v="160" actId="47"/>
        <pc:sldMkLst>
          <pc:docMk/>
          <pc:sldMk cId="3530338763" sldId="481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USUARIO\Documents\UDO%20ECAM\Bioestad&#237;stica\Unidad%20III.xls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USUARIO\Documents\UDO%20ECAM\Bioestad&#237;stica\Unidad%20III.xls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USUARIO\Documents\UDO%20ECAM\Bioestad&#237;stica\Unidad%20III.xls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7701006556118984"/>
          <c:y val="7.2210084933714891E-2"/>
          <c:w val="0.69571830756284003"/>
          <c:h val="0.66301987075501823"/>
        </c:manualLayout>
      </c:layout>
      <c:lineChart>
        <c:grouping val="standard"/>
        <c:varyColors val="0"/>
        <c:ser>
          <c:idx val="1"/>
          <c:order val="0"/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GANSOS!$I$4:$I$18</c:f>
              <c:numCache>
                <c:formatCode>General</c:formatCode>
                <c:ptCount val="15"/>
                <c:pt idx="0">
                  <c:v>-1.7391999999999992</c:v>
                </c:pt>
                <c:pt idx="1">
                  <c:v>-1.2425999999999984</c:v>
                </c:pt>
                <c:pt idx="2">
                  <c:v>-0.94630000000000003</c:v>
                </c:pt>
                <c:pt idx="3">
                  <c:v>-0.71280000000000077</c:v>
                </c:pt>
                <c:pt idx="4">
                  <c:v>-0.51580000000000004</c:v>
                </c:pt>
                <c:pt idx="5">
                  <c:v>-0.33450000000000052</c:v>
                </c:pt>
                <c:pt idx="6">
                  <c:v>-0.1662000000000001</c:v>
                </c:pt>
                <c:pt idx="7">
                  <c:v>0</c:v>
                </c:pt>
                <c:pt idx="8">
                  <c:v>0.1662000000000001</c:v>
                </c:pt>
                <c:pt idx="9">
                  <c:v>0.33450000000000052</c:v>
                </c:pt>
                <c:pt idx="10">
                  <c:v>0.51580000000000004</c:v>
                </c:pt>
                <c:pt idx="11">
                  <c:v>0.71280000000000077</c:v>
                </c:pt>
                <c:pt idx="12">
                  <c:v>0.94630000000000003</c:v>
                </c:pt>
                <c:pt idx="13">
                  <c:v>1.2425999999999984</c:v>
                </c:pt>
                <c:pt idx="14">
                  <c:v>1.7391999999999992</c:v>
                </c:pt>
              </c:numCache>
            </c:numRef>
          </c:cat>
          <c:val>
            <c:numRef>
              <c:f>GANSOS!$H$4:$H$18</c:f>
              <c:numCache>
                <c:formatCode>0.000</c:formatCode>
                <c:ptCount val="15"/>
                <c:pt idx="0">
                  <c:v>4.0983606557377102E-2</c:v>
                </c:pt>
                <c:pt idx="1">
                  <c:v>0.10655737704918032</c:v>
                </c:pt>
                <c:pt idx="2">
                  <c:v>0.17213114754098371</c:v>
                </c:pt>
                <c:pt idx="3">
                  <c:v>0.2377049180327869</c:v>
                </c:pt>
                <c:pt idx="4">
                  <c:v>0.30327868852459056</c:v>
                </c:pt>
                <c:pt idx="5">
                  <c:v>0.36885245901639346</c:v>
                </c:pt>
                <c:pt idx="6">
                  <c:v>0.43442622950819682</c:v>
                </c:pt>
                <c:pt idx="7">
                  <c:v>0.5</c:v>
                </c:pt>
                <c:pt idx="8">
                  <c:v>0.56557377049180324</c:v>
                </c:pt>
                <c:pt idx="9">
                  <c:v>0.6311475409836067</c:v>
                </c:pt>
                <c:pt idx="10">
                  <c:v>0.69672131147541116</c:v>
                </c:pt>
                <c:pt idx="11">
                  <c:v>0.76229508196721307</c:v>
                </c:pt>
                <c:pt idx="12">
                  <c:v>0.82786885245901776</c:v>
                </c:pt>
                <c:pt idx="13">
                  <c:v>0.89344262295082</c:v>
                </c:pt>
                <c:pt idx="14">
                  <c:v>0.95901639344262257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E7-439A-BC95-E6810DD752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00320"/>
        <c:axId val="104677376"/>
      </c:lineChart>
      <c:lineChart>
        <c:grouping val="standard"/>
        <c:varyColors val="0"/>
        <c:ser>
          <c:idx val="0"/>
          <c:order val="1"/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val>
            <c:numRef>
              <c:f>GANSOS!$F$4:$F$18</c:f>
              <c:numCache>
                <c:formatCode>General</c:formatCode>
                <c:ptCount val="15"/>
                <c:pt idx="0">
                  <c:v>227</c:v>
                </c:pt>
                <c:pt idx="1">
                  <c:v>250</c:v>
                </c:pt>
                <c:pt idx="2">
                  <c:v>277</c:v>
                </c:pt>
                <c:pt idx="3">
                  <c:v>289</c:v>
                </c:pt>
                <c:pt idx="4">
                  <c:v>290</c:v>
                </c:pt>
                <c:pt idx="5">
                  <c:v>291</c:v>
                </c:pt>
                <c:pt idx="6">
                  <c:v>293</c:v>
                </c:pt>
                <c:pt idx="7">
                  <c:v>297</c:v>
                </c:pt>
                <c:pt idx="8">
                  <c:v>318</c:v>
                </c:pt>
                <c:pt idx="9">
                  <c:v>325</c:v>
                </c:pt>
                <c:pt idx="10">
                  <c:v>337</c:v>
                </c:pt>
                <c:pt idx="11">
                  <c:v>340</c:v>
                </c:pt>
                <c:pt idx="12">
                  <c:v>353</c:v>
                </c:pt>
                <c:pt idx="13">
                  <c:v>430</c:v>
                </c:pt>
                <c:pt idx="14">
                  <c:v>510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E7-439A-BC95-E6810DD752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397184"/>
        <c:axId val="116399104"/>
      </c:lineChart>
      <c:catAx>
        <c:axId val="104600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s-VE" dirty="0"/>
                  <a:t>Valores  Z</a:t>
                </a:r>
              </a:p>
            </c:rich>
          </c:tx>
          <c:layout>
            <c:manualLayout>
              <c:xMode val="edge"/>
              <c:yMode val="edge"/>
              <c:x val="0.45594460084069832"/>
              <c:y val="0.89496741629967824"/>
            </c:manualLayout>
          </c:layout>
          <c:overlay val="0"/>
          <c:spPr>
            <a:noFill/>
            <a:ln w="25400">
              <a:noFill/>
            </a:ln>
          </c:spPr>
        </c:title>
        <c:numFmt formatCode="#,##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MX"/>
          </a:p>
        </c:txPr>
        <c:crossAx val="104677376"/>
        <c:crosses val="autoZero"/>
        <c:auto val="0"/>
        <c:lblAlgn val="ctr"/>
        <c:lblOffset val="100"/>
        <c:tickLblSkip val="4"/>
        <c:tickMarkSkip val="1"/>
        <c:noMultiLvlLbl val="0"/>
      </c:catAx>
      <c:valAx>
        <c:axId val="104677376"/>
        <c:scaling>
          <c:orientation val="minMax"/>
          <c:max val="1"/>
        </c:scaling>
        <c:delete val="0"/>
        <c:axPos val="l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s-VE"/>
                  <a:t>Probabilidad Acumulada</a:t>
                </a:r>
              </a:p>
            </c:rich>
          </c:tx>
          <c:layout>
            <c:manualLayout>
              <c:xMode val="edge"/>
              <c:yMode val="edge"/>
              <c:x val="2.6573458331206348E-2"/>
              <c:y val="0.19037204209797534"/>
            </c:manualLayout>
          </c:layout>
          <c:overlay val="0"/>
          <c:spPr>
            <a:noFill/>
            <a:ln w="25400">
              <a:noFill/>
            </a:ln>
          </c:spPr>
        </c:title>
        <c:numFmt formatCode="0.000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MX"/>
          </a:p>
        </c:txPr>
        <c:crossAx val="104600320"/>
        <c:crosses val="autoZero"/>
        <c:crossBetween val="between"/>
        <c:minorUnit val="2.0000000000000028E-2"/>
      </c:valAx>
      <c:catAx>
        <c:axId val="116397184"/>
        <c:scaling>
          <c:orientation val="minMax"/>
        </c:scaling>
        <c:delete val="1"/>
        <c:axPos val="b"/>
        <c:majorTickMark val="out"/>
        <c:minorTickMark val="none"/>
        <c:tickLblPos val="none"/>
        <c:crossAx val="116399104"/>
        <c:crosses val="autoZero"/>
        <c:auto val="0"/>
        <c:lblAlgn val="ctr"/>
        <c:lblOffset val="100"/>
        <c:noMultiLvlLbl val="0"/>
      </c:catAx>
      <c:valAx>
        <c:axId val="116399104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s-VE"/>
                  <a:t>Hemoglobina en sangre</a:t>
                </a:r>
              </a:p>
            </c:rich>
          </c:tx>
          <c:layout>
            <c:manualLayout>
              <c:xMode val="edge"/>
              <c:yMode val="edge"/>
              <c:x val="0.93286824773234822"/>
              <c:y val="0.1947484108818373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MX"/>
          </a:p>
        </c:txPr>
        <c:crossAx val="116397184"/>
        <c:crosses val="max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s-MX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4117699303852033"/>
          <c:y val="0.1362702518541142"/>
          <c:w val="0.71905032905565758"/>
          <c:h val="0.65849010722070001"/>
        </c:manualLayout>
      </c:layout>
      <c:scatterChart>
        <c:scatterStyle val="smoothMarker"/>
        <c:varyColors val="0"/>
        <c:ser>
          <c:idx val="1"/>
          <c:order val="0"/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GANSOS!$I$4:$I$18</c:f>
              <c:numCache>
                <c:formatCode>General</c:formatCode>
                <c:ptCount val="15"/>
                <c:pt idx="0">
                  <c:v>-1.7391999999999983</c:v>
                </c:pt>
                <c:pt idx="1">
                  <c:v>-1.2425999999999984</c:v>
                </c:pt>
                <c:pt idx="2">
                  <c:v>-0.94630000000000003</c:v>
                </c:pt>
                <c:pt idx="3">
                  <c:v>-0.71280000000000077</c:v>
                </c:pt>
                <c:pt idx="4">
                  <c:v>-0.51580000000000004</c:v>
                </c:pt>
                <c:pt idx="5">
                  <c:v>-0.33450000000000052</c:v>
                </c:pt>
                <c:pt idx="6">
                  <c:v>-0.16619999999999999</c:v>
                </c:pt>
                <c:pt idx="7">
                  <c:v>0</c:v>
                </c:pt>
                <c:pt idx="8">
                  <c:v>0.16619999999999999</c:v>
                </c:pt>
                <c:pt idx="9">
                  <c:v>0.33450000000000052</c:v>
                </c:pt>
                <c:pt idx="10">
                  <c:v>0.51580000000000004</c:v>
                </c:pt>
                <c:pt idx="11">
                  <c:v>0.71280000000000077</c:v>
                </c:pt>
                <c:pt idx="12">
                  <c:v>0.94630000000000003</c:v>
                </c:pt>
                <c:pt idx="13">
                  <c:v>1.2425999999999984</c:v>
                </c:pt>
                <c:pt idx="14">
                  <c:v>1.7391999999999983</c:v>
                </c:pt>
              </c:numCache>
            </c:numRef>
          </c:xVal>
          <c:yVal>
            <c:numRef>
              <c:f>GANSOS!$H$4:$H$18</c:f>
              <c:numCache>
                <c:formatCode>0.000</c:formatCode>
                <c:ptCount val="15"/>
                <c:pt idx="0">
                  <c:v>4.0983606557377074E-2</c:v>
                </c:pt>
                <c:pt idx="1">
                  <c:v>0.10655737704918032</c:v>
                </c:pt>
                <c:pt idx="2">
                  <c:v>0.17213114754098371</c:v>
                </c:pt>
                <c:pt idx="3">
                  <c:v>0.2377049180327869</c:v>
                </c:pt>
                <c:pt idx="4">
                  <c:v>0.30327868852459056</c:v>
                </c:pt>
                <c:pt idx="5">
                  <c:v>0.36885245901639346</c:v>
                </c:pt>
                <c:pt idx="6">
                  <c:v>0.43442622950819682</c:v>
                </c:pt>
                <c:pt idx="7">
                  <c:v>0.5</c:v>
                </c:pt>
                <c:pt idx="8">
                  <c:v>0.56557377049180324</c:v>
                </c:pt>
                <c:pt idx="9">
                  <c:v>0.6311475409836067</c:v>
                </c:pt>
                <c:pt idx="10">
                  <c:v>0.69672131147541083</c:v>
                </c:pt>
                <c:pt idx="11">
                  <c:v>0.76229508196721307</c:v>
                </c:pt>
                <c:pt idx="12">
                  <c:v>0.82786885245901776</c:v>
                </c:pt>
                <c:pt idx="13">
                  <c:v>0.89344262295081966</c:v>
                </c:pt>
                <c:pt idx="14">
                  <c:v>0.95901639344262257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D2D-433F-BF26-6855A1AB7F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466816"/>
        <c:axId val="91755264"/>
      </c:scatterChart>
      <c:valAx>
        <c:axId val="1164668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s-VE"/>
                  <a:t>Valores de Zi</a:t>
                </a:r>
              </a:p>
            </c:rich>
          </c:tx>
          <c:layout>
            <c:manualLayout>
              <c:xMode val="edge"/>
              <c:yMode val="edge"/>
              <c:x val="0.47443181818181834"/>
              <c:y val="0.8908304066197357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MX"/>
          </a:p>
        </c:txPr>
        <c:crossAx val="91755264"/>
        <c:crossesAt val="0"/>
        <c:crossBetween val="midCat"/>
      </c:valAx>
      <c:valAx>
        <c:axId val="91755264"/>
        <c:scaling>
          <c:orientation val="minMax"/>
          <c:max val="1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s-VE" sz="1000"/>
                  <a:t>Probabilidad Acumulada</a:t>
                </a:r>
              </a:p>
            </c:rich>
          </c:tx>
          <c:layout>
            <c:manualLayout>
              <c:xMode val="edge"/>
              <c:yMode val="edge"/>
              <c:x val="2.6988636363636371E-2"/>
              <c:y val="0.24890849596727935"/>
            </c:manualLayout>
          </c:layout>
          <c:overlay val="0"/>
          <c:spPr>
            <a:noFill/>
            <a:ln w="25400">
              <a:noFill/>
            </a:ln>
          </c:spPr>
        </c:title>
        <c:numFmt formatCode="0.00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MX"/>
          </a:p>
        </c:txPr>
        <c:crossAx val="116466816"/>
        <c:crossesAt val="-2"/>
        <c:crossBetween val="midCat"/>
        <c:majorUnit val="0.2"/>
        <c:minorUnit val="0.05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s-MX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4305177111716624"/>
          <c:y val="8.5858956392967214E-2"/>
          <c:w val="0.71934604904632149"/>
          <c:h val="0.5861316077628651"/>
        </c:manualLayout>
      </c:layout>
      <c:lineChart>
        <c:grouping val="standard"/>
        <c:varyColors val="0"/>
        <c:ser>
          <c:idx val="1"/>
          <c:order val="0"/>
          <c:tx>
            <c:v>Dsit. Normal</c:v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'errores estandarizados'!$J$4:$J$18</c:f>
              <c:numCache>
                <c:formatCode>General</c:formatCode>
                <c:ptCount val="15"/>
                <c:pt idx="0">
                  <c:v>-1.7391999999999983</c:v>
                </c:pt>
                <c:pt idx="1">
                  <c:v>-1.2425999999999984</c:v>
                </c:pt>
                <c:pt idx="2">
                  <c:v>-0.94630000000000003</c:v>
                </c:pt>
                <c:pt idx="3">
                  <c:v>-0.71280000000000077</c:v>
                </c:pt>
                <c:pt idx="4">
                  <c:v>-0.51580000000000004</c:v>
                </c:pt>
                <c:pt idx="5">
                  <c:v>-0.33450000000000052</c:v>
                </c:pt>
                <c:pt idx="6">
                  <c:v>-0.16619999999999999</c:v>
                </c:pt>
                <c:pt idx="7">
                  <c:v>0</c:v>
                </c:pt>
                <c:pt idx="8">
                  <c:v>0.16619999999999999</c:v>
                </c:pt>
                <c:pt idx="9">
                  <c:v>0.33450000000000052</c:v>
                </c:pt>
                <c:pt idx="10">
                  <c:v>0.51580000000000004</c:v>
                </c:pt>
                <c:pt idx="11">
                  <c:v>0.71280000000000077</c:v>
                </c:pt>
                <c:pt idx="12">
                  <c:v>0.94630000000000003</c:v>
                </c:pt>
                <c:pt idx="13">
                  <c:v>1.2425999999999984</c:v>
                </c:pt>
                <c:pt idx="14">
                  <c:v>1.7391999999999983</c:v>
                </c:pt>
              </c:numCache>
            </c:numRef>
          </c:cat>
          <c:val>
            <c:numRef>
              <c:f>'errores estandarizados'!$I$4:$I$18</c:f>
              <c:numCache>
                <c:formatCode>0.000</c:formatCode>
                <c:ptCount val="15"/>
                <c:pt idx="0">
                  <c:v>4.0983606557377074E-2</c:v>
                </c:pt>
                <c:pt idx="1">
                  <c:v>0.10655737704918032</c:v>
                </c:pt>
                <c:pt idx="2">
                  <c:v>0.17213114754098371</c:v>
                </c:pt>
                <c:pt idx="3">
                  <c:v>0.2377049180327869</c:v>
                </c:pt>
                <c:pt idx="4">
                  <c:v>0.30327868852459056</c:v>
                </c:pt>
                <c:pt idx="5">
                  <c:v>0.36885245901639346</c:v>
                </c:pt>
                <c:pt idx="6">
                  <c:v>0.43442622950819682</c:v>
                </c:pt>
                <c:pt idx="7">
                  <c:v>0.5</c:v>
                </c:pt>
                <c:pt idx="8">
                  <c:v>0.56557377049180324</c:v>
                </c:pt>
                <c:pt idx="9">
                  <c:v>0.6311475409836067</c:v>
                </c:pt>
                <c:pt idx="10">
                  <c:v>0.69672131147541083</c:v>
                </c:pt>
                <c:pt idx="11">
                  <c:v>0.76229508196721307</c:v>
                </c:pt>
                <c:pt idx="12">
                  <c:v>0.82786885245901776</c:v>
                </c:pt>
                <c:pt idx="13">
                  <c:v>0.89344262295081966</c:v>
                </c:pt>
                <c:pt idx="14">
                  <c:v>0.95901639344262257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033-46A6-9052-98F6E5EDDC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859584"/>
        <c:axId val="91862144"/>
      </c:lineChart>
      <c:lineChart>
        <c:grouping val="standard"/>
        <c:varyColors val="0"/>
        <c:ser>
          <c:idx val="0"/>
          <c:order val="1"/>
          <c:tx>
            <c:v>Residuales</c:v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val>
            <c:numRef>
              <c:f>'errores estandarizados'!$G$4:$G$18</c:f>
              <c:numCache>
                <c:formatCode>0.00</c:formatCode>
                <c:ptCount val="15"/>
                <c:pt idx="0">
                  <c:v>-1.7266460473893881</c:v>
                </c:pt>
                <c:pt idx="1">
                  <c:v>-1.1237942964982162</c:v>
                </c:pt>
                <c:pt idx="2">
                  <c:v>-0.82895299952168811</c:v>
                </c:pt>
                <c:pt idx="3">
                  <c:v>-0.8037786672708519</c:v>
                </c:pt>
                <c:pt idx="4">
                  <c:v>-0.77860433502001491</c:v>
                </c:pt>
                <c:pt idx="5">
                  <c:v>-0.46392518188455173</c:v>
                </c:pt>
                <c:pt idx="6">
                  <c:v>-0.41609876284336378</c:v>
                </c:pt>
                <c:pt idx="7">
                  <c:v>-7.5356468861396533E-2</c:v>
                </c:pt>
                <c:pt idx="8">
                  <c:v>-2.3374367494902556E-2</c:v>
                </c:pt>
                <c:pt idx="9">
                  <c:v>0.10812015097504736</c:v>
                </c:pt>
                <c:pt idx="10">
                  <c:v>0.84202663032082292</c:v>
                </c:pt>
                <c:pt idx="11">
                  <c:v>0.94583742416232353</c:v>
                </c:pt>
                <c:pt idx="12">
                  <c:v>1.156557978611872</c:v>
                </c:pt>
                <c:pt idx="13">
                  <c:v>1.2351908156846279</c:v>
                </c:pt>
                <c:pt idx="14">
                  <c:v>1.9528107141958075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033-46A6-9052-98F6E5EDDC4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864064"/>
        <c:axId val="91878144"/>
      </c:lineChart>
      <c:catAx>
        <c:axId val="918595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s-VE"/>
                  <a:t>Valores Z</a:t>
                </a:r>
              </a:p>
            </c:rich>
          </c:tx>
          <c:layout>
            <c:manualLayout>
              <c:xMode val="edge"/>
              <c:yMode val="edge"/>
              <c:x val="0.44504995458673846"/>
              <c:y val="0.8955534621377745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MX"/>
          </a:p>
        </c:txPr>
        <c:crossAx val="91862144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91862144"/>
        <c:scaling>
          <c:orientation val="minMax"/>
          <c:max val="1"/>
        </c:scaling>
        <c:delete val="0"/>
        <c:axPos val="l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s-VE"/>
                  <a:t>Probabilidad Acumulada</a:t>
                </a:r>
              </a:p>
            </c:rich>
          </c:tx>
          <c:layout>
            <c:manualLayout>
              <c:xMode val="edge"/>
              <c:yMode val="edge"/>
              <c:x val="2.4523160762942781E-2"/>
              <c:y val="0.1868694933258698"/>
            </c:manualLayout>
          </c:layout>
          <c:overlay val="0"/>
          <c:spPr>
            <a:noFill/>
            <a:ln w="25400">
              <a:noFill/>
            </a:ln>
          </c:spPr>
        </c:title>
        <c:numFmt formatCode="0.000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MX"/>
          </a:p>
        </c:txPr>
        <c:crossAx val="91859584"/>
        <c:crosses val="autoZero"/>
        <c:crossBetween val="between"/>
      </c:valAx>
      <c:catAx>
        <c:axId val="91864064"/>
        <c:scaling>
          <c:orientation val="minMax"/>
        </c:scaling>
        <c:delete val="1"/>
        <c:axPos val="b"/>
        <c:majorTickMark val="out"/>
        <c:minorTickMark val="none"/>
        <c:tickLblPos val="none"/>
        <c:crossAx val="91878144"/>
        <c:crosses val="autoZero"/>
        <c:auto val="0"/>
        <c:lblAlgn val="ctr"/>
        <c:lblOffset val="100"/>
        <c:noMultiLvlLbl val="0"/>
      </c:catAx>
      <c:valAx>
        <c:axId val="91878144"/>
        <c:scaling>
          <c:orientation val="minMax"/>
          <c:max val="4"/>
          <c:min val="-4"/>
        </c:scaling>
        <c:delete val="0"/>
        <c:axPos val="r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s-VE"/>
                  <a:t>Residuales</a:t>
                </a:r>
              </a:p>
            </c:rich>
          </c:tx>
          <c:layout>
            <c:manualLayout>
              <c:xMode val="edge"/>
              <c:yMode val="edge"/>
              <c:x val="0.93596730245231607"/>
              <c:y val="0.3181831913386437"/>
            </c:manualLayout>
          </c:layout>
          <c:overlay val="0"/>
          <c:spPr>
            <a:noFill/>
            <a:ln w="25400">
              <a:noFill/>
            </a:ln>
          </c:spPr>
        </c:title>
        <c:numFmt formatCode="0.00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MX"/>
          </a:p>
        </c:txPr>
        <c:crossAx val="91864064"/>
        <c:crosses val="max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7983651226158037"/>
          <c:y val="0.11111159062619258"/>
          <c:w val="0.18801089918256181"/>
          <c:h val="0.12878843458945094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s-MX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s-MX"/>
    </a:p>
  </c:txPr>
  <c:externalData r:id="rId2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26F-9A26-4972-A89D-64E25FA79453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06A4-2F97-41B4-9A42-D6456C6458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7195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26F-9A26-4972-A89D-64E25FA79453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06A4-2F97-41B4-9A42-D6456C6458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7877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26F-9A26-4972-A89D-64E25FA79453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06A4-2F97-41B4-9A42-D6456C6458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589591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7A726917-F0B7-2FD9-FDE0-9058F38C5F0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61EE5FF9-EC01-0266-9DF9-31C1BFDD31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F0D220AC-8D00-9E69-75D1-43A3E761614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5BD39F-151B-4201-86E0-D445246DDF88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7462098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F03DD0-1AB7-A8FA-51AE-3335E339E56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7C53A1C-3A98-6023-F4FC-031AE9895E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97FB9F-9BF3-65EE-9681-B86E7802FB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4B6742-AB67-42C9-84CC-636C0E5F2F52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7789857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26F-9A26-4972-A89D-64E25FA79453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06A4-2F97-41B4-9A42-D6456C6458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747614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26F-9A26-4972-A89D-64E25FA79453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06A4-2F97-41B4-9A42-D6456C6458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9771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26F-9A26-4972-A89D-64E25FA79453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06A4-2F97-41B4-9A42-D6456C6458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31591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26F-9A26-4972-A89D-64E25FA79453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06A4-2F97-41B4-9A42-D6456C6458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595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26F-9A26-4972-A89D-64E25FA79453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06A4-2F97-41B4-9A42-D6456C6458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74113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26F-9A26-4972-A89D-64E25FA79453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06A4-2F97-41B4-9A42-D6456C6458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52936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26F-9A26-4972-A89D-64E25FA79453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06A4-2F97-41B4-9A42-D6456C6458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900897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7E26F-9A26-4972-A89D-64E25FA79453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306A4-2F97-41B4-9A42-D6456C6458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95770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7E26F-9A26-4972-A89D-64E25FA79453}" type="datetimeFigureOut">
              <a:rPr lang="es-MX" smtClean="0"/>
              <a:t>01/09/2022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306A4-2F97-41B4-9A42-D6456C645842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3477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0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wmf"/><Relationship Id="rId4" Type="http://schemas.openxmlformats.org/officeDocument/2006/relationships/oleObject" Target="../embeddings/oleObject13.bin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image" Target="../media/image2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160.png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wmf"/><Relationship Id="rId4" Type="http://schemas.openxmlformats.org/officeDocument/2006/relationships/oleObject" Target="../embeddings/oleObject16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7" Type="http://schemas.openxmlformats.org/officeDocument/2006/relationships/image" Target="../media/image180.png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wmf"/><Relationship Id="rId4" Type="http://schemas.openxmlformats.org/officeDocument/2006/relationships/oleObject" Target="../embeddings/oleObject1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7" Type="http://schemas.openxmlformats.org/officeDocument/2006/relationships/image" Target="../media/image7.png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87774791-6AB9-43C1-8A8D-55A5148719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9609" y="288589"/>
            <a:ext cx="1468860" cy="8568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37E857-4D77-4FAA-AD0C-87AC66D53386}"/>
              </a:ext>
            </a:extLst>
          </p:cNvPr>
          <p:cNvSpPr txBox="1"/>
          <p:nvPr/>
        </p:nvSpPr>
        <p:spPr>
          <a:xfrm>
            <a:off x="1979712" y="288589"/>
            <a:ext cx="597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b="1" dirty="0"/>
              <a:t>UNIVERSIDAD NACIONAL AUTÓNOMA DE MÉXICO </a:t>
            </a:r>
            <a:endParaRPr lang="es-MX" dirty="0"/>
          </a:p>
          <a:p>
            <a:pPr algn="ctr"/>
            <a:r>
              <a:rPr lang="es-MX" b="1" dirty="0"/>
              <a:t>ENES MÉRIDA </a:t>
            </a:r>
            <a:endParaRPr lang="es-MX" dirty="0"/>
          </a:p>
          <a:p>
            <a:pPr algn="ctr"/>
            <a:r>
              <a:rPr lang="es-MX" b="1" dirty="0"/>
              <a:t>LICENCIATURA EN ECOLOGÍA</a:t>
            </a:r>
            <a:r>
              <a:rPr lang="es-MX" dirty="0"/>
              <a:t>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414D67-5785-4491-A0C9-47520F416026}"/>
              </a:ext>
            </a:extLst>
          </p:cNvPr>
          <p:cNvSpPr txBox="1"/>
          <p:nvPr/>
        </p:nvSpPr>
        <p:spPr>
          <a:xfrm>
            <a:off x="1259632" y="3075057"/>
            <a:ext cx="662473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ESTADÍSTICA APLICADA</a:t>
            </a:r>
          </a:p>
          <a:p>
            <a:pPr algn="ctr"/>
            <a:r>
              <a:rPr lang="es-MX" sz="2000" b="1" dirty="0"/>
              <a:t>Tema III. Prueba de Hipótesis </a:t>
            </a:r>
          </a:p>
          <a:p>
            <a:pPr algn="ctr"/>
            <a:r>
              <a:rPr lang="es-MX" sz="2000" b="1" dirty="0"/>
              <a:t>(Parte 3 – Condiciones Generales)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CEB212-5E2E-4C46-83DA-F193F36F6C22}"/>
              </a:ext>
            </a:extLst>
          </p:cNvPr>
          <p:cNvSpPr txBox="1"/>
          <p:nvPr/>
        </p:nvSpPr>
        <p:spPr>
          <a:xfrm>
            <a:off x="2648414" y="6049108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Prof. Edlin J. Guerra Castro</a:t>
            </a:r>
          </a:p>
        </p:txBody>
      </p:sp>
    </p:spTree>
    <p:extLst>
      <p:ext uri="{BB962C8B-B14F-4D97-AF65-F5344CB8AC3E}">
        <p14:creationId xmlns:p14="http://schemas.microsoft.com/office/powerpoint/2010/main" val="25423031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C1D602EB-7562-D92D-E627-D0E10301FE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VE" altLang="es-MX" dirty="0"/>
              <a:t>DISTRIBUCIÓN NORMAL</a:t>
            </a:r>
            <a:endParaRPr lang="es-ES" altLang="es-MX" dirty="0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44D428F6-0690-F976-39B5-2CBA4AEB820A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925" y="2132013"/>
            <a:ext cx="7272338" cy="576262"/>
          </a:xfrm>
        </p:spPr>
        <p:txBody>
          <a:bodyPr/>
          <a:lstStyle/>
          <a:p>
            <a:pPr eaLnBrk="1" hangingPunct="1"/>
            <a:r>
              <a:rPr lang="es-VE" altLang="es-MX" sz="2800" dirty="0"/>
              <a:t>Métodos de detección: Gráficos</a:t>
            </a:r>
            <a:endParaRPr lang="es-ES" altLang="es-MX" sz="2800" dirty="0"/>
          </a:p>
        </p:txBody>
      </p:sp>
      <p:sp>
        <p:nvSpPr>
          <p:cNvPr id="19461" name="Text Box 10">
            <a:extLst>
              <a:ext uri="{FF2B5EF4-FFF2-40B4-BE49-F238E27FC236}">
                <a16:creationId xmlns:a16="http://schemas.microsoft.com/office/drawing/2014/main" id="{9B575D37-94AE-818E-25CA-A829BB0B9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714625"/>
            <a:ext cx="75612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arenR"/>
            </a:pPr>
            <a:r>
              <a:rPr lang="es-VE" altLang="es-MX" sz="2200">
                <a:solidFill>
                  <a:schemeClr val="bg1"/>
                </a:solidFill>
              </a:rPr>
              <a:t>Gráfico de Probabilidad Normal de Bloom (1958): :</a:t>
            </a:r>
          </a:p>
        </p:txBody>
      </p:sp>
      <p:graphicFrame>
        <p:nvGraphicFramePr>
          <p:cNvPr id="9" name="Chart 7">
            <a:extLst>
              <a:ext uri="{FF2B5EF4-FFF2-40B4-BE49-F238E27FC236}">
                <a16:creationId xmlns:a16="http://schemas.microsoft.com/office/drawing/2014/main" id="{6E730A31-4CD8-97DF-AE74-196D82B931B3}"/>
              </a:ext>
            </a:extLst>
          </p:cNvPr>
          <p:cNvGraphicFramePr>
            <a:graphicFrameLocks/>
          </p:cNvGraphicFramePr>
          <p:nvPr/>
        </p:nvGraphicFramePr>
        <p:xfrm>
          <a:off x="4286248" y="3571876"/>
          <a:ext cx="4857752" cy="3143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1">
            <a:extLst>
              <a:ext uri="{FF2B5EF4-FFF2-40B4-BE49-F238E27FC236}">
                <a16:creationId xmlns:a16="http://schemas.microsoft.com/office/drawing/2014/main" id="{0074FDA9-7545-EB5F-859C-A7B7E68454C3}"/>
              </a:ext>
            </a:extLst>
          </p:cNvPr>
          <p:cNvGraphicFramePr>
            <a:graphicFrameLocks/>
          </p:cNvGraphicFramePr>
          <p:nvPr/>
        </p:nvGraphicFramePr>
        <p:xfrm>
          <a:off x="0" y="3571876"/>
          <a:ext cx="4143372" cy="3117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ext Box 5">
            <a:extLst>
              <a:ext uri="{FF2B5EF4-FFF2-40B4-BE49-F238E27FC236}">
                <a16:creationId xmlns:a16="http://schemas.microsoft.com/office/drawing/2014/main" id="{7FADFAD7-BC0E-E3F9-507D-BA08D0039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4128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VE" dirty="0">
                <a:latin typeface="Arial" charset="0"/>
                <a:cs typeface="Arial" charset="0"/>
              </a:rPr>
              <a:t>Consideremos una variable </a:t>
            </a:r>
            <a:r>
              <a:rPr lang="es-VE" i="1" dirty="0" err="1">
                <a:latin typeface="Arial" charset="0"/>
                <a:cs typeface="Arial" charset="0"/>
              </a:rPr>
              <a:t>Y</a:t>
            </a:r>
            <a:r>
              <a:rPr lang="es-VE" i="1" baseline="-25000" dirty="0" err="1">
                <a:latin typeface="Arial" charset="0"/>
                <a:cs typeface="Arial" charset="0"/>
              </a:rPr>
              <a:t>i</a:t>
            </a:r>
            <a:r>
              <a:rPr lang="es-VE" dirty="0">
                <a:latin typeface="Arial" charset="0"/>
                <a:cs typeface="Arial" charset="0"/>
              </a:rPr>
              <a:t> donde </a:t>
            </a:r>
            <a:r>
              <a:rPr lang="es-VE" i="1" dirty="0">
                <a:latin typeface="Arial" charset="0"/>
                <a:cs typeface="Arial" charset="0"/>
              </a:rPr>
              <a:t>i</a:t>
            </a:r>
            <a:r>
              <a:rPr lang="es-VE" dirty="0">
                <a:latin typeface="Arial" charset="0"/>
                <a:cs typeface="Arial" charset="0"/>
              </a:rPr>
              <a:t> = 1, 2, 3,…n muestras y queremos evaluar si se distribuye normalmente</a:t>
            </a:r>
            <a:endParaRPr lang="es-E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>
            <a:extLst>
              <a:ext uri="{FF2B5EF4-FFF2-40B4-BE49-F238E27FC236}">
                <a16:creationId xmlns:a16="http://schemas.microsoft.com/office/drawing/2014/main" id="{8CB06217-D8F9-AF77-5377-75BDB7510E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VE" altLang="es-MX" dirty="0"/>
              <a:t>DISTRIBUCIÓN NORMAL</a:t>
            </a:r>
            <a:endParaRPr lang="es-ES" altLang="es-MX" dirty="0"/>
          </a:p>
        </p:txBody>
      </p:sp>
      <p:graphicFrame>
        <p:nvGraphicFramePr>
          <p:cNvPr id="5122" name="Object 9">
            <a:extLst>
              <a:ext uri="{FF2B5EF4-FFF2-40B4-BE49-F238E27FC236}">
                <a16:creationId xmlns:a16="http://schemas.microsoft.com/office/drawing/2014/main" id="{90F48B8F-FE87-6F97-C9EF-DC2250B312AC}"/>
              </a:ext>
            </a:extLst>
          </p:cNvPr>
          <p:cNvGraphicFramePr>
            <a:graphicFrameLocks noChangeAspect="1"/>
          </p:cNvGraphicFramePr>
          <p:nvPr>
            <p:ph sz="quarter" idx="2"/>
          </p:nvPr>
        </p:nvGraphicFramePr>
        <p:xfrm>
          <a:off x="395288" y="3933825"/>
          <a:ext cx="324008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168200" imgH="368280" progId="Equation.3">
                  <p:embed/>
                </p:oleObj>
              </mc:Choice>
              <mc:Fallback>
                <p:oleObj name="Ecuación" r:id="rId2" imgW="1168200" imgH="368280" progId="Equation.3">
                  <p:embed/>
                  <p:pic>
                    <p:nvPicPr>
                      <p:cNvPr id="5122" name="Object 9">
                        <a:extLst>
                          <a:ext uri="{FF2B5EF4-FFF2-40B4-BE49-F238E27FC236}">
                            <a16:creationId xmlns:a16="http://schemas.microsoft.com/office/drawing/2014/main" id="{90F48B8F-FE87-6F97-C9EF-DC2250B312A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3933825"/>
                        <a:ext cx="3240087" cy="1020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4">
            <a:extLst>
              <a:ext uri="{FF2B5EF4-FFF2-40B4-BE49-F238E27FC236}">
                <a16:creationId xmlns:a16="http://schemas.microsoft.com/office/drawing/2014/main" id="{C5FB374B-10DB-C830-0DB2-C5AE853156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708275"/>
            <a:ext cx="75612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200" dirty="0"/>
              <a:t>2) Gráfico de Residuales estandarizados:</a:t>
            </a:r>
          </a:p>
        </p:txBody>
      </p:sp>
      <p:sp>
        <p:nvSpPr>
          <p:cNvPr id="5126" name="Text Box 5">
            <a:extLst>
              <a:ext uri="{FF2B5EF4-FFF2-40B4-BE49-F238E27FC236}">
                <a16:creationId xmlns:a16="http://schemas.microsoft.com/office/drawing/2014/main" id="{A1ACF72A-7D46-DF56-5370-4B10EDA56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412875"/>
            <a:ext cx="8424863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>
                <a:solidFill>
                  <a:schemeClr val="bg1"/>
                </a:solidFill>
              </a:rPr>
              <a:t>Consideremos una variable Yi donde i = 1, 2, 3,…n muestras y queremos evaluar si se distribuye normalmente</a:t>
            </a:r>
            <a:endParaRPr lang="es-ES" altLang="es-MX">
              <a:solidFill>
                <a:schemeClr val="bg1"/>
              </a:solidFill>
            </a:endParaRPr>
          </a:p>
        </p:txBody>
      </p:sp>
      <p:sp>
        <p:nvSpPr>
          <p:cNvPr id="5127" name="Text Box 6">
            <a:extLst>
              <a:ext uri="{FF2B5EF4-FFF2-40B4-BE49-F238E27FC236}">
                <a16:creationId xmlns:a16="http://schemas.microsoft.com/office/drawing/2014/main" id="{FF8FECC0-8686-E5BD-EC30-D5DE29C04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213100"/>
            <a:ext cx="8388350" cy="3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1.- Se calculan los residuales de la forma</a:t>
            </a:r>
          </a:p>
          <a:p>
            <a:pPr eaLnBrk="1" hangingPunct="1">
              <a:spcBef>
                <a:spcPct val="50000"/>
              </a:spcBef>
            </a:pPr>
            <a:endParaRPr lang="es-VE" altLang="es-MX"/>
          </a:p>
          <a:p>
            <a:pPr eaLnBrk="1" hangingPunct="1">
              <a:spcBef>
                <a:spcPct val="50000"/>
              </a:spcBef>
            </a:pPr>
            <a:endParaRPr lang="es-VE" altLang="es-MX"/>
          </a:p>
          <a:p>
            <a:pPr eaLnBrk="1" hangingPunct="1">
              <a:spcBef>
                <a:spcPct val="50000"/>
              </a:spcBef>
            </a:pPr>
            <a:endParaRPr lang="es-VE" altLang="es-MX"/>
          </a:p>
          <a:p>
            <a:pPr eaLnBrk="1" hangingPunct="1">
              <a:spcBef>
                <a:spcPct val="50000"/>
              </a:spcBef>
            </a:pPr>
            <a:endParaRPr lang="es-VE" altLang="es-MX"/>
          </a:p>
          <a:p>
            <a:pPr eaLnBrk="1" hangingPunct="1">
              <a:spcBef>
                <a:spcPct val="50000"/>
              </a:spcBef>
            </a:pPr>
            <a:r>
              <a:rPr lang="es-VE" altLang="es-MX"/>
              <a:t>2.-Los datos se ordenan de menor a mayor: Y</a:t>
            </a:r>
            <a:r>
              <a:rPr lang="es-VE" altLang="es-MX" baseline="-25000"/>
              <a:t>1</a:t>
            </a:r>
            <a:r>
              <a:rPr lang="es-VE" altLang="es-MX"/>
              <a:t> </a:t>
            </a:r>
            <a:r>
              <a:rPr lang="es-VE" altLang="es-MX" u="sng"/>
              <a:t>&lt;</a:t>
            </a:r>
            <a:r>
              <a:rPr lang="es-VE" altLang="es-MX"/>
              <a:t> Y</a:t>
            </a:r>
            <a:r>
              <a:rPr lang="es-VE" altLang="es-MX" baseline="-25000"/>
              <a:t>2</a:t>
            </a:r>
            <a:r>
              <a:rPr lang="es-VE" altLang="es-MX"/>
              <a:t> </a:t>
            </a:r>
            <a:r>
              <a:rPr lang="es-VE" altLang="es-MX" u="sng"/>
              <a:t>&lt;</a:t>
            </a:r>
            <a:r>
              <a:rPr lang="es-VE" altLang="es-MX"/>
              <a:t> Y</a:t>
            </a:r>
            <a:r>
              <a:rPr lang="es-VE" altLang="es-MX" baseline="-25000"/>
              <a:t>3</a:t>
            </a:r>
            <a:r>
              <a:rPr lang="es-VE" altLang="es-MX"/>
              <a:t> </a:t>
            </a:r>
            <a:r>
              <a:rPr lang="es-VE" altLang="es-MX" u="sng"/>
              <a:t>&lt;</a:t>
            </a:r>
            <a:r>
              <a:rPr lang="es-VE" altLang="es-MX"/>
              <a:t> …</a:t>
            </a:r>
            <a:r>
              <a:rPr lang="es-VE" altLang="es-MX" u="sng"/>
              <a:t>&lt;</a:t>
            </a:r>
            <a:r>
              <a:rPr lang="es-VE" altLang="es-MX"/>
              <a:t> Y</a:t>
            </a:r>
            <a:r>
              <a:rPr lang="es-VE" altLang="es-MX" baseline="-25000"/>
              <a:t>n</a:t>
            </a:r>
            <a:r>
              <a:rPr lang="es-VE" altLang="es-MX"/>
              <a:t> y se identifican con i = 1, 2, 3,…, n</a:t>
            </a:r>
          </a:p>
          <a:p>
            <a:pPr eaLnBrk="1" hangingPunct="1">
              <a:spcBef>
                <a:spcPct val="50000"/>
              </a:spcBef>
            </a:pPr>
            <a:r>
              <a:rPr lang="es-VE" altLang="es-MX"/>
              <a:t>3.-Para cada i es posible ESTIMAR cuál sería su probabilidad p(i) si perteneciera a una distribución normal con la fórmula propuesta por Blom (1958)</a:t>
            </a:r>
            <a:endParaRPr lang="es-ES" altLang="es-MX" baseline="-25000"/>
          </a:p>
        </p:txBody>
      </p:sp>
      <p:sp>
        <p:nvSpPr>
          <p:cNvPr id="5128" name="Line 13">
            <a:extLst>
              <a:ext uri="{FF2B5EF4-FFF2-40B4-BE49-F238E27FC236}">
                <a16:creationId xmlns:a16="http://schemas.microsoft.com/office/drawing/2014/main" id="{C8E59283-B279-2B31-2582-63752232D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4365625"/>
            <a:ext cx="19431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/>
          </a:p>
        </p:txBody>
      </p:sp>
      <p:graphicFrame>
        <p:nvGraphicFramePr>
          <p:cNvPr id="5123" name="Object 16">
            <a:extLst>
              <a:ext uri="{FF2B5EF4-FFF2-40B4-BE49-F238E27FC236}">
                <a16:creationId xmlns:a16="http://schemas.microsoft.com/office/drawing/2014/main" id="{BD732A77-7127-64A8-55F3-3AE076BEE3E9}"/>
              </a:ext>
            </a:extLst>
          </p:cNvPr>
          <p:cNvGraphicFramePr>
            <a:graphicFrameLocks noChangeAspect="1"/>
          </p:cNvGraphicFramePr>
          <p:nvPr>
            <p:ph sz="quarter" idx="3"/>
          </p:nvPr>
        </p:nvGraphicFramePr>
        <p:xfrm>
          <a:off x="5940425" y="3643313"/>
          <a:ext cx="2795588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307880" imgH="685800" progId="Equation.3">
                  <p:embed/>
                </p:oleObj>
              </mc:Choice>
              <mc:Fallback>
                <p:oleObj name="Ecuación" r:id="rId4" imgW="1307880" imgH="685800" progId="Equation.3">
                  <p:embed/>
                  <p:pic>
                    <p:nvPicPr>
                      <p:cNvPr id="5123" name="Object 16">
                        <a:extLst>
                          <a:ext uri="{FF2B5EF4-FFF2-40B4-BE49-F238E27FC236}">
                            <a16:creationId xmlns:a16="http://schemas.microsoft.com/office/drawing/2014/main" id="{BD732A77-7127-64A8-55F3-3AE076BEE3E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0425" y="3643313"/>
                        <a:ext cx="2795588" cy="14652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Rectangle 20">
            <a:extLst>
              <a:ext uri="{FF2B5EF4-FFF2-40B4-BE49-F238E27FC236}">
                <a16:creationId xmlns:a16="http://schemas.microsoft.com/office/drawing/2014/main" id="{F6927F72-C89A-8681-E39B-14638F969CA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925" y="2132013"/>
            <a:ext cx="7272338" cy="576262"/>
          </a:xfrm>
          <a:noFill/>
        </p:spPr>
        <p:txBody>
          <a:bodyPr/>
          <a:lstStyle/>
          <a:p>
            <a:pPr eaLnBrk="1" hangingPunct="1"/>
            <a:r>
              <a:rPr lang="es-VE" altLang="es-MX" sz="2800" dirty="0"/>
              <a:t>Métodos de detección: Gráficos</a:t>
            </a:r>
            <a:endParaRPr lang="es-ES" altLang="es-MX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71A214E6-8543-BA99-E972-73E622C790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VE" altLang="es-MX" dirty="0"/>
              <a:t>DISTRIBUCIÓN NORMAL</a:t>
            </a:r>
            <a:endParaRPr lang="es-ES" altLang="es-MX" dirty="0"/>
          </a:p>
        </p:txBody>
      </p:sp>
      <p:sp>
        <p:nvSpPr>
          <p:cNvPr id="20484" name="Rectangle 9">
            <a:extLst>
              <a:ext uri="{FF2B5EF4-FFF2-40B4-BE49-F238E27FC236}">
                <a16:creationId xmlns:a16="http://schemas.microsoft.com/office/drawing/2014/main" id="{F0E05201-7934-DBB7-C93A-DAF0C3005BF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925" y="2132013"/>
            <a:ext cx="7272338" cy="576262"/>
          </a:xfrm>
          <a:noFill/>
        </p:spPr>
        <p:txBody>
          <a:bodyPr/>
          <a:lstStyle/>
          <a:p>
            <a:pPr eaLnBrk="1" hangingPunct="1"/>
            <a:r>
              <a:rPr lang="es-VE" altLang="es-MX" sz="2800"/>
              <a:t>Métodos de detección: Gráficos</a:t>
            </a:r>
            <a:endParaRPr lang="es-ES" altLang="es-MX" sz="2800"/>
          </a:p>
        </p:txBody>
      </p:sp>
      <p:pic>
        <p:nvPicPr>
          <p:cNvPr id="20485" name="Picture 13">
            <a:extLst>
              <a:ext uri="{FF2B5EF4-FFF2-40B4-BE49-F238E27FC236}">
                <a16:creationId xmlns:a16="http://schemas.microsoft.com/office/drawing/2014/main" id="{9BF38BDA-25B4-6278-0CDA-77B32571D3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9" t="21327" r="50101" b="35118"/>
          <a:stretch>
            <a:fillRect/>
          </a:stretch>
        </p:blipFill>
        <p:spPr bwMode="auto">
          <a:xfrm>
            <a:off x="5035550" y="2786063"/>
            <a:ext cx="410845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Chart 2">
            <a:extLst>
              <a:ext uri="{FF2B5EF4-FFF2-40B4-BE49-F238E27FC236}">
                <a16:creationId xmlns:a16="http://schemas.microsoft.com/office/drawing/2014/main" id="{5C3CA168-69C8-58EE-BFE8-0435E99AF72B}"/>
              </a:ext>
            </a:extLst>
          </p:cNvPr>
          <p:cNvGraphicFramePr>
            <a:graphicFrameLocks/>
          </p:cNvGraphicFramePr>
          <p:nvPr/>
        </p:nvGraphicFramePr>
        <p:xfrm>
          <a:off x="142844" y="3910968"/>
          <a:ext cx="5214942" cy="2947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487" name="Text Box 4">
            <a:extLst>
              <a:ext uri="{FF2B5EF4-FFF2-40B4-BE49-F238E27FC236}">
                <a16:creationId xmlns:a16="http://schemas.microsoft.com/office/drawing/2014/main" id="{2B00B76C-683A-D7BC-FFD5-43C4DBB8CA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75" y="2643188"/>
            <a:ext cx="756126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arenR"/>
            </a:pPr>
            <a:r>
              <a:rPr lang="es-VE" altLang="es-MX" sz="2000"/>
              <a:t>Gráfico de Residuales estandarizados:</a:t>
            </a:r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9A4F1EA0-FC2C-FBCF-94D5-46B3664595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4128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VE" dirty="0">
                <a:latin typeface="Arial" charset="0"/>
                <a:cs typeface="Arial" charset="0"/>
              </a:rPr>
              <a:t>Consideremos una variable </a:t>
            </a:r>
            <a:r>
              <a:rPr lang="es-VE" i="1" dirty="0" err="1">
                <a:latin typeface="Arial" charset="0"/>
                <a:cs typeface="Arial" charset="0"/>
              </a:rPr>
              <a:t>Y</a:t>
            </a:r>
            <a:r>
              <a:rPr lang="es-VE" i="1" baseline="-25000" dirty="0" err="1">
                <a:latin typeface="Arial" charset="0"/>
                <a:cs typeface="Arial" charset="0"/>
              </a:rPr>
              <a:t>i</a:t>
            </a:r>
            <a:r>
              <a:rPr lang="es-VE" dirty="0">
                <a:latin typeface="Arial" charset="0"/>
                <a:cs typeface="Arial" charset="0"/>
              </a:rPr>
              <a:t> donde </a:t>
            </a:r>
            <a:r>
              <a:rPr lang="es-VE" i="1" dirty="0">
                <a:latin typeface="Arial" charset="0"/>
                <a:cs typeface="Arial" charset="0"/>
              </a:rPr>
              <a:t>i</a:t>
            </a:r>
            <a:r>
              <a:rPr lang="es-VE" dirty="0">
                <a:latin typeface="Arial" charset="0"/>
                <a:cs typeface="Arial" charset="0"/>
              </a:rPr>
              <a:t> = 1, 2, 3,…n muestras y queremos evaluar si se distribuye normalmente</a:t>
            </a:r>
            <a:endParaRPr lang="es-E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Text Box 7">
            <a:extLst>
              <a:ext uri="{FF2B5EF4-FFF2-40B4-BE49-F238E27FC236}">
                <a16:creationId xmlns:a16="http://schemas.microsoft.com/office/drawing/2014/main" id="{70FE789C-745E-15DB-4281-F9A6012BFD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2" y="1579563"/>
            <a:ext cx="691356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3200" dirty="0"/>
              <a:t>Test de Shapiro-Wilk (1965)</a:t>
            </a:r>
            <a:endParaRPr lang="es-ES" altLang="es-MX" sz="3200" dirty="0"/>
          </a:p>
        </p:txBody>
      </p:sp>
      <p:sp>
        <p:nvSpPr>
          <p:cNvPr id="6151" name="Text Box 8">
            <a:extLst>
              <a:ext uri="{FF2B5EF4-FFF2-40B4-BE49-F238E27FC236}">
                <a16:creationId xmlns:a16="http://schemas.microsoft.com/office/drawing/2014/main" id="{9E6823CB-84CC-89DE-9070-F377EF9CB4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63788"/>
            <a:ext cx="9144000" cy="449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Algoritmo:</a:t>
            </a:r>
          </a:p>
          <a:p>
            <a:pPr eaLnBrk="1" hangingPunct="1">
              <a:spcBef>
                <a:spcPct val="50000"/>
              </a:spcBef>
            </a:pPr>
            <a:r>
              <a:rPr lang="es-VE" altLang="es-MX"/>
              <a:t>1.-Se ordenan los datos de menor a mayor</a:t>
            </a:r>
          </a:p>
          <a:p>
            <a:pPr eaLnBrk="1" hangingPunct="1">
              <a:spcBef>
                <a:spcPct val="50000"/>
              </a:spcBef>
            </a:pPr>
            <a:r>
              <a:rPr lang="es-VE" altLang="es-MX"/>
              <a:t>2.-Se calcula la Sumatoria Cuadrática de los datos</a:t>
            </a:r>
          </a:p>
          <a:p>
            <a:pPr eaLnBrk="1" hangingPunct="1">
              <a:spcBef>
                <a:spcPct val="50000"/>
              </a:spcBef>
            </a:pPr>
            <a:r>
              <a:rPr lang="es-VE" altLang="es-MX"/>
              <a:t>3.-Se calcula b, definido como…</a:t>
            </a:r>
          </a:p>
          <a:p>
            <a:pPr eaLnBrk="1" hangingPunct="1">
              <a:spcBef>
                <a:spcPct val="50000"/>
              </a:spcBef>
            </a:pPr>
            <a:r>
              <a:rPr lang="es-VE" altLang="es-MX"/>
              <a:t>Si n es par m = n/2</a:t>
            </a:r>
          </a:p>
          <a:p>
            <a:pPr eaLnBrk="1" hangingPunct="1">
              <a:spcBef>
                <a:spcPct val="50000"/>
              </a:spcBef>
            </a:pPr>
            <a:r>
              <a:rPr lang="es-VE" altLang="es-MX"/>
              <a:t>Si n es impar m = n-1/2</a:t>
            </a:r>
          </a:p>
          <a:p>
            <a:pPr eaLnBrk="1" hangingPunct="1">
              <a:spcBef>
                <a:spcPct val="50000"/>
              </a:spcBef>
            </a:pPr>
            <a:endParaRPr lang="es-VE" altLang="es-MX"/>
          </a:p>
          <a:p>
            <a:pPr eaLnBrk="1" hangingPunct="1">
              <a:spcBef>
                <a:spcPct val="50000"/>
              </a:spcBef>
            </a:pPr>
            <a:r>
              <a:rPr lang="es-VE" altLang="es-MX"/>
              <a:t>4.-Se calcula el estadístico</a:t>
            </a:r>
          </a:p>
          <a:p>
            <a:pPr eaLnBrk="1" hangingPunct="1">
              <a:spcBef>
                <a:spcPct val="50000"/>
              </a:spcBef>
            </a:pPr>
            <a:endParaRPr lang="es-VE" altLang="es-MX"/>
          </a:p>
          <a:p>
            <a:pPr eaLnBrk="1" hangingPunct="1">
              <a:spcBef>
                <a:spcPct val="50000"/>
              </a:spcBef>
            </a:pPr>
            <a:endParaRPr lang="es-VE" altLang="es-MX"/>
          </a:p>
          <a:p>
            <a:pPr eaLnBrk="1" hangingPunct="1">
              <a:spcBef>
                <a:spcPct val="50000"/>
              </a:spcBef>
            </a:pPr>
            <a:r>
              <a:rPr lang="es-VE" altLang="es-MX"/>
              <a:t>5.-Si W </a:t>
            </a:r>
            <a:r>
              <a:rPr lang="en-US" altLang="es-MX"/>
              <a:t>&gt;</a:t>
            </a:r>
            <a:r>
              <a:rPr lang="es-VE" altLang="es-MX"/>
              <a:t> Wc la distribución es Normal, si es &lt; no se aproxima a una Normal</a:t>
            </a:r>
            <a:endParaRPr lang="es-ES" altLang="es-MX"/>
          </a:p>
        </p:txBody>
      </p:sp>
      <p:graphicFrame>
        <p:nvGraphicFramePr>
          <p:cNvPr id="6146" name="Object 9">
            <a:extLst>
              <a:ext uri="{FF2B5EF4-FFF2-40B4-BE49-F238E27FC236}">
                <a16:creationId xmlns:a16="http://schemas.microsoft.com/office/drawing/2014/main" id="{52450828-AF39-0029-E7B2-43528B3D5DE2}"/>
              </a:ext>
            </a:extLst>
          </p:cNvPr>
          <p:cNvGraphicFramePr>
            <a:graphicFrameLocks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45448666"/>
              </p:ext>
            </p:extLst>
          </p:nvPr>
        </p:nvGraphicFramePr>
        <p:xfrm>
          <a:off x="5508625" y="3068638"/>
          <a:ext cx="2903538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765080" imgH="444240" progId="Equation.3">
                  <p:embed/>
                </p:oleObj>
              </mc:Choice>
              <mc:Fallback>
                <p:oleObj name="Ecuación" r:id="rId2" imgW="1765080" imgH="444240" progId="Equation.3">
                  <p:embed/>
                  <p:pic>
                    <p:nvPicPr>
                      <p:cNvPr id="6146" name="Object 9">
                        <a:extLst>
                          <a:ext uri="{FF2B5EF4-FFF2-40B4-BE49-F238E27FC236}">
                            <a16:creationId xmlns:a16="http://schemas.microsoft.com/office/drawing/2014/main" id="{52450828-AF39-0029-E7B2-43528B3D5DE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3068638"/>
                        <a:ext cx="2903538" cy="731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1">
            <a:extLst>
              <a:ext uri="{FF2B5EF4-FFF2-40B4-BE49-F238E27FC236}">
                <a16:creationId xmlns:a16="http://schemas.microsoft.com/office/drawing/2014/main" id="{732C7478-A623-788D-B574-9B8573FBBE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40659735"/>
              </p:ext>
            </p:extLst>
          </p:nvPr>
        </p:nvGraphicFramePr>
        <p:xfrm>
          <a:off x="4967288" y="4005263"/>
          <a:ext cx="3492500" cy="109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854000" imgH="444240" progId="Equation.3">
                  <p:embed/>
                </p:oleObj>
              </mc:Choice>
              <mc:Fallback>
                <p:oleObj name="Ecuación" r:id="rId4" imgW="1854000" imgH="444240" progId="Equation.3">
                  <p:embed/>
                  <p:pic>
                    <p:nvPicPr>
                      <p:cNvPr id="6147" name="Object 11">
                        <a:extLst>
                          <a:ext uri="{FF2B5EF4-FFF2-40B4-BE49-F238E27FC236}">
                            <a16:creationId xmlns:a16="http://schemas.microsoft.com/office/drawing/2014/main" id="{732C7478-A623-788D-B574-9B8573FBBE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7288" y="4005263"/>
                        <a:ext cx="3492500" cy="10985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3">
            <a:extLst>
              <a:ext uri="{FF2B5EF4-FFF2-40B4-BE49-F238E27FC236}">
                <a16:creationId xmlns:a16="http://schemas.microsoft.com/office/drawing/2014/main" id="{3CFE67ED-C710-A43D-273D-EF4D058A8C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9442707"/>
              </p:ext>
            </p:extLst>
          </p:nvPr>
        </p:nvGraphicFramePr>
        <p:xfrm>
          <a:off x="827088" y="5588000"/>
          <a:ext cx="13208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939600" imgH="672840" progId="Equation.3">
                  <p:embed/>
                </p:oleObj>
              </mc:Choice>
              <mc:Fallback>
                <p:oleObj name="Ecuación" r:id="rId6" imgW="939600" imgH="672840" progId="Equation.3">
                  <p:embed/>
                  <p:pic>
                    <p:nvPicPr>
                      <p:cNvPr id="6148" name="Object 13">
                        <a:extLst>
                          <a:ext uri="{FF2B5EF4-FFF2-40B4-BE49-F238E27FC236}">
                            <a16:creationId xmlns:a16="http://schemas.microsoft.com/office/drawing/2014/main" id="{3CFE67ED-C710-A43D-273D-EF4D058A8CA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588000"/>
                        <a:ext cx="1320800" cy="881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15">
            <a:extLst>
              <a:ext uri="{FF2B5EF4-FFF2-40B4-BE49-F238E27FC236}">
                <a16:creationId xmlns:a16="http://schemas.microsoft.com/office/drawing/2014/main" id="{C5684B7D-02F2-4D69-38C7-1A7DB6CD4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4772025"/>
            <a:ext cx="55800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/>
              <a:t>a</a:t>
            </a:r>
            <a:r>
              <a:rPr lang="es-VE" altLang="es-MX" sz="2400" baseline="-25000"/>
              <a:t>i</a:t>
            </a:r>
            <a:r>
              <a:rPr lang="es-VE" altLang="es-MX" sz="2400"/>
              <a:t> : </a:t>
            </a:r>
            <a:r>
              <a:rPr lang="es-VE" altLang="es-MX"/>
              <a:t>estadístico de orden de una dist. Normal </a:t>
            </a:r>
            <a:endParaRPr lang="es-ES" altLang="es-MX" baseline="-2500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977C283-4EBA-542C-2EFD-DB8DDBE030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s-VE" altLang="es-MX" dirty="0"/>
              <a:t>DISTRIBUCIÓN NORMAL</a:t>
            </a:r>
            <a:endParaRPr lang="es-ES" altLang="es-MX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>
            <a:extLst>
              <a:ext uri="{FF2B5EF4-FFF2-40B4-BE49-F238E27FC236}">
                <a16:creationId xmlns:a16="http://schemas.microsoft.com/office/drawing/2014/main" id="{E4CAB254-FCDD-9EBA-E967-91EB79219B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188" y="357188"/>
            <a:ext cx="5416550" cy="4357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507" name="Picture 3">
            <a:extLst>
              <a:ext uri="{FF2B5EF4-FFF2-40B4-BE49-F238E27FC236}">
                <a16:creationId xmlns:a16="http://schemas.microsoft.com/office/drawing/2014/main" id="{C0AF989E-6AA4-5CF1-BBC9-95882EB195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4632"/>
          <a:stretch>
            <a:fillRect/>
          </a:stretch>
        </p:blipFill>
        <p:spPr bwMode="auto">
          <a:xfrm>
            <a:off x="6286500" y="3071813"/>
            <a:ext cx="25019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A70E31C1-ADAC-9575-FA97-F587197515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VE" altLang="es-MX" dirty="0"/>
              <a:t>DISTRIBUCIÓN NORMAL</a:t>
            </a:r>
            <a:endParaRPr lang="es-ES" altLang="es-MX" dirty="0"/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DF3EF01E-5806-4273-B737-3E73DEB4A1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VE" altLang="es-MX" dirty="0"/>
              <a:t>Simetría y </a:t>
            </a:r>
            <a:r>
              <a:rPr lang="es-VE" altLang="es-MX" dirty="0" err="1"/>
              <a:t>Kurtosis</a:t>
            </a:r>
            <a:endParaRPr lang="es-ES" altLang="es-MX" dirty="0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93DCD113-5D8A-5118-A64F-407B082124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76475"/>
            <a:ext cx="8280400" cy="915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VE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Propiedades de una distribución de frecuencia que nos permite medir la simetría y altura de la distribución. Se pueden someter a prueba hipótesis en función de una distribución esperada.</a:t>
            </a:r>
            <a:endParaRPr lang="es-ES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sp>
        <p:nvSpPr>
          <p:cNvPr id="7175" name="Text Box 5">
            <a:extLst>
              <a:ext uri="{FF2B5EF4-FFF2-40B4-BE49-F238E27FC236}">
                <a16:creationId xmlns:a16="http://schemas.microsoft.com/office/drawing/2014/main" id="{243B1CC4-D8B9-E353-DBB4-ACED49AC46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357563"/>
            <a:ext cx="853281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 dirty="0"/>
              <a:t>1) Prueba de </a:t>
            </a:r>
            <a:r>
              <a:rPr lang="es-VE" altLang="es-MX" sz="2400" dirty="0" err="1"/>
              <a:t>D’Agostino</a:t>
            </a:r>
            <a:r>
              <a:rPr lang="es-VE" altLang="es-MX" sz="2400" dirty="0"/>
              <a:t> y Pearson (1973): Se basa en la simetría y en la curtosis </a:t>
            </a:r>
            <a:endParaRPr lang="es-ES" altLang="es-MX" sz="2400" dirty="0"/>
          </a:p>
        </p:txBody>
      </p:sp>
      <p:graphicFrame>
        <p:nvGraphicFramePr>
          <p:cNvPr id="7170" name="Object 13">
            <a:extLst>
              <a:ext uri="{FF2B5EF4-FFF2-40B4-BE49-F238E27FC236}">
                <a16:creationId xmlns:a16="http://schemas.microsoft.com/office/drawing/2014/main" id="{58039DD1-3FA2-54D9-D3CE-127A8D4FFC2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935872"/>
              </p:ext>
            </p:extLst>
          </p:nvPr>
        </p:nvGraphicFramePr>
        <p:xfrm>
          <a:off x="5140325" y="4727575"/>
          <a:ext cx="318135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888840" imgH="253800" progId="Equation.3">
                  <p:embed/>
                </p:oleObj>
              </mc:Choice>
              <mc:Fallback>
                <p:oleObj name="Ecuación" r:id="rId2" imgW="888840" imgH="253800" progId="Equation.3">
                  <p:embed/>
                  <p:pic>
                    <p:nvPicPr>
                      <p:cNvPr id="7170" name="Object 13">
                        <a:extLst>
                          <a:ext uri="{FF2B5EF4-FFF2-40B4-BE49-F238E27FC236}">
                            <a16:creationId xmlns:a16="http://schemas.microsoft.com/office/drawing/2014/main" id="{58039DD1-3FA2-54D9-D3CE-127A8D4FFC2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0325" y="4727575"/>
                        <a:ext cx="3181350" cy="90963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14">
            <a:extLst>
              <a:ext uri="{FF2B5EF4-FFF2-40B4-BE49-F238E27FC236}">
                <a16:creationId xmlns:a16="http://schemas.microsoft.com/office/drawing/2014/main" id="{9936DFCF-0DCC-9B20-D0C1-B03963B851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719" y="4508500"/>
            <a:ext cx="43120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dirty="0"/>
              <a:t>La H</a:t>
            </a:r>
            <a:r>
              <a:rPr lang="es-VE" altLang="es-MX" baseline="-25000" dirty="0"/>
              <a:t>0</a:t>
            </a:r>
            <a:r>
              <a:rPr lang="es-VE" altLang="es-MX" dirty="0"/>
              <a:t> se probada con el estadístico K</a:t>
            </a:r>
            <a:r>
              <a:rPr lang="es-VE" altLang="es-MX" baseline="30000" dirty="0"/>
              <a:t>2</a:t>
            </a:r>
            <a:endParaRPr lang="es-ES" altLang="es-MX" baseline="30000" dirty="0"/>
          </a:p>
        </p:txBody>
      </p:sp>
      <p:graphicFrame>
        <p:nvGraphicFramePr>
          <p:cNvPr id="7171" name="Object 16">
            <a:extLst>
              <a:ext uri="{FF2B5EF4-FFF2-40B4-BE49-F238E27FC236}">
                <a16:creationId xmlns:a16="http://schemas.microsoft.com/office/drawing/2014/main" id="{D00FC9A8-5D7A-765E-A9FF-CD87130456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7033440"/>
              </p:ext>
            </p:extLst>
          </p:nvPr>
        </p:nvGraphicFramePr>
        <p:xfrm>
          <a:off x="1035797" y="4877832"/>
          <a:ext cx="20923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583920" imgH="253800" progId="Equation.3">
                  <p:embed/>
                </p:oleObj>
              </mc:Choice>
              <mc:Fallback>
                <p:oleObj name="Ecuación" r:id="rId4" imgW="583920" imgH="253800" progId="Equation.3">
                  <p:embed/>
                  <p:pic>
                    <p:nvPicPr>
                      <p:cNvPr id="7171" name="Object 16">
                        <a:extLst>
                          <a:ext uri="{FF2B5EF4-FFF2-40B4-BE49-F238E27FC236}">
                            <a16:creationId xmlns:a16="http://schemas.microsoft.com/office/drawing/2014/main" id="{D00FC9A8-5D7A-765E-A9FF-CD87130456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35797" y="4877832"/>
                        <a:ext cx="2092325" cy="909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 Box 17">
            <a:extLst>
              <a:ext uri="{FF2B5EF4-FFF2-40B4-BE49-F238E27FC236}">
                <a16:creationId xmlns:a16="http://schemas.microsoft.com/office/drawing/2014/main" id="{4E2C842C-165E-9F63-DAE8-FDC023EBD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400" y="6375400"/>
            <a:ext cx="3295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dirty="0"/>
              <a:t>Ver guía para procedimiento…</a:t>
            </a:r>
            <a:endParaRPr lang="es-ES" altLang="es-MX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4AAA1923-345D-F4A9-F9B2-E4403EA54C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25495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VE" dirty="0"/>
              <a:t>Otras pruebas:</a:t>
            </a:r>
          </a:p>
          <a:p>
            <a:pPr lvl="1">
              <a:defRPr/>
            </a:pPr>
            <a:r>
              <a:rPr lang="es-VE" dirty="0">
                <a:solidFill>
                  <a:schemeClr val="bg1">
                    <a:lumMod val="50000"/>
                  </a:schemeClr>
                </a:solidFill>
              </a:rPr>
              <a:t>Prueba de </a:t>
            </a:r>
            <a:r>
              <a:rPr lang="el-GR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χ</a:t>
            </a:r>
            <a:r>
              <a:rPr lang="es-MX" baseline="30000" dirty="0">
                <a:solidFill>
                  <a:schemeClr val="bg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s-VE" baseline="30000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es-VE" dirty="0">
                <a:solidFill>
                  <a:schemeClr val="bg1">
                    <a:lumMod val="50000"/>
                  </a:schemeClr>
                </a:solidFill>
              </a:rPr>
              <a:t>Prueba de </a:t>
            </a:r>
            <a:r>
              <a:rPr lang="es-VE" dirty="0" err="1">
                <a:solidFill>
                  <a:schemeClr val="bg1">
                    <a:lumMod val="50000"/>
                  </a:schemeClr>
                </a:solidFill>
              </a:rPr>
              <a:t>Filliben</a:t>
            </a:r>
            <a:endParaRPr lang="es-VE" dirty="0">
              <a:solidFill>
                <a:schemeClr val="bg1">
                  <a:lumMod val="50000"/>
                </a:schemeClr>
              </a:solidFill>
            </a:endParaRPr>
          </a:p>
          <a:p>
            <a:pPr lvl="1">
              <a:defRPr/>
            </a:pPr>
            <a:r>
              <a:rPr lang="es-VE" dirty="0">
                <a:solidFill>
                  <a:schemeClr val="bg1">
                    <a:lumMod val="50000"/>
                  </a:schemeClr>
                </a:solidFill>
              </a:rPr>
              <a:t>Prueba de Galton</a:t>
            </a:r>
          </a:p>
          <a:p>
            <a:pPr lvl="1">
              <a:defRPr/>
            </a:pPr>
            <a:r>
              <a:rPr lang="es-VE" dirty="0" err="1">
                <a:solidFill>
                  <a:schemeClr val="bg1">
                    <a:lumMod val="50000"/>
                  </a:schemeClr>
                </a:solidFill>
              </a:rPr>
              <a:t>Kolmogorov-Smirnov</a:t>
            </a:r>
            <a:endParaRPr lang="es-E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73F32D5F-53C7-4AD5-7442-15CEF6FF03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2603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s-VE" altLang="es-MX" sz="4400" dirty="0"/>
              <a:t>DISTRIBUCIÓN NORMAL</a:t>
            </a:r>
            <a:endParaRPr lang="es-ES" altLang="es-MX" sz="44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DA191C53-C26A-4BF2-A047-72C8EF5589A3}"/>
              </a:ext>
            </a:extLst>
          </p:cNvPr>
          <p:cNvSpPr txBox="1"/>
          <p:nvPr/>
        </p:nvSpPr>
        <p:spPr>
          <a:xfrm>
            <a:off x="179512" y="116632"/>
            <a:ext cx="911698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400" dirty="0"/>
              <a:t>Ajuste a la distribución Normal y prueba </a:t>
            </a:r>
            <a:r>
              <a:rPr lang="es-ES" sz="2400" i="1" dirty="0"/>
              <a:t>t</a:t>
            </a:r>
          </a:p>
        </p:txBody>
      </p:sp>
      <p:pic>
        <p:nvPicPr>
          <p:cNvPr id="3" name="Imagen 2" descr="Imagen que contiene Diagrama&#10;&#10;Descripción generada automáticamente">
            <a:extLst>
              <a:ext uri="{FF2B5EF4-FFF2-40B4-BE49-F238E27FC236}">
                <a16:creationId xmlns:a16="http://schemas.microsoft.com/office/drawing/2014/main" id="{3AB0606D-B3D6-42A2-8E0D-47135AB26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954" y="1268760"/>
            <a:ext cx="8066091" cy="4597672"/>
          </a:xfrm>
          <a:prstGeom prst="rect">
            <a:avLst/>
          </a:prstGeom>
        </p:spPr>
      </p:pic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C8A3CEB6-1775-4618-9E55-D58D71FA83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8954" y="5766004"/>
          <a:ext cx="1766198" cy="975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850680" imgH="469800" progId="Equation.3">
                  <p:embed/>
                </p:oleObj>
              </mc:Choice>
              <mc:Fallback>
                <p:oleObj name="Equation" r:id="rId3" imgW="850680" imgH="46980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C8A3CEB6-1775-4618-9E55-D58D71FA836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954" y="5766004"/>
                        <a:ext cx="1766198" cy="9753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4882549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Connector 34"/>
          <p:cNvCxnSpPr/>
          <p:nvPr/>
        </p:nvCxnSpPr>
        <p:spPr>
          <a:xfrm>
            <a:off x="5569664" y="3346327"/>
            <a:ext cx="2556000" cy="1588"/>
          </a:xfrm>
          <a:prstGeom prst="line">
            <a:avLst/>
          </a:prstGeom>
          <a:ln w="19050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/>
          <p:nvPr/>
        </p:nvSpPr>
        <p:spPr>
          <a:xfrm>
            <a:off x="5426788" y="3060575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7" name="Oval 36"/>
          <p:cNvSpPr/>
          <p:nvPr/>
        </p:nvSpPr>
        <p:spPr>
          <a:xfrm>
            <a:off x="5426788" y="3417765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8" name="Oval 37"/>
          <p:cNvSpPr/>
          <p:nvPr/>
        </p:nvSpPr>
        <p:spPr>
          <a:xfrm>
            <a:off x="5355350" y="3274889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9" name="Oval 38"/>
          <p:cNvSpPr/>
          <p:nvPr/>
        </p:nvSpPr>
        <p:spPr>
          <a:xfrm>
            <a:off x="5641102" y="3203451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0" name="Oval 39"/>
          <p:cNvSpPr/>
          <p:nvPr/>
        </p:nvSpPr>
        <p:spPr>
          <a:xfrm>
            <a:off x="5498226" y="3203451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1" name="Oval 40"/>
          <p:cNvSpPr/>
          <p:nvPr/>
        </p:nvSpPr>
        <p:spPr>
          <a:xfrm>
            <a:off x="5712540" y="3560641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2" name="Oval 41"/>
          <p:cNvSpPr/>
          <p:nvPr/>
        </p:nvSpPr>
        <p:spPr>
          <a:xfrm>
            <a:off x="5569664" y="3489203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3" name="Oval 42"/>
          <p:cNvSpPr/>
          <p:nvPr/>
        </p:nvSpPr>
        <p:spPr>
          <a:xfrm>
            <a:off x="5283912" y="3489203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4" name="Oval 43"/>
          <p:cNvSpPr/>
          <p:nvPr/>
        </p:nvSpPr>
        <p:spPr>
          <a:xfrm>
            <a:off x="5212474" y="3132013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5" name="Oval 44"/>
          <p:cNvSpPr/>
          <p:nvPr/>
        </p:nvSpPr>
        <p:spPr>
          <a:xfrm>
            <a:off x="5498226" y="3632079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6" name="Oval 45"/>
          <p:cNvSpPr/>
          <p:nvPr/>
        </p:nvSpPr>
        <p:spPr>
          <a:xfrm>
            <a:off x="5569664" y="2989137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7" name="Oval 46"/>
          <p:cNvSpPr/>
          <p:nvPr/>
        </p:nvSpPr>
        <p:spPr>
          <a:xfrm>
            <a:off x="5783978" y="3417765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8" name="Oval 47"/>
          <p:cNvSpPr/>
          <p:nvPr/>
        </p:nvSpPr>
        <p:spPr>
          <a:xfrm>
            <a:off x="5283912" y="2917699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9" name="Oval 48"/>
          <p:cNvSpPr/>
          <p:nvPr/>
        </p:nvSpPr>
        <p:spPr>
          <a:xfrm>
            <a:off x="5712540" y="2989137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0" name="Oval 49"/>
          <p:cNvSpPr/>
          <p:nvPr/>
        </p:nvSpPr>
        <p:spPr>
          <a:xfrm>
            <a:off x="5212474" y="3346327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1" name="Oval 50"/>
          <p:cNvSpPr/>
          <p:nvPr/>
        </p:nvSpPr>
        <p:spPr>
          <a:xfrm>
            <a:off x="5712540" y="3346327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2" name="Oval 51"/>
          <p:cNvSpPr/>
          <p:nvPr/>
        </p:nvSpPr>
        <p:spPr>
          <a:xfrm>
            <a:off x="5783978" y="3203451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3" name="Oval 52"/>
          <p:cNvSpPr/>
          <p:nvPr/>
        </p:nvSpPr>
        <p:spPr>
          <a:xfrm>
            <a:off x="7998556" y="3060575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4" name="Oval 53"/>
          <p:cNvSpPr/>
          <p:nvPr/>
        </p:nvSpPr>
        <p:spPr>
          <a:xfrm>
            <a:off x="7998556" y="3417765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5" name="Oval 54"/>
          <p:cNvSpPr/>
          <p:nvPr/>
        </p:nvSpPr>
        <p:spPr>
          <a:xfrm>
            <a:off x="7927118" y="3274889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6" name="Oval 55"/>
          <p:cNvSpPr/>
          <p:nvPr/>
        </p:nvSpPr>
        <p:spPr>
          <a:xfrm>
            <a:off x="8212870" y="3203451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7" name="Oval 56"/>
          <p:cNvSpPr/>
          <p:nvPr/>
        </p:nvSpPr>
        <p:spPr>
          <a:xfrm>
            <a:off x="8069994" y="3203451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8" name="Oval 57"/>
          <p:cNvSpPr/>
          <p:nvPr/>
        </p:nvSpPr>
        <p:spPr>
          <a:xfrm>
            <a:off x="8284308" y="3560641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9" name="Oval 58"/>
          <p:cNvSpPr/>
          <p:nvPr/>
        </p:nvSpPr>
        <p:spPr>
          <a:xfrm>
            <a:off x="8141432" y="3489203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0" name="Oval 59"/>
          <p:cNvSpPr/>
          <p:nvPr/>
        </p:nvSpPr>
        <p:spPr>
          <a:xfrm>
            <a:off x="7855680" y="3489203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1" name="Oval 60"/>
          <p:cNvSpPr/>
          <p:nvPr/>
        </p:nvSpPr>
        <p:spPr>
          <a:xfrm>
            <a:off x="7784242" y="3132013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2" name="Oval 61"/>
          <p:cNvSpPr/>
          <p:nvPr/>
        </p:nvSpPr>
        <p:spPr>
          <a:xfrm>
            <a:off x="8069994" y="3632079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3" name="Oval 62"/>
          <p:cNvSpPr/>
          <p:nvPr/>
        </p:nvSpPr>
        <p:spPr>
          <a:xfrm>
            <a:off x="8141432" y="2989137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4" name="Oval 63"/>
          <p:cNvSpPr/>
          <p:nvPr/>
        </p:nvSpPr>
        <p:spPr>
          <a:xfrm>
            <a:off x="8355746" y="3417765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5" name="Oval 64"/>
          <p:cNvSpPr/>
          <p:nvPr/>
        </p:nvSpPr>
        <p:spPr>
          <a:xfrm>
            <a:off x="7855680" y="2917699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6" name="Oval 65"/>
          <p:cNvSpPr/>
          <p:nvPr/>
        </p:nvSpPr>
        <p:spPr>
          <a:xfrm>
            <a:off x="8284308" y="2989137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7" name="Oval 66"/>
          <p:cNvSpPr/>
          <p:nvPr/>
        </p:nvSpPr>
        <p:spPr>
          <a:xfrm>
            <a:off x="7784242" y="3346327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8" name="Oval 67"/>
          <p:cNvSpPr/>
          <p:nvPr/>
        </p:nvSpPr>
        <p:spPr>
          <a:xfrm>
            <a:off x="8284308" y="3346327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9" name="Oval 68"/>
          <p:cNvSpPr/>
          <p:nvPr/>
        </p:nvSpPr>
        <p:spPr>
          <a:xfrm>
            <a:off x="8355746" y="3203451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251907" name="Object 3"/>
          <p:cNvGraphicFramePr>
            <a:graphicFrameLocks noChangeAspect="1"/>
          </p:cNvGraphicFramePr>
          <p:nvPr/>
        </p:nvGraphicFramePr>
        <p:xfrm>
          <a:off x="3421877" y="3100226"/>
          <a:ext cx="13096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11000" imgH="215640" progId="Equation.3">
                  <p:embed/>
                </p:oleObj>
              </mc:Choice>
              <mc:Fallback>
                <p:oleObj name="Equation" r:id="rId2" imgW="711000" imgH="215640" progId="Equation.3">
                  <p:embed/>
                  <p:pic>
                    <p:nvPicPr>
                      <p:cNvPr id="251907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1877" y="3100226"/>
                        <a:ext cx="1309687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4" name="TextBox 223"/>
          <p:cNvSpPr txBox="1"/>
          <p:nvPr/>
        </p:nvSpPr>
        <p:spPr>
          <a:xfrm>
            <a:off x="5961770" y="2511389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σ</a:t>
            </a:r>
            <a:r>
              <a:rPr lang="es-MX" sz="2000" b="1" baseline="-25000" dirty="0"/>
              <a:t>1</a:t>
            </a:r>
            <a:r>
              <a:rPr lang="es-MX" sz="2000" b="1" dirty="0"/>
              <a:t>  ≈  </a:t>
            </a:r>
            <a:r>
              <a:rPr lang="el-GR" sz="2000" b="1" dirty="0"/>
              <a:t>σ</a:t>
            </a:r>
            <a:r>
              <a:rPr lang="es-MX" sz="2000" b="1" baseline="-25000" dirty="0"/>
              <a:t>2</a:t>
            </a:r>
            <a:endParaRPr lang="es-MX" sz="2000" b="1" dirty="0"/>
          </a:p>
        </p:txBody>
      </p:sp>
      <p:sp>
        <p:nvSpPr>
          <p:cNvPr id="228" name="TextBox 227"/>
          <p:cNvSpPr txBox="1"/>
          <p:nvPr/>
        </p:nvSpPr>
        <p:spPr>
          <a:xfrm>
            <a:off x="525697" y="1101941"/>
            <a:ext cx="828680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Reside en la dificultad para estimar la diferencia entre las medias poblacionales a partir de las medias de las muestras, como resultado de una diferencia en la precisión para estimar dichas medias.</a:t>
            </a:r>
            <a:endParaRPr lang="es-MX" dirty="0"/>
          </a:p>
        </p:txBody>
      </p:sp>
      <p:sp>
        <p:nvSpPr>
          <p:cNvPr id="175" name="TextBox 174"/>
          <p:cNvSpPr txBox="1"/>
          <p:nvPr/>
        </p:nvSpPr>
        <p:spPr>
          <a:xfrm>
            <a:off x="33060" y="618774"/>
            <a:ext cx="60007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El problema de la heterogeneidad de varianzas</a:t>
            </a:r>
            <a:endParaRPr lang="es-MX" sz="2000" dirty="0"/>
          </a:p>
        </p:txBody>
      </p:sp>
      <p:grpSp>
        <p:nvGrpSpPr>
          <p:cNvPr id="6" name="Grupo 5"/>
          <p:cNvGrpSpPr/>
          <p:nvPr/>
        </p:nvGrpSpPr>
        <p:grpSpPr>
          <a:xfrm>
            <a:off x="4932040" y="2399843"/>
            <a:ext cx="3888432" cy="3969730"/>
            <a:chOff x="500034" y="2483606"/>
            <a:chExt cx="3495902" cy="3609690"/>
          </a:xfrm>
        </p:grpSpPr>
        <p:cxnSp>
          <p:nvCxnSpPr>
            <p:cNvPr id="3" name="Conector recto 2"/>
            <p:cNvCxnSpPr/>
            <p:nvPr/>
          </p:nvCxnSpPr>
          <p:spPr>
            <a:xfrm>
              <a:off x="500034" y="2483606"/>
              <a:ext cx="0" cy="360969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/>
            <p:cNvCxnSpPr/>
            <p:nvPr/>
          </p:nvCxnSpPr>
          <p:spPr>
            <a:xfrm>
              <a:off x="500034" y="6093296"/>
              <a:ext cx="34959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ipse 6"/>
          <p:cNvSpPr/>
          <p:nvPr/>
        </p:nvSpPr>
        <p:spPr>
          <a:xfrm>
            <a:off x="781802" y="3007529"/>
            <a:ext cx="720080" cy="7200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1" name="Elipse 230"/>
          <p:cNvSpPr/>
          <p:nvPr/>
        </p:nvSpPr>
        <p:spPr>
          <a:xfrm>
            <a:off x="864932" y="3090659"/>
            <a:ext cx="540000" cy="5400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2" name="Elipse 231"/>
          <p:cNvSpPr/>
          <p:nvPr/>
        </p:nvSpPr>
        <p:spPr>
          <a:xfrm>
            <a:off x="961912" y="3187639"/>
            <a:ext cx="360000" cy="3600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3" name="Elipse 232"/>
          <p:cNvSpPr/>
          <p:nvPr/>
        </p:nvSpPr>
        <p:spPr>
          <a:xfrm>
            <a:off x="1058892" y="3284619"/>
            <a:ext cx="180000" cy="1800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4" name="Elipse 233"/>
          <p:cNvSpPr/>
          <p:nvPr/>
        </p:nvSpPr>
        <p:spPr>
          <a:xfrm>
            <a:off x="709794" y="2927445"/>
            <a:ext cx="900000" cy="9000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5" name="Elipse 234"/>
          <p:cNvSpPr/>
          <p:nvPr/>
        </p:nvSpPr>
        <p:spPr>
          <a:xfrm>
            <a:off x="622747" y="2846583"/>
            <a:ext cx="1080000" cy="10800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6" name="Elipse 235"/>
          <p:cNvSpPr/>
          <p:nvPr/>
        </p:nvSpPr>
        <p:spPr>
          <a:xfrm>
            <a:off x="525697" y="2744619"/>
            <a:ext cx="1260000" cy="12600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7" name="Oval 35"/>
          <p:cNvSpPr/>
          <p:nvPr/>
        </p:nvSpPr>
        <p:spPr>
          <a:xfrm>
            <a:off x="1073254" y="3176309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8" name="Oval 36"/>
          <p:cNvSpPr/>
          <p:nvPr/>
        </p:nvSpPr>
        <p:spPr>
          <a:xfrm>
            <a:off x="1073254" y="3533499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9" name="Oval 37"/>
          <p:cNvSpPr/>
          <p:nvPr/>
        </p:nvSpPr>
        <p:spPr>
          <a:xfrm>
            <a:off x="1001816" y="3390623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0" name="Oval 38"/>
          <p:cNvSpPr/>
          <p:nvPr/>
        </p:nvSpPr>
        <p:spPr>
          <a:xfrm>
            <a:off x="1287568" y="3319185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1" name="Oval 39"/>
          <p:cNvSpPr/>
          <p:nvPr/>
        </p:nvSpPr>
        <p:spPr>
          <a:xfrm>
            <a:off x="1144692" y="3319185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3" name="Oval 41"/>
          <p:cNvSpPr/>
          <p:nvPr/>
        </p:nvSpPr>
        <p:spPr>
          <a:xfrm>
            <a:off x="1216130" y="3604937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4" name="Oval 42"/>
          <p:cNvSpPr/>
          <p:nvPr/>
        </p:nvSpPr>
        <p:spPr>
          <a:xfrm>
            <a:off x="999653" y="3088619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5" name="Oval 43"/>
          <p:cNvSpPr/>
          <p:nvPr/>
        </p:nvSpPr>
        <p:spPr>
          <a:xfrm>
            <a:off x="858940" y="3247747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7" name="Oval 45"/>
          <p:cNvSpPr/>
          <p:nvPr/>
        </p:nvSpPr>
        <p:spPr>
          <a:xfrm>
            <a:off x="1216130" y="3104871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0" name="Oval 48"/>
          <p:cNvSpPr/>
          <p:nvPr/>
        </p:nvSpPr>
        <p:spPr>
          <a:xfrm>
            <a:off x="1359006" y="3104871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1" name="Oval 49"/>
          <p:cNvSpPr/>
          <p:nvPr/>
        </p:nvSpPr>
        <p:spPr>
          <a:xfrm>
            <a:off x="858940" y="3462061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2" name="Oval 50"/>
          <p:cNvSpPr/>
          <p:nvPr/>
        </p:nvSpPr>
        <p:spPr>
          <a:xfrm>
            <a:off x="1359006" y="3462061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3" name="Oval 51"/>
          <p:cNvSpPr/>
          <p:nvPr/>
        </p:nvSpPr>
        <p:spPr>
          <a:xfrm>
            <a:off x="1430444" y="3319185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4" name="Oval 128"/>
          <p:cNvSpPr/>
          <p:nvPr/>
        </p:nvSpPr>
        <p:spPr>
          <a:xfrm>
            <a:off x="994406" y="4774698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5" name="Oval 129"/>
          <p:cNvSpPr/>
          <p:nvPr/>
        </p:nvSpPr>
        <p:spPr>
          <a:xfrm>
            <a:off x="851530" y="5774830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6" name="Oval 130"/>
          <p:cNvSpPr/>
          <p:nvPr/>
        </p:nvSpPr>
        <p:spPr>
          <a:xfrm>
            <a:off x="637216" y="5560516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7" name="Oval 131"/>
          <p:cNvSpPr/>
          <p:nvPr/>
        </p:nvSpPr>
        <p:spPr>
          <a:xfrm>
            <a:off x="1280158" y="5274764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8" name="Oval 132"/>
          <p:cNvSpPr/>
          <p:nvPr/>
        </p:nvSpPr>
        <p:spPr>
          <a:xfrm>
            <a:off x="851530" y="5346202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0" name="Oval 134"/>
          <p:cNvSpPr/>
          <p:nvPr/>
        </p:nvSpPr>
        <p:spPr>
          <a:xfrm>
            <a:off x="1137282" y="5917706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1" name="Oval 135"/>
          <p:cNvSpPr/>
          <p:nvPr/>
        </p:nvSpPr>
        <p:spPr>
          <a:xfrm>
            <a:off x="851530" y="5989144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2" name="Oval 136"/>
          <p:cNvSpPr/>
          <p:nvPr/>
        </p:nvSpPr>
        <p:spPr>
          <a:xfrm>
            <a:off x="637216" y="5274764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4" name="Oval 138"/>
          <p:cNvSpPr/>
          <p:nvPr/>
        </p:nvSpPr>
        <p:spPr>
          <a:xfrm>
            <a:off x="1137282" y="4989012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6" name="Oval 140"/>
          <p:cNvSpPr/>
          <p:nvPr/>
        </p:nvSpPr>
        <p:spPr>
          <a:xfrm>
            <a:off x="780092" y="4989012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7" name="Oval 141"/>
          <p:cNvSpPr/>
          <p:nvPr/>
        </p:nvSpPr>
        <p:spPr>
          <a:xfrm>
            <a:off x="1565910" y="5131888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8" name="Oval 142"/>
          <p:cNvSpPr/>
          <p:nvPr/>
        </p:nvSpPr>
        <p:spPr>
          <a:xfrm>
            <a:off x="565778" y="5703392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9" name="Oval 143"/>
          <p:cNvSpPr/>
          <p:nvPr/>
        </p:nvSpPr>
        <p:spPr>
          <a:xfrm>
            <a:off x="1280158" y="5631954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0" name="Oval 144"/>
          <p:cNvSpPr/>
          <p:nvPr/>
        </p:nvSpPr>
        <p:spPr>
          <a:xfrm>
            <a:off x="1565910" y="5560516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1" name="Oval 184"/>
          <p:cNvSpPr/>
          <p:nvPr/>
        </p:nvSpPr>
        <p:spPr>
          <a:xfrm>
            <a:off x="1423034" y="4917574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2" name="Oval 185"/>
          <p:cNvSpPr/>
          <p:nvPr/>
        </p:nvSpPr>
        <p:spPr>
          <a:xfrm>
            <a:off x="997826" y="5626824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3" name="Oval 186"/>
          <p:cNvSpPr/>
          <p:nvPr/>
        </p:nvSpPr>
        <p:spPr>
          <a:xfrm>
            <a:off x="1708786" y="5346202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4" name="Oval 187"/>
          <p:cNvSpPr/>
          <p:nvPr/>
        </p:nvSpPr>
        <p:spPr>
          <a:xfrm>
            <a:off x="1718476" y="5770840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6" name="Oval 189"/>
          <p:cNvSpPr/>
          <p:nvPr/>
        </p:nvSpPr>
        <p:spPr>
          <a:xfrm>
            <a:off x="1494472" y="5846268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80" name="Grupo 279"/>
          <p:cNvGrpSpPr/>
          <p:nvPr/>
        </p:nvGrpSpPr>
        <p:grpSpPr>
          <a:xfrm>
            <a:off x="565778" y="4821541"/>
            <a:ext cx="1260000" cy="1260000"/>
            <a:chOff x="6345974" y="3016295"/>
            <a:chExt cx="1260000" cy="1260000"/>
          </a:xfrm>
        </p:grpSpPr>
        <p:sp>
          <p:nvSpPr>
            <p:cNvPr id="281" name="Elipse 280"/>
            <p:cNvSpPr/>
            <p:nvPr/>
          </p:nvSpPr>
          <p:spPr>
            <a:xfrm>
              <a:off x="6588224" y="3265350"/>
              <a:ext cx="720080" cy="720000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2" name="Elipse 281"/>
            <p:cNvSpPr/>
            <p:nvPr/>
          </p:nvSpPr>
          <p:spPr>
            <a:xfrm>
              <a:off x="6671354" y="3348480"/>
              <a:ext cx="540000" cy="540000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3" name="Elipse 282"/>
            <p:cNvSpPr/>
            <p:nvPr/>
          </p:nvSpPr>
          <p:spPr>
            <a:xfrm>
              <a:off x="6768334" y="3445460"/>
              <a:ext cx="360000" cy="360000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4" name="Elipse 283"/>
            <p:cNvSpPr/>
            <p:nvPr/>
          </p:nvSpPr>
          <p:spPr>
            <a:xfrm>
              <a:off x="6865314" y="3542440"/>
              <a:ext cx="180000" cy="180000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5" name="Elipse 284"/>
            <p:cNvSpPr/>
            <p:nvPr/>
          </p:nvSpPr>
          <p:spPr>
            <a:xfrm>
              <a:off x="6516216" y="3185266"/>
              <a:ext cx="900000" cy="900000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6" name="Elipse 285"/>
            <p:cNvSpPr/>
            <p:nvPr/>
          </p:nvSpPr>
          <p:spPr>
            <a:xfrm>
              <a:off x="6429169" y="3104404"/>
              <a:ext cx="1080000" cy="1080000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7" name="Elipse 286"/>
            <p:cNvSpPr/>
            <p:nvPr/>
          </p:nvSpPr>
          <p:spPr>
            <a:xfrm>
              <a:off x="6345974" y="3016295"/>
              <a:ext cx="1260000" cy="1260000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288" name="Straight Connector 110"/>
          <p:cNvCxnSpPr/>
          <p:nvPr/>
        </p:nvCxnSpPr>
        <p:spPr>
          <a:xfrm>
            <a:off x="5533754" y="5257085"/>
            <a:ext cx="2556000" cy="1588"/>
          </a:xfrm>
          <a:prstGeom prst="line">
            <a:avLst/>
          </a:prstGeom>
          <a:ln w="19050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Oval 111"/>
          <p:cNvSpPr/>
          <p:nvPr/>
        </p:nvSpPr>
        <p:spPr>
          <a:xfrm>
            <a:off x="5390878" y="4971333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0" name="Oval 112"/>
          <p:cNvSpPr/>
          <p:nvPr/>
        </p:nvSpPr>
        <p:spPr>
          <a:xfrm>
            <a:off x="5390878" y="5328523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1" name="Oval 113"/>
          <p:cNvSpPr/>
          <p:nvPr/>
        </p:nvSpPr>
        <p:spPr>
          <a:xfrm>
            <a:off x="5319440" y="5185647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2" name="Oval 114"/>
          <p:cNvSpPr/>
          <p:nvPr/>
        </p:nvSpPr>
        <p:spPr>
          <a:xfrm>
            <a:off x="5605192" y="5114209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3" name="Oval 115"/>
          <p:cNvSpPr/>
          <p:nvPr/>
        </p:nvSpPr>
        <p:spPr>
          <a:xfrm>
            <a:off x="5462316" y="5114209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4" name="Oval 116"/>
          <p:cNvSpPr/>
          <p:nvPr/>
        </p:nvSpPr>
        <p:spPr>
          <a:xfrm>
            <a:off x="5676630" y="5471399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5" name="Oval 117"/>
          <p:cNvSpPr/>
          <p:nvPr/>
        </p:nvSpPr>
        <p:spPr>
          <a:xfrm>
            <a:off x="5533754" y="5399961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6" name="Oval 118"/>
          <p:cNvSpPr/>
          <p:nvPr/>
        </p:nvSpPr>
        <p:spPr>
          <a:xfrm>
            <a:off x="5248002" y="5399961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7" name="Oval 119"/>
          <p:cNvSpPr/>
          <p:nvPr/>
        </p:nvSpPr>
        <p:spPr>
          <a:xfrm>
            <a:off x="5176564" y="5042771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8" name="Oval 120"/>
          <p:cNvSpPr/>
          <p:nvPr/>
        </p:nvSpPr>
        <p:spPr>
          <a:xfrm>
            <a:off x="5462316" y="5542837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99" name="Oval 121"/>
          <p:cNvSpPr/>
          <p:nvPr/>
        </p:nvSpPr>
        <p:spPr>
          <a:xfrm>
            <a:off x="5533754" y="4899895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0" name="Oval 122"/>
          <p:cNvSpPr/>
          <p:nvPr/>
        </p:nvSpPr>
        <p:spPr>
          <a:xfrm>
            <a:off x="5748068" y="5328523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1" name="Oval 123"/>
          <p:cNvSpPr/>
          <p:nvPr/>
        </p:nvSpPr>
        <p:spPr>
          <a:xfrm>
            <a:off x="5248002" y="4828457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2" name="Oval 124"/>
          <p:cNvSpPr/>
          <p:nvPr/>
        </p:nvSpPr>
        <p:spPr>
          <a:xfrm>
            <a:off x="5676630" y="4899895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3" name="Oval 125"/>
          <p:cNvSpPr/>
          <p:nvPr/>
        </p:nvSpPr>
        <p:spPr>
          <a:xfrm>
            <a:off x="5176564" y="5257085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4" name="Oval 126"/>
          <p:cNvSpPr/>
          <p:nvPr/>
        </p:nvSpPr>
        <p:spPr>
          <a:xfrm>
            <a:off x="5676630" y="5257085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5" name="Oval 127"/>
          <p:cNvSpPr/>
          <p:nvPr/>
        </p:nvSpPr>
        <p:spPr>
          <a:xfrm>
            <a:off x="5748068" y="5114209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6" name="Oval 128"/>
          <p:cNvSpPr/>
          <p:nvPr/>
        </p:nvSpPr>
        <p:spPr>
          <a:xfrm>
            <a:off x="7962646" y="4542705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7" name="Oval 129"/>
          <p:cNvSpPr/>
          <p:nvPr/>
        </p:nvSpPr>
        <p:spPr>
          <a:xfrm>
            <a:off x="7819770" y="5542837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8" name="Oval 130"/>
          <p:cNvSpPr/>
          <p:nvPr/>
        </p:nvSpPr>
        <p:spPr>
          <a:xfrm>
            <a:off x="7605456" y="5328523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09" name="Oval 131"/>
          <p:cNvSpPr/>
          <p:nvPr/>
        </p:nvSpPr>
        <p:spPr>
          <a:xfrm>
            <a:off x="8248398" y="5042771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0" name="Oval 132"/>
          <p:cNvSpPr/>
          <p:nvPr/>
        </p:nvSpPr>
        <p:spPr>
          <a:xfrm>
            <a:off x="7819770" y="5114209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1" name="Oval 133"/>
          <p:cNvSpPr/>
          <p:nvPr/>
        </p:nvSpPr>
        <p:spPr>
          <a:xfrm>
            <a:off x="8391274" y="5900027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2" name="Oval 134"/>
          <p:cNvSpPr/>
          <p:nvPr/>
        </p:nvSpPr>
        <p:spPr>
          <a:xfrm>
            <a:off x="8105522" y="5685713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3" name="Oval 135"/>
          <p:cNvSpPr/>
          <p:nvPr/>
        </p:nvSpPr>
        <p:spPr>
          <a:xfrm>
            <a:off x="7819770" y="5757151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4" name="Oval 136"/>
          <p:cNvSpPr/>
          <p:nvPr/>
        </p:nvSpPr>
        <p:spPr>
          <a:xfrm>
            <a:off x="7605456" y="5042771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5" name="Oval 137"/>
          <p:cNvSpPr/>
          <p:nvPr/>
        </p:nvSpPr>
        <p:spPr>
          <a:xfrm>
            <a:off x="7962646" y="5971465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6" name="Oval 138"/>
          <p:cNvSpPr/>
          <p:nvPr/>
        </p:nvSpPr>
        <p:spPr>
          <a:xfrm>
            <a:off x="8105522" y="4757019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7" name="Oval 139"/>
          <p:cNvSpPr/>
          <p:nvPr/>
        </p:nvSpPr>
        <p:spPr>
          <a:xfrm>
            <a:off x="8534150" y="5828589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8" name="Oval 140"/>
          <p:cNvSpPr/>
          <p:nvPr/>
        </p:nvSpPr>
        <p:spPr>
          <a:xfrm>
            <a:off x="7748332" y="4757019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19" name="Oval 141"/>
          <p:cNvSpPr/>
          <p:nvPr/>
        </p:nvSpPr>
        <p:spPr>
          <a:xfrm>
            <a:off x="8534150" y="4899895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0" name="Oval 142"/>
          <p:cNvSpPr/>
          <p:nvPr/>
        </p:nvSpPr>
        <p:spPr>
          <a:xfrm>
            <a:off x="7534018" y="5471399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1" name="Oval 143"/>
          <p:cNvSpPr/>
          <p:nvPr/>
        </p:nvSpPr>
        <p:spPr>
          <a:xfrm>
            <a:off x="8248398" y="5399961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2" name="Oval 144"/>
          <p:cNvSpPr/>
          <p:nvPr/>
        </p:nvSpPr>
        <p:spPr>
          <a:xfrm>
            <a:off x="8534150" y="5328523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aphicFrame>
        <p:nvGraphicFramePr>
          <p:cNvPr id="326" name="Object 3"/>
          <p:cNvGraphicFramePr>
            <a:graphicFrameLocks noChangeAspect="1"/>
          </p:cNvGraphicFramePr>
          <p:nvPr/>
        </p:nvGraphicFramePr>
        <p:xfrm>
          <a:off x="3944938" y="4991100"/>
          <a:ext cx="8651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215640" progId="Equation.3">
                  <p:embed/>
                </p:oleObj>
              </mc:Choice>
              <mc:Fallback>
                <p:oleObj name="Equation" r:id="rId4" imgW="469800" imgH="215640" progId="Equation.3">
                  <p:embed/>
                  <p:pic>
                    <p:nvPicPr>
                      <p:cNvPr id="3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4938" y="4991100"/>
                        <a:ext cx="86518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" name="Oval 184"/>
          <p:cNvSpPr/>
          <p:nvPr/>
        </p:nvSpPr>
        <p:spPr>
          <a:xfrm>
            <a:off x="8391274" y="4685581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8" name="Oval 185"/>
          <p:cNvSpPr/>
          <p:nvPr/>
        </p:nvSpPr>
        <p:spPr>
          <a:xfrm>
            <a:off x="8105522" y="5185647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29" name="Oval 186"/>
          <p:cNvSpPr/>
          <p:nvPr/>
        </p:nvSpPr>
        <p:spPr>
          <a:xfrm>
            <a:off x="8677026" y="5114209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0" name="Oval 187"/>
          <p:cNvSpPr/>
          <p:nvPr/>
        </p:nvSpPr>
        <p:spPr>
          <a:xfrm>
            <a:off x="8257922" y="4471267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1" name="Oval 188"/>
          <p:cNvSpPr/>
          <p:nvPr/>
        </p:nvSpPr>
        <p:spPr>
          <a:xfrm>
            <a:off x="8248398" y="6042903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2" name="Oval 189"/>
          <p:cNvSpPr/>
          <p:nvPr/>
        </p:nvSpPr>
        <p:spPr>
          <a:xfrm>
            <a:off x="8462712" y="5614275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3" name="Oval 213"/>
          <p:cNvSpPr/>
          <p:nvPr/>
        </p:nvSpPr>
        <p:spPr>
          <a:xfrm>
            <a:off x="8034084" y="4328391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4" name="Oval 214"/>
          <p:cNvSpPr/>
          <p:nvPr/>
        </p:nvSpPr>
        <p:spPr>
          <a:xfrm>
            <a:off x="7676894" y="4542705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5" name="Oval 218"/>
          <p:cNvSpPr/>
          <p:nvPr/>
        </p:nvSpPr>
        <p:spPr>
          <a:xfrm>
            <a:off x="8534150" y="4471267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336" name="TextBox 219"/>
          <p:cNvSpPr txBox="1"/>
          <p:nvPr/>
        </p:nvSpPr>
        <p:spPr>
          <a:xfrm>
            <a:off x="4200092" y="5384467"/>
            <a:ext cx="35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?</a:t>
            </a:r>
          </a:p>
        </p:txBody>
      </p:sp>
      <p:sp>
        <p:nvSpPr>
          <p:cNvPr id="337" name="TextBox 224"/>
          <p:cNvSpPr txBox="1"/>
          <p:nvPr/>
        </p:nvSpPr>
        <p:spPr>
          <a:xfrm>
            <a:off x="6018715" y="4462776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σ</a:t>
            </a:r>
            <a:r>
              <a:rPr lang="es-MX" sz="2000" b="1" baseline="-25000" dirty="0"/>
              <a:t>1</a:t>
            </a:r>
            <a:r>
              <a:rPr lang="es-MX" sz="2000" b="1" dirty="0"/>
              <a:t>  &lt;  </a:t>
            </a:r>
            <a:r>
              <a:rPr lang="el-GR" sz="2000" b="1" dirty="0"/>
              <a:t>σ</a:t>
            </a:r>
            <a:r>
              <a:rPr lang="es-MX" sz="2000" b="1" baseline="-25000" dirty="0"/>
              <a:t>2</a:t>
            </a:r>
            <a:endParaRPr lang="es-MX" sz="2000" b="1" dirty="0"/>
          </a:p>
        </p:txBody>
      </p:sp>
      <p:cxnSp>
        <p:nvCxnSpPr>
          <p:cNvPr id="338" name="Straight Connector 225"/>
          <p:cNvCxnSpPr/>
          <p:nvPr/>
        </p:nvCxnSpPr>
        <p:spPr>
          <a:xfrm rot="5400000">
            <a:off x="7000288" y="5668839"/>
            <a:ext cx="756000" cy="158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Straight Connector 226"/>
          <p:cNvCxnSpPr/>
          <p:nvPr/>
        </p:nvCxnSpPr>
        <p:spPr>
          <a:xfrm rot="10800000">
            <a:off x="7344392" y="6027667"/>
            <a:ext cx="756000" cy="1588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oval" w="lg" len="lg"/>
            <a:tailEnd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CuadroTexto 8"/>
          <p:cNvSpPr txBox="1"/>
          <p:nvPr/>
        </p:nvSpPr>
        <p:spPr>
          <a:xfrm>
            <a:off x="390718" y="2427260"/>
            <a:ext cx="1696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ALTA PRECISION</a:t>
            </a:r>
          </a:p>
        </p:txBody>
      </p:sp>
      <p:sp>
        <p:nvSpPr>
          <p:cNvPr id="340" name="TextBox 223"/>
          <p:cNvSpPr txBox="1"/>
          <p:nvPr/>
        </p:nvSpPr>
        <p:spPr>
          <a:xfrm>
            <a:off x="1596325" y="3098609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σ</a:t>
            </a:r>
            <a:r>
              <a:rPr lang="es-MX" sz="2000" b="1" baseline="-25000" dirty="0"/>
              <a:t> </a:t>
            </a:r>
            <a:r>
              <a:rPr lang="es-MX" sz="2000" b="1" dirty="0"/>
              <a:t> </a:t>
            </a:r>
            <a:r>
              <a:rPr lang="es-MX" sz="1400" b="1" dirty="0"/>
              <a:t>BAJO</a:t>
            </a:r>
          </a:p>
        </p:txBody>
      </p:sp>
      <p:sp>
        <p:nvSpPr>
          <p:cNvPr id="341" name="CuadroTexto 340"/>
          <p:cNvSpPr txBox="1"/>
          <p:nvPr/>
        </p:nvSpPr>
        <p:spPr>
          <a:xfrm>
            <a:off x="390718" y="4452647"/>
            <a:ext cx="1696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BAJA PRECISION</a:t>
            </a:r>
          </a:p>
        </p:txBody>
      </p:sp>
      <p:sp>
        <p:nvSpPr>
          <p:cNvPr id="342" name="TextBox 223"/>
          <p:cNvSpPr txBox="1"/>
          <p:nvPr/>
        </p:nvSpPr>
        <p:spPr>
          <a:xfrm>
            <a:off x="1652452" y="5193904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σ</a:t>
            </a:r>
            <a:r>
              <a:rPr lang="es-MX" sz="2000" b="1" baseline="-25000" dirty="0"/>
              <a:t> </a:t>
            </a:r>
            <a:r>
              <a:rPr lang="es-MX" sz="2000" b="1" dirty="0"/>
              <a:t> </a:t>
            </a:r>
            <a:r>
              <a:rPr lang="es-MX" sz="1400" b="1" dirty="0"/>
              <a:t>ALTO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132873" y="6399609"/>
            <a:ext cx="80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A</a:t>
            </a:r>
          </a:p>
        </p:txBody>
      </p:sp>
      <p:sp>
        <p:nvSpPr>
          <p:cNvPr id="343" name="CuadroTexto 342"/>
          <p:cNvSpPr txBox="1"/>
          <p:nvPr/>
        </p:nvSpPr>
        <p:spPr>
          <a:xfrm>
            <a:off x="7752009" y="6413266"/>
            <a:ext cx="80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/>
              <p:cNvSpPr txBox="1"/>
              <p:nvPr/>
            </p:nvSpPr>
            <p:spPr>
              <a:xfrm>
                <a:off x="4508731" y="2206280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MX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14" name="Cuadro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8731" y="2206280"/>
                <a:ext cx="30104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TextBox 223"/>
          <p:cNvSpPr txBox="1"/>
          <p:nvPr/>
        </p:nvSpPr>
        <p:spPr>
          <a:xfrm>
            <a:off x="5876496" y="1340768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σ</a:t>
            </a:r>
            <a:r>
              <a:rPr lang="es-MX" sz="2000" b="1" baseline="-25000" dirty="0"/>
              <a:t>1</a:t>
            </a:r>
            <a:r>
              <a:rPr lang="es-MX" sz="2000" b="1" dirty="0"/>
              <a:t>  ≈  </a:t>
            </a:r>
            <a:r>
              <a:rPr lang="el-GR" sz="2000" b="1" dirty="0"/>
              <a:t>σ</a:t>
            </a:r>
            <a:r>
              <a:rPr lang="es-MX" sz="2000" b="1" baseline="-25000" dirty="0"/>
              <a:t>2</a:t>
            </a:r>
            <a:endParaRPr lang="es-MX" sz="2000" b="1" dirty="0"/>
          </a:p>
        </p:txBody>
      </p:sp>
      <p:sp>
        <p:nvSpPr>
          <p:cNvPr id="175" name="TextBox 174"/>
          <p:cNvSpPr txBox="1"/>
          <p:nvPr/>
        </p:nvSpPr>
        <p:spPr>
          <a:xfrm>
            <a:off x="68779" y="620688"/>
            <a:ext cx="56401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El problema de la heterogeneidad de varianzas</a:t>
            </a:r>
            <a:endParaRPr lang="es-MX" sz="2000" dirty="0"/>
          </a:p>
        </p:txBody>
      </p:sp>
      <p:grpSp>
        <p:nvGrpSpPr>
          <p:cNvPr id="6" name="Grupo 5"/>
          <p:cNvGrpSpPr/>
          <p:nvPr/>
        </p:nvGrpSpPr>
        <p:grpSpPr>
          <a:xfrm>
            <a:off x="4680662" y="1340768"/>
            <a:ext cx="4139810" cy="4868416"/>
            <a:chOff x="500034" y="2483606"/>
            <a:chExt cx="3495902" cy="3609690"/>
          </a:xfrm>
        </p:grpSpPr>
        <p:cxnSp>
          <p:nvCxnSpPr>
            <p:cNvPr id="3" name="Conector recto 2"/>
            <p:cNvCxnSpPr/>
            <p:nvPr/>
          </p:nvCxnSpPr>
          <p:spPr>
            <a:xfrm>
              <a:off x="500034" y="2483606"/>
              <a:ext cx="0" cy="3609690"/>
            </a:xfrm>
            <a:prstGeom prst="line">
              <a:avLst/>
            </a:prstGeom>
            <a:ln w="1270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ector recto 4"/>
            <p:cNvCxnSpPr/>
            <p:nvPr/>
          </p:nvCxnSpPr>
          <p:spPr>
            <a:xfrm>
              <a:off x="500034" y="6093296"/>
              <a:ext cx="3495902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Elipse 6"/>
          <p:cNvSpPr/>
          <p:nvPr/>
        </p:nvSpPr>
        <p:spPr>
          <a:xfrm>
            <a:off x="687844" y="2209069"/>
            <a:ext cx="720080" cy="7200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1" name="Elipse 230"/>
          <p:cNvSpPr/>
          <p:nvPr/>
        </p:nvSpPr>
        <p:spPr>
          <a:xfrm>
            <a:off x="770974" y="2292199"/>
            <a:ext cx="540000" cy="5400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2" name="Elipse 231"/>
          <p:cNvSpPr/>
          <p:nvPr/>
        </p:nvSpPr>
        <p:spPr>
          <a:xfrm>
            <a:off x="867954" y="2389179"/>
            <a:ext cx="360000" cy="3600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3" name="Elipse 232"/>
          <p:cNvSpPr/>
          <p:nvPr/>
        </p:nvSpPr>
        <p:spPr>
          <a:xfrm>
            <a:off x="964934" y="2486159"/>
            <a:ext cx="180000" cy="1800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4" name="Elipse 233"/>
          <p:cNvSpPr/>
          <p:nvPr/>
        </p:nvSpPr>
        <p:spPr>
          <a:xfrm>
            <a:off x="615836" y="2128985"/>
            <a:ext cx="900000" cy="9000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5" name="Elipse 234"/>
          <p:cNvSpPr/>
          <p:nvPr/>
        </p:nvSpPr>
        <p:spPr>
          <a:xfrm>
            <a:off x="528789" y="2048123"/>
            <a:ext cx="1080000" cy="10800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6" name="Elipse 235"/>
          <p:cNvSpPr/>
          <p:nvPr/>
        </p:nvSpPr>
        <p:spPr>
          <a:xfrm>
            <a:off x="431739" y="1946159"/>
            <a:ext cx="1260000" cy="1260000"/>
          </a:xfrm>
          <a:prstGeom prst="ellipse">
            <a:avLst/>
          </a:prstGeom>
          <a:noFill/>
          <a:ln w="31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7" name="Oval 35"/>
          <p:cNvSpPr/>
          <p:nvPr/>
        </p:nvSpPr>
        <p:spPr>
          <a:xfrm>
            <a:off x="979296" y="2377849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8" name="Oval 36"/>
          <p:cNvSpPr/>
          <p:nvPr/>
        </p:nvSpPr>
        <p:spPr>
          <a:xfrm>
            <a:off x="979296" y="2735039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9" name="Oval 37"/>
          <p:cNvSpPr/>
          <p:nvPr/>
        </p:nvSpPr>
        <p:spPr>
          <a:xfrm>
            <a:off x="907858" y="2592163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0" name="Oval 38"/>
          <p:cNvSpPr/>
          <p:nvPr/>
        </p:nvSpPr>
        <p:spPr>
          <a:xfrm>
            <a:off x="1193610" y="2520725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1" name="Oval 39"/>
          <p:cNvSpPr/>
          <p:nvPr/>
        </p:nvSpPr>
        <p:spPr>
          <a:xfrm>
            <a:off x="1050734" y="2520725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3" name="Oval 41"/>
          <p:cNvSpPr/>
          <p:nvPr/>
        </p:nvSpPr>
        <p:spPr>
          <a:xfrm>
            <a:off x="1122172" y="2806477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4" name="Oval 42"/>
          <p:cNvSpPr/>
          <p:nvPr/>
        </p:nvSpPr>
        <p:spPr>
          <a:xfrm>
            <a:off x="905695" y="2290159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5" name="Oval 43"/>
          <p:cNvSpPr/>
          <p:nvPr/>
        </p:nvSpPr>
        <p:spPr>
          <a:xfrm>
            <a:off x="764982" y="2449287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7" name="Oval 45"/>
          <p:cNvSpPr/>
          <p:nvPr/>
        </p:nvSpPr>
        <p:spPr>
          <a:xfrm>
            <a:off x="1122172" y="2306411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0" name="Oval 48"/>
          <p:cNvSpPr/>
          <p:nvPr/>
        </p:nvSpPr>
        <p:spPr>
          <a:xfrm>
            <a:off x="1265048" y="2306411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1" name="Oval 49"/>
          <p:cNvSpPr/>
          <p:nvPr/>
        </p:nvSpPr>
        <p:spPr>
          <a:xfrm>
            <a:off x="764982" y="2663601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2" name="Oval 50"/>
          <p:cNvSpPr/>
          <p:nvPr/>
        </p:nvSpPr>
        <p:spPr>
          <a:xfrm>
            <a:off x="1265048" y="2663601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3" name="Oval 51"/>
          <p:cNvSpPr/>
          <p:nvPr/>
        </p:nvSpPr>
        <p:spPr>
          <a:xfrm>
            <a:off x="1336486" y="2520725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4" name="Oval 128"/>
          <p:cNvSpPr/>
          <p:nvPr/>
        </p:nvSpPr>
        <p:spPr>
          <a:xfrm>
            <a:off x="900448" y="4471131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5" name="Oval 129"/>
          <p:cNvSpPr/>
          <p:nvPr/>
        </p:nvSpPr>
        <p:spPr>
          <a:xfrm>
            <a:off x="757572" y="5471263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6" name="Oval 130"/>
          <p:cNvSpPr/>
          <p:nvPr/>
        </p:nvSpPr>
        <p:spPr>
          <a:xfrm>
            <a:off x="543258" y="5256949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7" name="Oval 131"/>
          <p:cNvSpPr/>
          <p:nvPr/>
        </p:nvSpPr>
        <p:spPr>
          <a:xfrm>
            <a:off x="1186200" y="4971197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58" name="Oval 132"/>
          <p:cNvSpPr/>
          <p:nvPr/>
        </p:nvSpPr>
        <p:spPr>
          <a:xfrm>
            <a:off x="757572" y="5042635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0" name="Oval 134"/>
          <p:cNvSpPr/>
          <p:nvPr/>
        </p:nvSpPr>
        <p:spPr>
          <a:xfrm>
            <a:off x="1043324" y="5614139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1" name="Oval 135"/>
          <p:cNvSpPr/>
          <p:nvPr/>
        </p:nvSpPr>
        <p:spPr>
          <a:xfrm>
            <a:off x="757572" y="5685577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2" name="Oval 136"/>
          <p:cNvSpPr/>
          <p:nvPr/>
        </p:nvSpPr>
        <p:spPr>
          <a:xfrm>
            <a:off x="543258" y="4971197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4" name="Oval 138"/>
          <p:cNvSpPr/>
          <p:nvPr/>
        </p:nvSpPr>
        <p:spPr>
          <a:xfrm>
            <a:off x="1043324" y="4685445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6" name="Oval 140"/>
          <p:cNvSpPr/>
          <p:nvPr/>
        </p:nvSpPr>
        <p:spPr>
          <a:xfrm>
            <a:off x="686134" y="4685445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7" name="Oval 141"/>
          <p:cNvSpPr/>
          <p:nvPr/>
        </p:nvSpPr>
        <p:spPr>
          <a:xfrm>
            <a:off x="1471952" y="4828321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8" name="Oval 142"/>
          <p:cNvSpPr/>
          <p:nvPr/>
        </p:nvSpPr>
        <p:spPr>
          <a:xfrm>
            <a:off x="471820" y="5399825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69" name="Oval 143"/>
          <p:cNvSpPr/>
          <p:nvPr/>
        </p:nvSpPr>
        <p:spPr>
          <a:xfrm>
            <a:off x="1186200" y="5328387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0" name="Oval 144"/>
          <p:cNvSpPr/>
          <p:nvPr/>
        </p:nvSpPr>
        <p:spPr>
          <a:xfrm>
            <a:off x="1471952" y="5256949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1" name="Oval 184"/>
          <p:cNvSpPr/>
          <p:nvPr/>
        </p:nvSpPr>
        <p:spPr>
          <a:xfrm>
            <a:off x="1329076" y="4614007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2" name="Oval 185"/>
          <p:cNvSpPr/>
          <p:nvPr/>
        </p:nvSpPr>
        <p:spPr>
          <a:xfrm>
            <a:off x="903868" y="5323257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3" name="Oval 186"/>
          <p:cNvSpPr/>
          <p:nvPr/>
        </p:nvSpPr>
        <p:spPr>
          <a:xfrm>
            <a:off x="1614828" y="5042635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4" name="Oval 187"/>
          <p:cNvSpPr/>
          <p:nvPr/>
        </p:nvSpPr>
        <p:spPr>
          <a:xfrm>
            <a:off x="1624518" y="5467273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76" name="Oval 189"/>
          <p:cNvSpPr/>
          <p:nvPr/>
        </p:nvSpPr>
        <p:spPr>
          <a:xfrm>
            <a:off x="1400514" y="5542701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grpSp>
        <p:nvGrpSpPr>
          <p:cNvPr id="280" name="Grupo 279"/>
          <p:cNvGrpSpPr/>
          <p:nvPr/>
        </p:nvGrpSpPr>
        <p:grpSpPr>
          <a:xfrm>
            <a:off x="471820" y="4517974"/>
            <a:ext cx="1260000" cy="1260000"/>
            <a:chOff x="6345974" y="3016295"/>
            <a:chExt cx="1260000" cy="1260000"/>
          </a:xfrm>
        </p:grpSpPr>
        <p:sp>
          <p:nvSpPr>
            <p:cNvPr id="281" name="Elipse 280"/>
            <p:cNvSpPr/>
            <p:nvPr/>
          </p:nvSpPr>
          <p:spPr>
            <a:xfrm>
              <a:off x="6588224" y="3265350"/>
              <a:ext cx="720080" cy="720000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2" name="Elipse 281"/>
            <p:cNvSpPr/>
            <p:nvPr/>
          </p:nvSpPr>
          <p:spPr>
            <a:xfrm>
              <a:off x="6671354" y="3348480"/>
              <a:ext cx="540000" cy="540000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3" name="Elipse 282"/>
            <p:cNvSpPr/>
            <p:nvPr/>
          </p:nvSpPr>
          <p:spPr>
            <a:xfrm>
              <a:off x="6768334" y="3445460"/>
              <a:ext cx="360000" cy="360000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4" name="Elipse 283"/>
            <p:cNvSpPr/>
            <p:nvPr/>
          </p:nvSpPr>
          <p:spPr>
            <a:xfrm>
              <a:off x="6865314" y="3542440"/>
              <a:ext cx="180000" cy="180000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5" name="Elipse 284"/>
            <p:cNvSpPr/>
            <p:nvPr/>
          </p:nvSpPr>
          <p:spPr>
            <a:xfrm>
              <a:off x="6516216" y="3185266"/>
              <a:ext cx="900000" cy="900000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6" name="Elipse 285"/>
            <p:cNvSpPr/>
            <p:nvPr/>
          </p:nvSpPr>
          <p:spPr>
            <a:xfrm>
              <a:off x="6429169" y="3104404"/>
              <a:ext cx="1080000" cy="1080000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sp>
          <p:nvSpPr>
            <p:cNvPr id="287" name="Elipse 286"/>
            <p:cNvSpPr/>
            <p:nvPr/>
          </p:nvSpPr>
          <p:spPr>
            <a:xfrm>
              <a:off x="6345974" y="3016295"/>
              <a:ext cx="1260000" cy="1260000"/>
            </a:xfrm>
            <a:prstGeom prst="ellipse">
              <a:avLst/>
            </a:prstGeom>
            <a:noFill/>
            <a:ln w="31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graphicFrame>
        <p:nvGraphicFramePr>
          <p:cNvPr id="326" name="Object 3"/>
          <p:cNvGraphicFramePr>
            <a:graphicFrameLocks noChangeAspect="1"/>
          </p:cNvGraphicFramePr>
          <p:nvPr/>
        </p:nvGraphicFramePr>
        <p:xfrm>
          <a:off x="3289711" y="4420738"/>
          <a:ext cx="865188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9800" imgH="215640" progId="Equation.3">
                  <p:embed/>
                </p:oleObj>
              </mc:Choice>
              <mc:Fallback>
                <p:oleObj name="Equation" r:id="rId2" imgW="469800" imgH="215640" progId="Equation.3">
                  <p:embed/>
                  <p:pic>
                    <p:nvPicPr>
                      <p:cNvPr id="326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711" y="4420738"/>
                        <a:ext cx="865188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6" name="TextBox 219"/>
          <p:cNvSpPr txBox="1"/>
          <p:nvPr/>
        </p:nvSpPr>
        <p:spPr>
          <a:xfrm>
            <a:off x="3544865" y="4814105"/>
            <a:ext cx="3571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800" b="1" dirty="0"/>
              <a:t>?</a:t>
            </a:r>
          </a:p>
        </p:txBody>
      </p:sp>
      <p:sp>
        <p:nvSpPr>
          <p:cNvPr id="337" name="TextBox 224"/>
          <p:cNvSpPr txBox="1"/>
          <p:nvPr/>
        </p:nvSpPr>
        <p:spPr>
          <a:xfrm>
            <a:off x="6078334" y="3707630"/>
            <a:ext cx="1285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σ</a:t>
            </a:r>
            <a:r>
              <a:rPr lang="es-MX" sz="2000" b="1" baseline="-25000" dirty="0"/>
              <a:t>1</a:t>
            </a:r>
            <a:r>
              <a:rPr lang="es-MX" sz="2000" b="1" dirty="0"/>
              <a:t>  &lt;  </a:t>
            </a:r>
            <a:r>
              <a:rPr lang="el-GR" sz="2000" b="1" dirty="0"/>
              <a:t>σ</a:t>
            </a:r>
            <a:r>
              <a:rPr lang="es-MX" sz="2000" b="1" baseline="-25000" dirty="0"/>
              <a:t>2</a:t>
            </a:r>
            <a:endParaRPr lang="es-MX" sz="2000" b="1" dirty="0"/>
          </a:p>
        </p:txBody>
      </p:sp>
      <p:sp>
        <p:nvSpPr>
          <p:cNvPr id="9" name="CuadroTexto 8"/>
          <p:cNvSpPr txBox="1"/>
          <p:nvPr/>
        </p:nvSpPr>
        <p:spPr>
          <a:xfrm>
            <a:off x="296760" y="1628800"/>
            <a:ext cx="1696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ALTA PRECISION</a:t>
            </a:r>
          </a:p>
        </p:txBody>
      </p:sp>
      <p:sp>
        <p:nvSpPr>
          <p:cNvPr id="340" name="TextBox 223"/>
          <p:cNvSpPr txBox="1"/>
          <p:nvPr/>
        </p:nvSpPr>
        <p:spPr>
          <a:xfrm>
            <a:off x="1502367" y="2300149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σ</a:t>
            </a:r>
            <a:r>
              <a:rPr lang="es-MX" sz="2000" b="1" baseline="-25000" dirty="0"/>
              <a:t> </a:t>
            </a:r>
            <a:r>
              <a:rPr lang="es-MX" sz="2000" b="1" dirty="0"/>
              <a:t> </a:t>
            </a:r>
            <a:r>
              <a:rPr lang="es-MX" sz="1400" b="1" dirty="0"/>
              <a:t>BAJO</a:t>
            </a:r>
          </a:p>
        </p:txBody>
      </p:sp>
      <p:sp>
        <p:nvSpPr>
          <p:cNvPr id="341" name="CuadroTexto 340"/>
          <p:cNvSpPr txBox="1"/>
          <p:nvPr/>
        </p:nvSpPr>
        <p:spPr>
          <a:xfrm>
            <a:off x="296760" y="4149080"/>
            <a:ext cx="16963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400" b="1" dirty="0"/>
              <a:t>BAJA PRECISION</a:t>
            </a:r>
          </a:p>
        </p:txBody>
      </p:sp>
      <p:sp>
        <p:nvSpPr>
          <p:cNvPr id="342" name="TextBox 223"/>
          <p:cNvSpPr txBox="1"/>
          <p:nvPr/>
        </p:nvSpPr>
        <p:spPr>
          <a:xfrm>
            <a:off x="1558494" y="4890337"/>
            <a:ext cx="13573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/>
              <a:t>σ</a:t>
            </a:r>
            <a:r>
              <a:rPr lang="es-MX" sz="2000" b="1" baseline="-25000" dirty="0"/>
              <a:t> </a:t>
            </a:r>
            <a:r>
              <a:rPr lang="es-MX" sz="2000" b="1" dirty="0"/>
              <a:t> </a:t>
            </a:r>
            <a:r>
              <a:rPr lang="es-MX" sz="1400" b="1" dirty="0"/>
              <a:t>ALTO</a:t>
            </a:r>
          </a:p>
        </p:txBody>
      </p:sp>
      <p:sp>
        <p:nvSpPr>
          <p:cNvPr id="10" name="CuadroTexto 9"/>
          <p:cNvSpPr txBox="1"/>
          <p:nvPr/>
        </p:nvSpPr>
        <p:spPr>
          <a:xfrm>
            <a:off x="5132873" y="6239219"/>
            <a:ext cx="80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A</a:t>
            </a:r>
          </a:p>
        </p:txBody>
      </p:sp>
      <p:sp>
        <p:nvSpPr>
          <p:cNvPr id="343" name="CuadroTexto 342"/>
          <p:cNvSpPr txBox="1"/>
          <p:nvPr/>
        </p:nvSpPr>
        <p:spPr>
          <a:xfrm>
            <a:off x="7752009" y="6252876"/>
            <a:ext cx="8017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dirty="0"/>
              <a:t>B</a:t>
            </a:r>
          </a:p>
        </p:txBody>
      </p:sp>
      <p:cxnSp>
        <p:nvCxnSpPr>
          <p:cNvPr id="146" name="Straight Connector 69"/>
          <p:cNvCxnSpPr/>
          <p:nvPr/>
        </p:nvCxnSpPr>
        <p:spPr>
          <a:xfrm>
            <a:off x="5458896" y="2054164"/>
            <a:ext cx="2556000" cy="1588"/>
          </a:xfrm>
          <a:prstGeom prst="line">
            <a:avLst/>
          </a:prstGeom>
          <a:ln w="19050">
            <a:solidFill>
              <a:srgbClr val="C00000"/>
            </a:solidFill>
            <a:headEnd type="oval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Oval 70"/>
          <p:cNvSpPr/>
          <p:nvPr/>
        </p:nvSpPr>
        <p:spPr>
          <a:xfrm>
            <a:off x="5316020" y="1768412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8" name="Oval 71"/>
          <p:cNvSpPr/>
          <p:nvPr/>
        </p:nvSpPr>
        <p:spPr>
          <a:xfrm>
            <a:off x="5316020" y="2125602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49" name="Oval 72"/>
          <p:cNvSpPr/>
          <p:nvPr/>
        </p:nvSpPr>
        <p:spPr>
          <a:xfrm>
            <a:off x="5244582" y="1982726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0" name="Oval 73"/>
          <p:cNvSpPr/>
          <p:nvPr/>
        </p:nvSpPr>
        <p:spPr>
          <a:xfrm>
            <a:off x="5530334" y="1911288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1" name="Oval 74"/>
          <p:cNvSpPr/>
          <p:nvPr/>
        </p:nvSpPr>
        <p:spPr>
          <a:xfrm>
            <a:off x="5387458" y="1911288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2" name="Oval 75"/>
          <p:cNvSpPr/>
          <p:nvPr/>
        </p:nvSpPr>
        <p:spPr>
          <a:xfrm>
            <a:off x="5601772" y="2268478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3" name="Oval 76"/>
          <p:cNvSpPr/>
          <p:nvPr/>
        </p:nvSpPr>
        <p:spPr>
          <a:xfrm>
            <a:off x="5458896" y="2197040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4" name="Oval 77"/>
          <p:cNvSpPr/>
          <p:nvPr/>
        </p:nvSpPr>
        <p:spPr>
          <a:xfrm>
            <a:off x="5173144" y="2197040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5" name="Oval 78"/>
          <p:cNvSpPr/>
          <p:nvPr/>
        </p:nvSpPr>
        <p:spPr>
          <a:xfrm>
            <a:off x="5101706" y="1839850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6" name="Oval 79"/>
          <p:cNvSpPr/>
          <p:nvPr/>
        </p:nvSpPr>
        <p:spPr>
          <a:xfrm>
            <a:off x="5387458" y="2339916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7" name="Oval 80"/>
          <p:cNvSpPr/>
          <p:nvPr/>
        </p:nvSpPr>
        <p:spPr>
          <a:xfrm>
            <a:off x="5458896" y="1696974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8" name="Oval 81"/>
          <p:cNvSpPr/>
          <p:nvPr/>
        </p:nvSpPr>
        <p:spPr>
          <a:xfrm>
            <a:off x="5673210" y="2125602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59" name="Oval 82"/>
          <p:cNvSpPr/>
          <p:nvPr/>
        </p:nvSpPr>
        <p:spPr>
          <a:xfrm>
            <a:off x="5173144" y="1625536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0" name="Oval 83"/>
          <p:cNvSpPr/>
          <p:nvPr/>
        </p:nvSpPr>
        <p:spPr>
          <a:xfrm>
            <a:off x="5601772" y="1696974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1" name="Oval 84"/>
          <p:cNvSpPr/>
          <p:nvPr/>
        </p:nvSpPr>
        <p:spPr>
          <a:xfrm>
            <a:off x="5101706" y="2054164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2" name="Oval 85"/>
          <p:cNvSpPr/>
          <p:nvPr/>
        </p:nvSpPr>
        <p:spPr>
          <a:xfrm>
            <a:off x="5601772" y="2054164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3" name="Oval 86"/>
          <p:cNvSpPr/>
          <p:nvPr/>
        </p:nvSpPr>
        <p:spPr>
          <a:xfrm>
            <a:off x="5673210" y="1911288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4" name="Oval 87"/>
          <p:cNvSpPr/>
          <p:nvPr/>
        </p:nvSpPr>
        <p:spPr>
          <a:xfrm>
            <a:off x="7887788" y="2625668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5" name="Oval 88"/>
          <p:cNvSpPr/>
          <p:nvPr/>
        </p:nvSpPr>
        <p:spPr>
          <a:xfrm>
            <a:off x="7887788" y="2982858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6" name="Oval 89"/>
          <p:cNvSpPr/>
          <p:nvPr/>
        </p:nvSpPr>
        <p:spPr>
          <a:xfrm>
            <a:off x="7816350" y="2839982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7" name="Oval 90"/>
          <p:cNvSpPr/>
          <p:nvPr/>
        </p:nvSpPr>
        <p:spPr>
          <a:xfrm>
            <a:off x="8102102" y="2768544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8" name="Oval 91"/>
          <p:cNvSpPr/>
          <p:nvPr/>
        </p:nvSpPr>
        <p:spPr>
          <a:xfrm>
            <a:off x="7959226" y="2768544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69" name="Oval 92"/>
          <p:cNvSpPr/>
          <p:nvPr/>
        </p:nvSpPr>
        <p:spPr>
          <a:xfrm>
            <a:off x="8173540" y="3125734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0" name="Oval 93"/>
          <p:cNvSpPr/>
          <p:nvPr/>
        </p:nvSpPr>
        <p:spPr>
          <a:xfrm>
            <a:off x="8030664" y="3054296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1" name="Oval 94"/>
          <p:cNvSpPr/>
          <p:nvPr/>
        </p:nvSpPr>
        <p:spPr>
          <a:xfrm>
            <a:off x="7744912" y="3054296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2" name="Oval 95"/>
          <p:cNvSpPr/>
          <p:nvPr/>
        </p:nvSpPr>
        <p:spPr>
          <a:xfrm>
            <a:off x="7673474" y="2697106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3" name="Oval 96"/>
          <p:cNvSpPr/>
          <p:nvPr/>
        </p:nvSpPr>
        <p:spPr>
          <a:xfrm>
            <a:off x="7959226" y="3197172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4" name="Oval 97"/>
          <p:cNvSpPr/>
          <p:nvPr/>
        </p:nvSpPr>
        <p:spPr>
          <a:xfrm>
            <a:off x="8030664" y="2554230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6" name="Oval 98"/>
          <p:cNvSpPr/>
          <p:nvPr/>
        </p:nvSpPr>
        <p:spPr>
          <a:xfrm>
            <a:off x="8244978" y="2982858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7" name="Oval 99"/>
          <p:cNvSpPr/>
          <p:nvPr/>
        </p:nvSpPr>
        <p:spPr>
          <a:xfrm>
            <a:off x="7744912" y="2482792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8" name="Oval 100"/>
          <p:cNvSpPr/>
          <p:nvPr/>
        </p:nvSpPr>
        <p:spPr>
          <a:xfrm>
            <a:off x="8173540" y="2554230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79" name="Oval 101"/>
          <p:cNvSpPr/>
          <p:nvPr/>
        </p:nvSpPr>
        <p:spPr>
          <a:xfrm>
            <a:off x="7673474" y="2911420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0" name="Oval 102"/>
          <p:cNvSpPr/>
          <p:nvPr/>
        </p:nvSpPr>
        <p:spPr>
          <a:xfrm>
            <a:off x="8173540" y="2911420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1" name="Oval 103"/>
          <p:cNvSpPr/>
          <p:nvPr/>
        </p:nvSpPr>
        <p:spPr>
          <a:xfrm>
            <a:off x="8244978" y="2768544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182" name="Straight Connector 105"/>
          <p:cNvCxnSpPr/>
          <p:nvPr/>
        </p:nvCxnSpPr>
        <p:spPr>
          <a:xfrm rot="5400000">
            <a:off x="3838763" y="2482792"/>
            <a:ext cx="857256" cy="1588"/>
          </a:xfrm>
          <a:prstGeom prst="line">
            <a:avLst/>
          </a:prstGeom>
          <a:ln w="1905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3" name="Object 2"/>
          <p:cNvGraphicFramePr>
            <a:graphicFrameLocks noChangeAspect="1"/>
          </p:cNvGraphicFramePr>
          <p:nvPr/>
        </p:nvGraphicFramePr>
        <p:xfrm>
          <a:off x="3275856" y="2268467"/>
          <a:ext cx="865187" cy="396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215640" progId="Equation.3">
                  <p:embed/>
                </p:oleObj>
              </mc:Choice>
              <mc:Fallback>
                <p:oleObj name="Equation" r:id="rId4" imgW="469800" imgH="215640" progId="Equation.3">
                  <p:embed/>
                  <p:pic>
                    <p:nvPicPr>
                      <p:cNvPr id="183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5856" y="2268467"/>
                        <a:ext cx="865187" cy="3968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84" name="Straight Connector 221"/>
          <p:cNvCxnSpPr/>
          <p:nvPr/>
        </p:nvCxnSpPr>
        <p:spPr>
          <a:xfrm>
            <a:off x="5458896" y="2906634"/>
            <a:ext cx="2556000" cy="1588"/>
          </a:xfrm>
          <a:prstGeom prst="line">
            <a:avLst/>
          </a:prstGeom>
          <a:ln w="19050">
            <a:solidFill>
              <a:srgbClr val="C00000"/>
            </a:solidFill>
            <a:headEnd type="none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/>
          <p:cNvCxnSpPr/>
          <p:nvPr/>
        </p:nvCxnSpPr>
        <p:spPr>
          <a:xfrm>
            <a:off x="4266597" y="2054164"/>
            <a:ext cx="122801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ector recto 185"/>
          <p:cNvCxnSpPr/>
          <p:nvPr/>
        </p:nvCxnSpPr>
        <p:spPr>
          <a:xfrm>
            <a:off x="4283968" y="2907825"/>
            <a:ext cx="122801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Connector 145"/>
          <p:cNvCxnSpPr/>
          <p:nvPr/>
        </p:nvCxnSpPr>
        <p:spPr>
          <a:xfrm>
            <a:off x="5500694" y="4417318"/>
            <a:ext cx="2556000" cy="1588"/>
          </a:xfrm>
          <a:prstGeom prst="line">
            <a:avLst/>
          </a:prstGeom>
          <a:ln w="19050">
            <a:solidFill>
              <a:srgbClr val="C00000"/>
            </a:solidFill>
            <a:headEnd type="oval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46"/>
          <p:cNvSpPr/>
          <p:nvPr/>
        </p:nvSpPr>
        <p:spPr>
          <a:xfrm>
            <a:off x="5357818" y="4131566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89" name="Oval 147"/>
          <p:cNvSpPr/>
          <p:nvPr/>
        </p:nvSpPr>
        <p:spPr>
          <a:xfrm>
            <a:off x="5357818" y="4488756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0" name="Oval 148"/>
          <p:cNvSpPr/>
          <p:nvPr/>
        </p:nvSpPr>
        <p:spPr>
          <a:xfrm>
            <a:off x="5286380" y="4345880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1" name="Oval 149"/>
          <p:cNvSpPr/>
          <p:nvPr/>
        </p:nvSpPr>
        <p:spPr>
          <a:xfrm>
            <a:off x="5572132" y="4274442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2" name="Oval 150"/>
          <p:cNvSpPr/>
          <p:nvPr/>
        </p:nvSpPr>
        <p:spPr>
          <a:xfrm>
            <a:off x="5429256" y="4274442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3" name="Oval 151"/>
          <p:cNvSpPr/>
          <p:nvPr/>
        </p:nvSpPr>
        <p:spPr>
          <a:xfrm>
            <a:off x="5643570" y="4631632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4" name="Oval 152"/>
          <p:cNvSpPr/>
          <p:nvPr/>
        </p:nvSpPr>
        <p:spPr>
          <a:xfrm>
            <a:off x="5500694" y="4560194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5" name="Oval 153"/>
          <p:cNvSpPr/>
          <p:nvPr/>
        </p:nvSpPr>
        <p:spPr>
          <a:xfrm>
            <a:off x="5214942" y="4560194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6" name="Oval 154"/>
          <p:cNvSpPr/>
          <p:nvPr/>
        </p:nvSpPr>
        <p:spPr>
          <a:xfrm>
            <a:off x="5143504" y="4203004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7" name="Oval 155"/>
          <p:cNvSpPr/>
          <p:nvPr/>
        </p:nvSpPr>
        <p:spPr>
          <a:xfrm>
            <a:off x="5429256" y="4703070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8" name="Oval 156"/>
          <p:cNvSpPr/>
          <p:nvPr/>
        </p:nvSpPr>
        <p:spPr>
          <a:xfrm>
            <a:off x="5500694" y="4060128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99" name="Oval 157"/>
          <p:cNvSpPr/>
          <p:nvPr/>
        </p:nvSpPr>
        <p:spPr>
          <a:xfrm>
            <a:off x="5715008" y="4488756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0" name="Oval 158"/>
          <p:cNvSpPr/>
          <p:nvPr/>
        </p:nvSpPr>
        <p:spPr>
          <a:xfrm>
            <a:off x="5214942" y="3988690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1" name="Oval 159"/>
          <p:cNvSpPr/>
          <p:nvPr/>
        </p:nvSpPr>
        <p:spPr>
          <a:xfrm>
            <a:off x="5643570" y="4060128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2" name="Oval 160"/>
          <p:cNvSpPr/>
          <p:nvPr/>
        </p:nvSpPr>
        <p:spPr>
          <a:xfrm>
            <a:off x="5143504" y="4417318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3" name="Oval 161"/>
          <p:cNvSpPr/>
          <p:nvPr/>
        </p:nvSpPr>
        <p:spPr>
          <a:xfrm>
            <a:off x="5643570" y="4417318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4" name="Oval 162"/>
          <p:cNvSpPr/>
          <p:nvPr/>
        </p:nvSpPr>
        <p:spPr>
          <a:xfrm>
            <a:off x="5715008" y="4274442"/>
            <a:ext cx="71438" cy="71438"/>
          </a:xfrm>
          <a:prstGeom prst="ellipse">
            <a:avLst/>
          </a:prstGeom>
          <a:solidFill>
            <a:schemeClr val="accent4"/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05" name="Straight Connector 180"/>
          <p:cNvCxnSpPr/>
          <p:nvPr/>
        </p:nvCxnSpPr>
        <p:spPr>
          <a:xfrm rot="5400000">
            <a:off x="6943102" y="4845946"/>
            <a:ext cx="857256" cy="1588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190"/>
          <p:cNvSpPr/>
          <p:nvPr/>
        </p:nvSpPr>
        <p:spPr>
          <a:xfrm>
            <a:off x="7929586" y="4485558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8" name="Oval 191"/>
          <p:cNvSpPr/>
          <p:nvPr/>
        </p:nvSpPr>
        <p:spPr>
          <a:xfrm>
            <a:off x="7786710" y="5485690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09" name="Oval 192"/>
          <p:cNvSpPr/>
          <p:nvPr/>
        </p:nvSpPr>
        <p:spPr>
          <a:xfrm>
            <a:off x="7572396" y="5271376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0" name="Oval 193"/>
          <p:cNvSpPr/>
          <p:nvPr/>
        </p:nvSpPr>
        <p:spPr>
          <a:xfrm>
            <a:off x="8215338" y="4985624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1" name="Oval 194"/>
          <p:cNvSpPr/>
          <p:nvPr/>
        </p:nvSpPr>
        <p:spPr>
          <a:xfrm>
            <a:off x="7786710" y="5057062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2" name="Oval 195"/>
          <p:cNvSpPr/>
          <p:nvPr/>
        </p:nvSpPr>
        <p:spPr>
          <a:xfrm>
            <a:off x="8358214" y="5842880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3" name="Oval 196"/>
          <p:cNvSpPr/>
          <p:nvPr/>
        </p:nvSpPr>
        <p:spPr>
          <a:xfrm>
            <a:off x="8072462" y="5628566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4" name="Oval 197"/>
          <p:cNvSpPr/>
          <p:nvPr/>
        </p:nvSpPr>
        <p:spPr>
          <a:xfrm>
            <a:off x="7786710" y="5700004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5" name="Oval 198"/>
          <p:cNvSpPr/>
          <p:nvPr/>
        </p:nvSpPr>
        <p:spPr>
          <a:xfrm>
            <a:off x="7500958" y="4914186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6" name="Oval 199"/>
          <p:cNvSpPr/>
          <p:nvPr/>
        </p:nvSpPr>
        <p:spPr>
          <a:xfrm>
            <a:off x="7929586" y="5914318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7" name="Oval 200"/>
          <p:cNvSpPr/>
          <p:nvPr/>
        </p:nvSpPr>
        <p:spPr>
          <a:xfrm>
            <a:off x="8072462" y="4699872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8" name="Oval 201"/>
          <p:cNvSpPr/>
          <p:nvPr/>
        </p:nvSpPr>
        <p:spPr>
          <a:xfrm>
            <a:off x="8501090" y="5771442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19" name="Oval 202"/>
          <p:cNvSpPr/>
          <p:nvPr/>
        </p:nvSpPr>
        <p:spPr>
          <a:xfrm>
            <a:off x="7715272" y="4699872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0" name="Oval 203"/>
          <p:cNvSpPr/>
          <p:nvPr/>
        </p:nvSpPr>
        <p:spPr>
          <a:xfrm>
            <a:off x="8501090" y="4842748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1" name="Oval 204"/>
          <p:cNvSpPr/>
          <p:nvPr/>
        </p:nvSpPr>
        <p:spPr>
          <a:xfrm>
            <a:off x="7500958" y="5414252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2" name="Oval 205"/>
          <p:cNvSpPr/>
          <p:nvPr/>
        </p:nvSpPr>
        <p:spPr>
          <a:xfrm>
            <a:off x="8215338" y="5342814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3" name="Oval 206"/>
          <p:cNvSpPr/>
          <p:nvPr/>
        </p:nvSpPr>
        <p:spPr>
          <a:xfrm>
            <a:off x="8501090" y="5271376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5" name="Oval 207"/>
          <p:cNvSpPr/>
          <p:nvPr/>
        </p:nvSpPr>
        <p:spPr>
          <a:xfrm>
            <a:off x="8358214" y="4628434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6" name="Oval 208"/>
          <p:cNvSpPr/>
          <p:nvPr/>
        </p:nvSpPr>
        <p:spPr>
          <a:xfrm>
            <a:off x="8072462" y="5128500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7" name="Oval 209"/>
          <p:cNvSpPr/>
          <p:nvPr/>
        </p:nvSpPr>
        <p:spPr>
          <a:xfrm>
            <a:off x="8643966" y="5057062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29" name="Oval 210"/>
          <p:cNvSpPr/>
          <p:nvPr/>
        </p:nvSpPr>
        <p:spPr>
          <a:xfrm>
            <a:off x="8224862" y="4414120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30" name="Oval 211"/>
          <p:cNvSpPr/>
          <p:nvPr/>
        </p:nvSpPr>
        <p:spPr>
          <a:xfrm>
            <a:off x="8215338" y="5985756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2" name="Oval 212"/>
          <p:cNvSpPr/>
          <p:nvPr/>
        </p:nvSpPr>
        <p:spPr>
          <a:xfrm>
            <a:off x="8429652" y="5557128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6" name="Oval 215"/>
          <p:cNvSpPr/>
          <p:nvPr/>
        </p:nvSpPr>
        <p:spPr>
          <a:xfrm>
            <a:off x="8072462" y="4271244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8" name="Oval 216"/>
          <p:cNvSpPr/>
          <p:nvPr/>
        </p:nvSpPr>
        <p:spPr>
          <a:xfrm>
            <a:off x="7858148" y="4342682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249" name="Oval 217"/>
          <p:cNvSpPr/>
          <p:nvPr/>
        </p:nvSpPr>
        <p:spPr>
          <a:xfrm>
            <a:off x="8501090" y="4414120"/>
            <a:ext cx="71438" cy="71438"/>
          </a:xfrm>
          <a:prstGeom prst="ellipse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cxnSp>
        <p:nvCxnSpPr>
          <p:cNvPr id="263" name="Straight Connector 222"/>
          <p:cNvCxnSpPr/>
          <p:nvPr/>
        </p:nvCxnSpPr>
        <p:spPr>
          <a:xfrm>
            <a:off x="5500694" y="5272986"/>
            <a:ext cx="2556000" cy="1588"/>
          </a:xfrm>
          <a:prstGeom prst="line">
            <a:avLst/>
          </a:prstGeom>
          <a:ln w="19050">
            <a:solidFill>
              <a:srgbClr val="C00000"/>
            </a:solidFill>
            <a:prstDash val="dash"/>
            <a:headEnd type="none" w="lg" len="lg"/>
            <a:tailEnd type="oval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Connector 105"/>
          <p:cNvCxnSpPr/>
          <p:nvPr/>
        </p:nvCxnSpPr>
        <p:spPr>
          <a:xfrm rot="5400000">
            <a:off x="3834881" y="4857931"/>
            <a:ext cx="857256" cy="1588"/>
          </a:xfrm>
          <a:prstGeom prst="line">
            <a:avLst/>
          </a:prstGeom>
          <a:ln w="19050">
            <a:solidFill>
              <a:srgbClr val="C00000"/>
            </a:solidFill>
            <a:prstDash val="solid"/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Conector recto 276"/>
          <p:cNvCxnSpPr/>
          <p:nvPr/>
        </p:nvCxnSpPr>
        <p:spPr>
          <a:xfrm>
            <a:off x="4262715" y="4429303"/>
            <a:ext cx="122801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Conector recto 277"/>
          <p:cNvCxnSpPr/>
          <p:nvPr/>
        </p:nvCxnSpPr>
        <p:spPr>
          <a:xfrm>
            <a:off x="4280086" y="5282964"/>
            <a:ext cx="122801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9" name="CuadroTexto 278"/>
              <p:cNvSpPr txBox="1"/>
              <p:nvPr/>
            </p:nvSpPr>
            <p:spPr>
              <a:xfrm>
                <a:off x="4259619" y="1082503"/>
                <a:ext cx="30104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MX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MX" sz="28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s-MX" sz="2800" dirty="0"/>
              </a:p>
            </p:txBody>
          </p:sp>
        </mc:Choice>
        <mc:Fallback xmlns="">
          <p:sp>
            <p:nvSpPr>
              <p:cNvPr id="279" name="CuadroTexto 2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9619" y="1082503"/>
                <a:ext cx="301044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321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45F5712A-ADDA-40C4-B49D-2626A0CE90FF}"/>
              </a:ext>
            </a:extLst>
          </p:cNvPr>
          <p:cNvSpPr txBox="1"/>
          <p:nvPr/>
        </p:nvSpPr>
        <p:spPr>
          <a:xfrm>
            <a:off x="467544" y="260648"/>
            <a:ext cx="7920880" cy="95410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800" dirty="0"/>
              <a:t>Condiciones para aplicar las pruebas con buen dominio del error estadístico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2C828B7F-8F0B-4C89-8D60-78321CD8B3AF}"/>
              </a:ext>
            </a:extLst>
          </p:cNvPr>
          <p:cNvSpPr txBox="1"/>
          <p:nvPr/>
        </p:nvSpPr>
        <p:spPr>
          <a:xfrm>
            <a:off x="132794" y="1449796"/>
            <a:ext cx="8590380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2800" dirty="0"/>
              <a:t>En la mayoría de los textos indican:</a:t>
            </a:r>
          </a:p>
          <a:p>
            <a:endParaRPr lang="es-MX" sz="2800" dirty="0"/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Los valores deben ser independientes e idénticamente distribuidos. </a:t>
            </a:r>
            <a:r>
              <a:rPr lang="es-MX" sz="2800" dirty="0">
                <a:solidFill>
                  <a:schemeClr val="bg1">
                    <a:lumMod val="50000"/>
                  </a:schemeClr>
                </a:solidFill>
              </a:rPr>
              <a:t>Se resuelve con muestreos aleatorios.</a:t>
            </a:r>
          </a:p>
          <a:p>
            <a:pPr marL="342900" indent="-342900">
              <a:buFont typeface="+mj-lt"/>
              <a:buAutoNum type="arabicPeriod"/>
            </a:pPr>
            <a:endParaRPr lang="es-MX" sz="2800" dirty="0">
              <a:solidFill>
                <a:schemeClr val="bg1">
                  <a:lumMod val="50000"/>
                </a:schemeClr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Los residuales se deben ajustar a una distribución normal. </a:t>
            </a:r>
            <a:r>
              <a:rPr lang="es-MX" sz="2800" dirty="0">
                <a:solidFill>
                  <a:schemeClr val="bg1">
                    <a:lumMod val="50000"/>
                  </a:schemeClr>
                </a:solidFill>
              </a:rPr>
              <a:t>Se debe evaluar, no necesariamente se debe esperar ajuste a una </a:t>
            </a:r>
            <a:r>
              <a:rPr lang="es-MX" sz="2800" dirty="0" err="1">
                <a:solidFill>
                  <a:schemeClr val="bg1">
                    <a:lumMod val="50000"/>
                  </a:schemeClr>
                </a:solidFill>
              </a:rPr>
              <a:t>dist</a:t>
            </a:r>
            <a:r>
              <a:rPr lang="es-MX" sz="2800" dirty="0">
                <a:solidFill>
                  <a:schemeClr val="bg1">
                    <a:lumMod val="50000"/>
                  </a:schemeClr>
                </a:solidFill>
              </a:rPr>
              <a:t>. normal.</a:t>
            </a:r>
          </a:p>
          <a:p>
            <a:pPr marL="342900" indent="-342900">
              <a:buFont typeface="+mj-lt"/>
              <a:buAutoNum type="arabicPeriod"/>
            </a:pPr>
            <a:endParaRPr lang="es-MX" sz="2800" dirty="0"/>
          </a:p>
          <a:p>
            <a:pPr marL="342900" indent="-342900">
              <a:buFont typeface="+mj-lt"/>
              <a:buAutoNum type="arabicPeriod"/>
            </a:pPr>
            <a:r>
              <a:rPr lang="es-MX" sz="2800" dirty="0"/>
              <a:t>Las varianzas de los grupos deben ser homogéneas.</a:t>
            </a:r>
            <a:r>
              <a:rPr lang="es-MX" sz="2800" dirty="0">
                <a:solidFill>
                  <a:schemeClr val="bg1">
                    <a:lumMod val="50000"/>
                  </a:schemeClr>
                </a:solidFill>
              </a:rPr>
              <a:t> Se debe evaluar, no necesariamente se debe esperar varianzas iguales.</a:t>
            </a:r>
            <a:endParaRPr lang="es-MX" sz="2800" dirty="0"/>
          </a:p>
        </p:txBody>
      </p:sp>
    </p:spTree>
    <p:extLst>
      <p:ext uri="{BB962C8B-B14F-4D97-AF65-F5344CB8AC3E}">
        <p14:creationId xmlns:p14="http://schemas.microsoft.com/office/powerpoint/2010/main" val="4065394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3"/>
          <p:cNvGrpSpPr/>
          <p:nvPr/>
        </p:nvGrpSpPr>
        <p:grpSpPr>
          <a:xfrm>
            <a:off x="4814210" y="3725478"/>
            <a:ext cx="3528000" cy="2308959"/>
            <a:chOff x="4814210" y="3725478"/>
            <a:chExt cx="3528000" cy="2308959"/>
          </a:xfrm>
        </p:grpSpPr>
        <p:sp>
          <p:nvSpPr>
            <p:cNvPr id="93" name="TextBox 92"/>
            <p:cNvSpPr txBox="1"/>
            <p:nvPr/>
          </p:nvSpPr>
          <p:spPr>
            <a:xfrm>
              <a:off x="7871556" y="5310587"/>
              <a:ext cx="470654" cy="28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x</a:t>
              </a:r>
              <a:r>
                <a:rPr lang="es-MX" sz="1600" baseline="-25000" dirty="0"/>
                <a:t>2</a:t>
              </a:r>
              <a:endParaRPr lang="es-MX" sz="1600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 rot="5400000">
              <a:off x="4603916" y="4540673"/>
              <a:ext cx="1476477" cy="18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814210" y="3725478"/>
              <a:ext cx="634424" cy="28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f(x</a:t>
              </a:r>
              <a:r>
                <a:rPr lang="es-MX" sz="1600" baseline="-25000" dirty="0"/>
                <a:t>2</a:t>
              </a:r>
              <a:r>
                <a:rPr lang="es-MX" sz="1600" dirty="0"/>
                <a:t>)</a:t>
              </a:r>
            </a:p>
          </p:txBody>
        </p:sp>
        <p:sp>
          <p:nvSpPr>
            <p:cNvPr id="96" name="Isosceles Triangle 95"/>
            <p:cNvSpPr/>
            <p:nvPr/>
          </p:nvSpPr>
          <p:spPr>
            <a:xfrm>
              <a:off x="6664576" y="5677679"/>
              <a:ext cx="50262" cy="574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97" name="Straight Connector 96"/>
            <p:cNvCxnSpPr>
              <a:endCxn id="96" idx="0"/>
            </p:cNvCxnSpPr>
            <p:nvPr/>
          </p:nvCxnSpPr>
          <p:spPr>
            <a:xfrm rot="5400000">
              <a:off x="5932903" y="4912920"/>
              <a:ext cx="1521563" cy="7954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6461807" y="5749453"/>
              <a:ext cx="433769" cy="28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b="1" dirty="0"/>
                <a:t>μ </a:t>
              </a:r>
            </a:p>
          </p:txBody>
        </p:sp>
        <p:cxnSp>
          <p:nvCxnSpPr>
            <p:cNvPr id="99" name="Straight Connector 98"/>
            <p:cNvCxnSpPr/>
            <p:nvPr/>
          </p:nvCxnSpPr>
          <p:spPr>
            <a:xfrm rot="5400000">
              <a:off x="7245415" y="5139518"/>
              <a:ext cx="820263" cy="1833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Isosceles Triangle 99"/>
            <p:cNvSpPr/>
            <p:nvPr/>
          </p:nvSpPr>
          <p:spPr>
            <a:xfrm>
              <a:off x="7634395" y="5508579"/>
              <a:ext cx="50262" cy="574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101" name="Straight Connector 100"/>
            <p:cNvCxnSpPr/>
            <p:nvPr/>
          </p:nvCxnSpPr>
          <p:spPr>
            <a:xfrm rot="5400000">
              <a:off x="5366341" y="5139518"/>
              <a:ext cx="820263" cy="1833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Isosceles Triangle 101"/>
            <p:cNvSpPr/>
            <p:nvPr/>
          </p:nvSpPr>
          <p:spPr>
            <a:xfrm>
              <a:off x="5746752" y="5508579"/>
              <a:ext cx="50262" cy="574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375725" y="5591580"/>
              <a:ext cx="568030" cy="28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LS 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507943" y="5591580"/>
              <a:ext cx="541506" cy="28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LI </a:t>
              </a:r>
            </a:p>
          </p:txBody>
        </p:sp>
        <p:sp>
          <p:nvSpPr>
            <p:cNvPr id="105" name="Freeform 104"/>
            <p:cNvSpPr/>
            <p:nvPr/>
          </p:nvSpPr>
          <p:spPr>
            <a:xfrm flipH="1">
              <a:off x="5448634" y="5168701"/>
              <a:ext cx="317212" cy="104799"/>
            </a:xfrm>
            <a:custGeom>
              <a:avLst/>
              <a:gdLst>
                <a:gd name="connsiteX0" fmla="*/ 0 w 328613"/>
                <a:gd name="connsiteY0" fmla="*/ 0 h 323850"/>
                <a:gd name="connsiteX1" fmla="*/ 0 w 328613"/>
                <a:gd name="connsiteY1" fmla="*/ 319087 h 323850"/>
                <a:gd name="connsiteX2" fmla="*/ 328613 w 328613"/>
                <a:gd name="connsiteY2" fmla="*/ 323850 h 323850"/>
                <a:gd name="connsiteX3" fmla="*/ 214313 w 328613"/>
                <a:gd name="connsiteY3" fmla="*/ 271462 h 323850"/>
                <a:gd name="connsiteX4" fmla="*/ 128588 w 328613"/>
                <a:gd name="connsiteY4" fmla="*/ 190500 h 323850"/>
                <a:gd name="connsiteX5" fmla="*/ 57150 w 328613"/>
                <a:gd name="connsiteY5" fmla="*/ 95250 h 323850"/>
                <a:gd name="connsiteX6" fmla="*/ 0 w 328613"/>
                <a:gd name="connsiteY6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613" h="323850">
                  <a:moveTo>
                    <a:pt x="0" y="0"/>
                  </a:moveTo>
                  <a:lnTo>
                    <a:pt x="0" y="319087"/>
                  </a:lnTo>
                  <a:lnTo>
                    <a:pt x="328613" y="323850"/>
                  </a:lnTo>
                  <a:lnTo>
                    <a:pt x="214313" y="271462"/>
                  </a:lnTo>
                  <a:lnTo>
                    <a:pt x="128588" y="190500"/>
                  </a:lnTo>
                  <a:lnTo>
                    <a:pt x="57150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5351368" y="4407002"/>
              <a:ext cx="2664562" cy="855905"/>
            </a:xfrm>
            <a:custGeom>
              <a:avLst/>
              <a:gdLst>
                <a:gd name="connsiteX0" fmla="*/ 0 w 3000375"/>
                <a:gd name="connsiteY0" fmla="*/ 1014412 h 1016793"/>
                <a:gd name="connsiteX1" fmla="*/ 138112 w 3000375"/>
                <a:gd name="connsiteY1" fmla="*/ 1004887 h 1016793"/>
                <a:gd name="connsiteX2" fmla="*/ 404812 w 3000375"/>
                <a:gd name="connsiteY2" fmla="*/ 942975 h 1016793"/>
                <a:gd name="connsiteX3" fmla="*/ 623887 w 3000375"/>
                <a:gd name="connsiteY3" fmla="*/ 804862 h 1016793"/>
                <a:gd name="connsiteX4" fmla="*/ 823912 w 3000375"/>
                <a:gd name="connsiteY4" fmla="*/ 619125 h 1016793"/>
                <a:gd name="connsiteX5" fmla="*/ 1081087 w 3000375"/>
                <a:gd name="connsiteY5" fmla="*/ 323850 h 1016793"/>
                <a:gd name="connsiteX6" fmla="*/ 1262062 w 3000375"/>
                <a:gd name="connsiteY6" fmla="*/ 142875 h 1016793"/>
                <a:gd name="connsiteX7" fmla="*/ 1376362 w 3000375"/>
                <a:gd name="connsiteY7" fmla="*/ 61912 h 1016793"/>
                <a:gd name="connsiteX8" fmla="*/ 1481137 w 3000375"/>
                <a:gd name="connsiteY8" fmla="*/ 9525 h 1016793"/>
                <a:gd name="connsiteX9" fmla="*/ 1509712 w 3000375"/>
                <a:gd name="connsiteY9" fmla="*/ 4762 h 1016793"/>
                <a:gd name="connsiteX10" fmla="*/ 1638300 w 3000375"/>
                <a:gd name="connsiteY10" fmla="*/ 28575 h 1016793"/>
                <a:gd name="connsiteX11" fmla="*/ 1814512 w 3000375"/>
                <a:gd name="connsiteY11" fmla="*/ 157162 h 1016793"/>
                <a:gd name="connsiteX12" fmla="*/ 1966912 w 3000375"/>
                <a:gd name="connsiteY12" fmla="*/ 319087 h 1016793"/>
                <a:gd name="connsiteX13" fmla="*/ 2152650 w 3000375"/>
                <a:gd name="connsiteY13" fmla="*/ 528637 h 1016793"/>
                <a:gd name="connsiteX14" fmla="*/ 2338387 w 3000375"/>
                <a:gd name="connsiteY14" fmla="*/ 719137 h 1016793"/>
                <a:gd name="connsiteX15" fmla="*/ 2500312 w 3000375"/>
                <a:gd name="connsiteY15" fmla="*/ 847725 h 1016793"/>
                <a:gd name="connsiteX16" fmla="*/ 2662237 w 3000375"/>
                <a:gd name="connsiteY16" fmla="*/ 947737 h 1016793"/>
                <a:gd name="connsiteX17" fmla="*/ 2843212 w 3000375"/>
                <a:gd name="connsiteY17" fmla="*/ 1000125 h 1016793"/>
                <a:gd name="connsiteX18" fmla="*/ 2933700 w 3000375"/>
                <a:gd name="connsiteY18" fmla="*/ 1009650 h 1016793"/>
                <a:gd name="connsiteX19" fmla="*/ 3000375 w 3000375"/>
                <a:gd name="connsiteY19" fmla="*/ 1009650 h 1016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00375" h="1016793">
                  <a:moveTo>
                    <a:pt x="0" y="1014412"/>
                  </a:moveTo>
                  <a:cubicBezTo>
                    <a:pt x="35321" y="1015602"/>
                    <a:pt x="70643" y="1016793"/>
                    <a:pt x="138112" y="1004887"/>
                  </a:cubicBezTo>
                  <a:cubicBezTo>
                    <a:pt x="205581" y="992981"/>
                    <a:pt x="323850" y="976312"/>
                    <a:pt x="404812" y="942975"/>
                  </a:cubicBezTo>
                  <a:cubicBezTo>
                    <a:pt x="485774" y="909638"/>
                    <a:pt x="554037" y="858837"/>
                    <a:pt x="623887" y="804862"/>
                  </a:cubicBezTo>
                  <a:cubicBezTo>
                    <a:pt x="693737" y="750887"/>
                    <a:pt x="747712" y="699294"/>
                    <a:pt x="823912" y="619125"/>
                  </a:cubicBezTo>
                  <a:cubicBezTo>
                    <a:pt x="900112" y="538956"/>
                    <a:pt x="1008062" y="403225"/>
                    <a:pt x="1081087" y="323850"/>
                  </a:cubicBezTo>
                  <a:cubicBezTo>
                    <a:pt x="1154112" y="244475"/>
                    <a:pt x="1212849" y="186531"/>
                    <a:pt x="1262062" y="142875"/>
                  </a:cubicBezTo>
                  <a:cubicBezTo>
                    <a:pt x="1311275" y="99219"/>
                    <a:pt x="1339850" y="84137"/>
                    <a:pt x="1376362" y="61912"/>
                  </a:cubicBezTo>
                  <a:cubicBezTo>
                    <a:pt x="1412874" y="39687"/>
                    <a:pt x="1458912" y="19050"/>
                    <a:pt x="1481137" y="9525"/>
                  </a:cubicBezTo>
                  <a:cubicBezTo>
                    <a:pt x="1503362" y="0"/>
                    <a:pt x="1483518" y="1587"/>
                    <a:pt x="1509712" y="4762"/>
                  </a:cubicBezTo>
                  <a:cubicBezTo>
                    <a:pt x="1535906" y="7937"/>
                    <a:pt x="1587500" y="3175"/>
                    <a:pt x="1638300" y="28575"/>
                  </a:cubicBezTo>
                  <a:cubicBezTo>
                    <a:pt x="1689100" y="53975"/>
                    <a:pt x="1759743" y="108743"/>
                    <a:pt x="1814512" y="157162"/>
                  </a:cubicBezTo>
                  <a:cubicBezTo>
                    <a:pt x="1869281" y="205581"/>
                    <a:pt x="1910556" y="257174"/>
                    <a:pt x="1966912" y="319087"/>
                  </a:cubicBezTo>
                  <a:cubicBezTo>
                    <a:pt x="2023268" y="381000"/>
                    <a:pt x="2090738" y="461962"/>
                    <a:pt x="2152650" y="528637"/>
                  </a:cubicBezTo>
                  <a:cubicBezTo>
                    <a:pt x="2214563" y="595312"/>
                    <a:pt x="2280443" y="665956"/>
                    <a:pt x="2338387" y="719137"/>
                  </a:cubicBezTo>
                  <a:cubicBezTo>
                    <a:pt x="2396331" y="772318"/>
                    <a:pt x="2446337" y="809625"/>
                    <a:pt x="2500312" y="847725"/>
                  </a:cubicBezTo>
                  <a:cubicBezTo>
                    <a:pt x="2554287" y="885825"/>
                    <a:pt x="2605087" y="922337"/>
                    <a:pt x="2662237" y="947737"/>
                  </a:cubicBezTo>
                  <a:cubicBezTo>
                    <a:pt x="2719387" y="973137"/>
                    <a:pt x="2797968" y="989806"/>
                    <a:pt x="2843212" y="1000125"/>
                  </a:cubicBezTo>
                  <a:cubicBezTo>
                    <a:pt x="2888456" y="1010444"/>
                    <a:pt x="2907506" y="1008063"/>
                    <a:pt x="2933700" y="1009650"/>
                  </a:cubicBezTo>
                  <a:cubicBezTo>
                    <a:pt x="2959894" y="1011238"/>
                    <a:pt x="2980134" y="1010444"/>
                    <a:pt x="3000375" y="100965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07" name="Straight Connector 106"/>
            <p:cNvCxnSpPr/>
            <p:nvPr/>
          </p:nvCxnSpPr>
          <p:spPr>
            <a:xfrm rot="10800000">
              <a:off x="5350109" y="5287232"/>
              <a:ext cx="2826548" cy="1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Freeform 107"/>
            <p:cNvSpPr/>
            <p:nvPr/>
          </p:nvSpPr>
          <p:spPr>
            <a:xfrm>
              <a:off x="7669114" y="5188741"/>
              <a:ext cx="305226" cy="100224"/>
            </a:xfrm>
            <a:custGeom>
              <a:avLst/>
              <a:gdLst>
                <a:gd name="connsiteX0" fmla="*/ 0 w 343693"/>
                <a:gd name="connsiteY0" fmla="*/ 0 h 119063"/>
                <a:gd name="connsiteX1" fmla="*/ 0 w 343693"/>
                <a:gd name="connsiteY1" fmla="*/ 114300 h 119063"/>
                <a:gd name="connsiteX2" fmla="*/ 0 w 343693"/>
                <a:gd name="connsiteY2" fmla="*/ 114300 h 119063"/>
                <a:gd name="connsiteX3" fmla="*/ 23812 w 343693"/>
                <a:gd name="connsiteY3" fmla="*/ 109538 h 119063"/>
                <a:gd name="connsiteX4" fmla="*/ 119062 w 343693"/>
                <a:gd name="connsiteY4" fmla="*/ 114300 h 119063"/>
                <a:gd name="connsiteX5" fmla="*/ 152400 w 343693"/>
                <a:gd name="connsiteY5" fmla="*/ 114300 h 119063"/>
                <a:gd name="connsiteX6" fmla="*/ 223837 w 343693"/>
                <a:gd name="connsiteY6" fmla="*/ 119063 h 119063"/>
                <a:gd name="connsiteX7" fmla="*/ 319087 w 343693"/>
                <a:gd name="connsiteY7" fmla="*/ 114300 h 119063"/>
                <a:gd name="connsiteX8" fmla="*/ 323850 w 343693"/>
                <a:gd name="connsiteY8" fmla="*/ 114300 h 119063"/>
                <a:gd name="connsiteX9" fmla="*/ 338137 w 343693"/>
                <a:gd name="connsiteY9" fmla="*/ 114300 h 119063"/>
                <a:gd name="connsiteX10" fmla="*/ 338137 w 343693"/>
                <a:gd name="connsiteY10" fmla="*/ 95250 h 119063"/>
                <a:gd name="connsiteX11" fmla="*/ 304800 w 343693"/>
                <a:gd name="connsiteY11" fmla="*/ 95250 h 119063"/>
                <a:gd name="connsiteX12" fmla="*/ 252412 w 343693"/>
                <a:gd name="connsiteY12" fmla="*/ 90488 h 119063"/>
                <a:gd name="connsiteX13" fmla="*/ 200025 w 343693"/>
                <a:gd name="connsiteY13" fmla="*/ 80963 h 119063"/>
                <a:gd name="connsiteX14" fmla="*/ 142875 w 343693"/>
                <a:gd name="connsiteY14" fmla="*/ 66675 h 119063"/>
                <a:gd name="connsiteX15" fmla="*/ 71437 w 343693"/>
                <a:gd name="connsiteY15" fmla="*/ 42863 h 119063"/>
                <a:gd name="connsiteX16" fmla="*/ 0 w 343693"/>
                <a:gd name="connsiteY16" fmla="*/ 0 h 119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693" h="119063">
                  <a:moveTo>
                    <a:pt x="0" y="0"/>
                  </a:moveTo>
                  <a:lnTo>
                    <a:pt x="0" y="114300"/>
                  </a:lnTo>
                  <a:lnTo>
                    <a:pt x="0" y="114300"/>
                  </a:lnTo>
                  <a:cubicBezTo>
                    <a:pt x="3969" y="113506"/>
                    <a:pt x="3968" y="109538"/>
                    <a:pt x="23812" y="109538"/>
                  </a:cubicBezTo>
                  <a:cubicBezTo>
                    <a:pt x="43656" y="109538"/>
                    <a:pt x="97631" y="113506"/>
                    <a:pt x="119062" y="114300"/>
                  </a:cubicBezTo>
                  <a:cubicBezTo>
                    <a:pt x="140493" y="115094"/>
                    <a:pt x="134938" y="113506"/>
                    <a:pt x="152400" y="114300"/>
                  </a:cubicBezTo>
                  <a:cubicBezTo>
                    <a:pt x="169862" y="115094"/>
                    <a:pt x="196056" y="119063"/>
                    <a:pt x="223837" y="119063"/>
                  </a:cubicBezTo>
                  <a:cubicBezTo>
                    <a:pt x="251618" y="119063"/>
                    <a:pt x="302418" y="115094"/>
                    <a:pt x="319087" y="114300"/>
                  </a:cubicBezTo>
                  <a:cubicBezTo>
                    <a:pt x="335756" y="113506"/>
                    <a:pt x="323850" y="114300"/>
                    <a:pt x="323850" y="114300"/>
                  </a:cubicBezTo>
                  <a:cubicBezTo>
                    <a:pt x="327025" y="114300"/>
                    <a:pt x="335756" y="117475"/>
                    <a:pt x="338137" y="114300"/>
                  </a:cubicBezTo>
                  <a:cubicBezTo>
                    <a:pt x="340518" y="111125"/>
                    <a:pt x="343693" y="98425"/>
                    <a:pt x="338137" y="95250"/>
                  </a:cubicBezTo>
                  <a:cubicBezTo>
                    <a:pt x="332581" y="92075"/>
                    <a:pt x="319087" y="96044"/>
                    <a:pt x="304800" y="95250"/>
                  </a:cubicBezTo>
                  <a:cubicBezTo>
                    <a:pt x="290513" y="94456"/>
                    <a:pt x="269874" y="92869"/>
                    <a:pt x="252412" y="90488"/>
                  </a:cubicBezTo>
                  <a:cubicBezTo>
                    <a:pt x="234950" y="88107"/>
                    <a:pt x="218281" y="84932"/>
                    <a:pt x="200025" y="80963"/>
                  </a:cubicBezTo>
                  <a:cubicBezTo>
                    <a:pt x="181769" y="76994"/>
                    <a:pt x="164306" y="73025"/>
                    <a:pt x="142875" y="66675"/>
                  </a:cubicBezTo>
                  <a:cubicBezTo>
                    <a:pt x="121444" y="60325"/>
                    <a:pt x="88106" y="50007"/>
                    <a:pt x="71437" y="42863"/>
                  </a:cubicBezTo>
                  <a:cubicBezTo>
                    <a:pt x="54768" y="35719"/>
                    <a:pt x="48815" y="29766"/>
                    <a:pt x="0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114" name="Straight Connector 113"/>
          <p:cNvCxnSpPr/>
          <p:nvPr/>
        </p:nvCxnSpPr>
        <p:spPr>
          <a:xfrm rot="5400000">
            <a:off x="6566479" y="4029925"/>
            <a:ext cx="1584000" cy="794"/>
          </a:xfrm>
          <a:prstGeom prst="line">
            <a:avLst/>
          </a:prstGeom>
          <a:ln w="22225">
            <a:solidFill>
              <a:srgbClr val="C0000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/>
          <p:nvPr/>
        </p:nvCxnSpPr>
        <p:spPr>
          <a:xfrm rot="5400000">
            <a:off x="6818479" y="5196697"/>
            <a:ext cx="1080000" cy="794"/>
          </a:xfrm>
          <a:prstGeom prst="line">
            <a:avLst/>
          </a:prstGeom>
          <a:ln w="22225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7130120" y="5798103"/>
            <a:ext cx="585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rgbClr val="C00000"/>
                </a:solidFill>
              </a:rPr>
              <a:t>x</a:t>
            </a:r>
            <a:r>
              <a:rPr lang="es-MX" sz="2000" b="1" baseline="-25000" dirty="0">
                <a:solidFill>
                  <a:srgbClr val="C00000"/>
                </a:solidFill>
              </a:rPr>
              <a:t>21</a:t>
            </a:r>
            <a:endParaRPr lang="es-MX" sz="2000" b="1" dirty="0">
              <a:solidFill>
                <a:srgbClr val="C0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000628" y="6216588"/>
            <a:ext cx="3571900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Rechazar H</a:t>
            </a:r>
            <a:r>
              <a:rPr lang="es-MX" baseline="-25000" dirty="0"/>
              <a:t>o </a:t>
            </a:r>
            <a:r>
              <a:rPr lang="es-MX" dirty="0"/>
              <a:t>equivocadamente</a:t>
            </a:r>
            <a:endParaRPr lang="es-MX" baseline="-25000" dirty="0"/>
          </a:p>
        </p:txBody>
      </p:sp>
      <p:grpSp>
        <p:nvGrpSpPr>
          <p:cNvPr id="4" name="Group 130"/>
          <p:cNvGrpSpPr/>
          <p:nvPr/>
        </p:nvGrpSpPr>
        <p:grpSpPr>
          <a:xfrm>
            <a:off x="285720" y="1585260"/>
            <a:ext cx="3571900" cy="2095161"/>
            <a:chOff x="285720" y="1585260"/>
            <a:chExt cx="3571900" cy="2095161"/>
          </a:xfrm>
        </p:grpSpPr>
        <p:sp>
          <p:nvSpPr>
            <p:cNvPr id="23" name="TextBox 22"/>
            <p:cNvSpPr txBox="1"/>
            <p:nvPr/>
          </p:nvSpPr>
          <p:spPr>
            <a:xfrm>
              <a:off x="3343066" y="3250343"/>
              <a:ext cx="470654" cy="288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x</a:t>
              </a:r>
              <a:r>
                <a:rPr lang="es-MX" sz="1600" baseline="-25000" dirty="0"/>
                <a:t>1</a:t>
              </a:r>
              <a:endParaRPr lang="es-MX" sz="16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896109" y="2138003"/>
              <a:ext cx="2555801" cy="1080254"/>
            </a:xfrm>
            <a:custGeom>
              <a:avLst/>
              <a:gdLst>
                <a:gd name="connsiteX0" fmla="*/ 0 w 6567055"/>
                <a:gd name="connsiteY0" fmla="*/ 3248890 h 3253508"/>
                <a:gd name="connsiteX1" fmla="*/ 263237 w 6567055"/>
                <a:gd name="connsiteY1" fmla="*/ 3248890 h 3253508"/>
                <a:gd name="connsiteX2" fmla="*/ 581891 w 6567055"/>
                <a:gd name="connsiteY2" fmla="*/ 3248890 h 3253508"/>
                <a:gd name="connsiteX3" fmla="*/ 983673 w 6567055"/>
                <a:gd name="connsiteY3" fmla="*/ 3221181 h 3253508"/>
                <a:gd name="connsiteX4" fmla="*/ 1343891 w 6567055"/>
                <a:gd name="connsiteY4" fmla="*/ 3096490 h 3253508"/>
                <a:gd name="connsiteX5" fmla="*/ 1607128 w 6567055"/>
                <a:gd name="connsiteY5" fmla="*/ 2902527 h 3253508"/>
                <a:gd name="connsiteX6" fmla="*/ 1870364 w 6567055"/>
                <a:gd name="connsiteY6" fmla="*/ 2556163 h 3253508"/>
                <a:gd name="connsiteX7" fmla="*/ 2064328 w 6567055"/>
                <a:gd name="connsiteY7" fmla="*/ 2223654 h 3253508"/>
                <a:gd name="connsiteX8" fmla="*/ 2299855 w 6567055"/>
                <a:gd name="connsiteY8" fmla="*/ 1697181 h 3253508"/>
                <a:gd name="connsiteX9" fmla="*/ 2507673 w 6567055"/>
                <a:gd name="connsiteY9" fmla="*/ 1212272 h 3253508"/>
                <a:gd name="connsiteX10" fmla="*/ 2729346 w 6567055"/>
                <a:gd name="connsiteY10" fmla="*/ 727363 h 3253508"/>
                <a:gd name="connsiteX11" fmla="*/ 2881746 w 6567055"/>
                <a:gd name="connsiteY11" fmla="*/ 477981 h 3253508"/>
                <a:gd name="connsiteX12" fmla="*/ 3089564 w 6567055"/>
                <a:gd name="connsiteY12" fmla="*/ 159327 h 3253508"/>
                <a:gd name="connsiteX13" fmla="*/ 3200400 w 6567055"/>
                <a:gd name="connsiteY13" fmla="*/ 48490 h 3253508"/>
                <a:gd name="connsiteX14" fmla="*/ 3283528 w 6567055"/>
                <a:gd name="connsiteY14" fmla="*/ 6927 h 3253508"/>
                <a:gd name="connsiteX15" fmla="*/ 3477491 w 6567055"/>
                <a:gd name="connsiteY15" fmla="*/ 90054 h 3253508"/>
                <a:gd name="connsiteX16" fmla="*/ 3643746 w 6567055"/>
                <a:gd name="connsiteY16" fmla="*/ 325581 h 3253508"/>
                <a:gd name="connsiteX17" fmla="*/ 3810000 w 6567055"/>
                <a:gd name="connsiteY17" fmla="*/ 588817 h 3253508"/>
                <a:gd name="connsiteX18" fmla="*/ 3962400 w 6567055"/>
                <a:gd name="connsiteY18" fmla="*/ 949036 h 3253508"/>
                <a:gd name="connsiteX19" fmla="*/ 4128655 w 6567055"/>
                <a:gd name="connsiteY19" fmla="*/ 1281545 h 3253508"/>
                <a:gd name="connsiteX20" fmla="*/ 4267200 w 6567055"/>
                <a:gd name="connsiteY20" fmla="*/ 1641763 h 3253508"/>
                <a:gd name="connsiteX21" fmla="*/ 4405746 w 6567055"/>
                <a:gd name="connsiteY21" fmla="*/ 1891145 h 3253508"/>
                <a:gd name="connsiteX22" fmla="*/ 4544291 w 6567055"/>
                <a:gd name="connsiteY22" fmla="*/ 2209799 h 3253508"/>
                <a:gd name="connsiteX23" fmla="*/ 4710546 w 6567055"/>
                <a:gd name="connsiteY23" fmla="*/ 2514599 h 3253508"/>
                <a:gd name="connsiteX24" fmla="*/ 4973782 w 6567055"/>
                <a:gd name="connsiteY24" fmla="*/ 2888672 h 3253508"/>
                <a:gd name="connsiteX25" fmla="*/ 5237019 w 6567055"/>
                <a:gd name="connsiteY25" fmla="*/ 3096490 h 3253508"/>
                <a:gd name="connsiteX26" fmla="*/ 5486400 w 6567055"/>
                <a:gd name="connsiteY26" fmla="*/ 3179617 h 3253508"/>
                <a:gd name="connsiteX27" fmla="*/ 5652655 w 6567055"/>
                <a:gd name="connsiteY27" fmla="*/ 3207327 h 3253508"/>
                <a:gd name="connsiteX28" fmla="*/ 5929746 w 6567055"/>
                <a:gd name="connsiteY28" fmla="*/ 3235036 h 3253508"/>
                <a:gd name="connsiteX29" fmla="*/ 6206837 w 6567055"/>
                <a:gd name="connsiteY29" fmla="*/ 3235036 h 3253508"/>
                <a:gd name="connsiteX30" fmla="*/ 6359237 w 6567055"/>
                <a:gd name="connsiteY30" fmla="*/ 3235036 h 3253508"/>
                <a:gd name="connsiteX31" fmla="*/ 6567055 w 6567055"/>
                <a:gd name="connsiteY31" fmla="*/ 3235036 h 325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67055" h="3253508">
                  <a:moveTo>
                    <a:pt x="0" y="3248890"/>
                  </a:moveTo>
                  <a:lnTo>
                    <a:pt x="263237" y="3248890"/>
                  </a:lnTo>
                  <a:cubicBezTo>
                    <a:pt x="360219" y="3248890"/>
                    <a:pt x="461819" y="3253508"/>
                    <a:pt x="581891" y="3248890"/>
                  </a:cubicBezTo>
                  <a:cubicBezTo>
                    <a:pt x="701963" y="3244272"/>
                    <a:pt x="856673" y="3246581"/>
                    <a:pt x="983673" y="3221181"/>
                  </a:cubicBezTo>
                  <a:cubicBezTo>
                    <a:pt x="1110673" y="3195781"/>
                    <a:pt x="1239982" y="3149599"/>
                    <a:pt x="1343891" y="3096490"/>
                  </a:cubicBezTo>
                  <a:cubicBezTo>
                    <a:pt x="1447800" y="3043381"/>
                    <a:pt x="1519383" y="2992581"/>
                    <a:pt x="1607128" y="2902527"/>
                  </a:cubicBezTo>
                  <a:cubicBezTo>
                    <a:pt x="1694873" y="2812473"/>
                    <a:pt x="1794164" y="2669308"/>
                    <a:pt x="1870364" y="2556163"/>
                  </a:cubicBezTo>
                  <a:cubicBezTo>
                    <a:pt x="1946564" y="2443018"/>
                    <a:pt x="1992746" y="2366817"/>
                    <a:pt x="2064328" y="2223654"/>
                  </a:cubicBezTo>
                  <a:cubicBezTo>
                    <a:pt x="2135910" y="2080491"/>
                    <a:pt x="2225964" y="1865745"/>
                    <a:pt x="2299855" y="1697181"/>
                  </a:cubicBezTo>
                  <a:cubicBezTo>
                    <a:pt x="2373746" y="1528617"/>
                    <a:pt x="2436091" y="1373908"/>
                    <a:pt x="2507673" y="1212272"/>
                  </a:cubicBezTo>
                  <a:cubicBezTo>
                    <a:pt x="2579255" y="1050636"/>
                    <a:pt x="2667001" y="849745"/>
                    <a:pt x="2729346" y="727363"/>
                  </a:cubicBezTo>
                  <a:cubicBezTo>
                    <a:pt x="2791691" y="604981"/>
                    <a:pt x="2821710" y="572654"/>
                    <a:pt x="2881746" y="477981"/>
                  </a:cubicBezTo>
                  <a:cubicBezTo>
                    <a:pt x="2941782" y="383308"/>
                    <a:pt x="3036455" y="230909"/>
                    <a:pt x="3089564" y="159327"/>
                  </a:cubicBezTo>
                  <a:cubicBezTo>
                    <a:pt x="3142673" y="87745"/>
                    <a:pt x="3168073" y="73890"/>
                    <a:pt x="3200400" y="48490"/>
                  </a:cubicBezTo>
                  <a:cubicBezTo>
                    <a:pt x="3232727" y="23090"/>
                    <a:pt x="3237346" y="0"/>
                    <a:pt x="3283528" y="6927"/>
                  </a:cubicBezTo>
                  <a:cubicBezTo>
                    <a:pt x="3329710" y="13854"/>
                    <a:pt x="3417455" y="36945"/>
                    <a:pt x="3477491" y="90054"/>
                  </a:cubicBezTo>
                  <a:cubicBezTo>
                    <a:pt x="3537527" y="143163"/>
                    <a:pt x="3588328" y="242454"/>
                    <a:pt x="3643746" y="325581"/>
                  </a:cubicBezTo>
                  <a:cubicBezTo>
                    <a:pt x="3699164" y="408708"/>
                    <a:pt x="3756891" y="484908"/>
                    <a:pt x="3810000" y="588817"/>
                  </a:cubicBezTo>
                  <a:cubicBezTo>
                    <a:pt x="3863109" y="692726"/>
                    <a:pt x="3909291" y="833581"/>
                    <a:pt x="3962400" y="949036"/>
                  </a:cubicBezTo>
                  <a:cubicBezTo>
                    <a:pt x="4015509" y="1064491"/>
                    <a:pt x="4077855" y="1166091"/>
                    <a:pt x="4128655" y="1281545"/>
                  </a:cubicBezTo>
                  <a:cubicBezTo>
                    <a:pt x="4179455" y="1397000"/>
                    <a:pt x="4221018" y="1540163"/>
                    <a:pt x="4267200" y="1641763"/>
                  </a:cubicBezTo>
                  <a:cubicBezTo>
                    <a:pt x="4313382" y="1743363"/>
                    <a:pt x="4359564" y="1796472"/>
                    <a:pt x="4405746" y="1891145"/>
                  </a:cubicBezTo>
                  <a:cubicBezTo>
                    <a:pt x="4451928" y="1985818"/>
                    <a:pt x="4493491" y="2105890"/>
                    <a:pt x="4544291" y="2209799"/>
                  </a:cubicBezTo>
                  <a:cubicBezTo>
                    <a:pt x="4595091" y="2313708"/>
                    <a:pt x="4638964" y="2401454"/>
                    <a:pt x="4710546" y="2514599"/>
                  </a:cubicBezTo>
                  <a:cubicBezTo>
                    <a:pt x="4782128" y="2627744"/>
                    <a:pt x="4886037" y="2791690"/>
                    <a:pt x="4973782" y="2888672"/>
                  </a:cubicBezTo>
                  <a:cubicBezTo>
                    <a:pt x="5061528" y="2985654"/>
                    <a:pt x="5151583" y="3047999"/>
                    <a:pt x="5237019" y="3096490"/>
                  </a:cubicBezTo>
                  <a:cubicBezTo>
                    <a:pt x="5322455" y="3144981"/>
                    <a:pt x="5417127" y="3161144"/>
                    <a:pt x="5486400" y="3179617"/>
                  </a:cubicBezTo>
                  <a:cubicBezTo>
                    <a:pt x="5555673" y="3198090"/>
                    <a:pt x="5578764" y="3198091"/>
                    <a:pt x="5652655" y="3207327"/>
                  </a:cubicBezTo>
                  <a:cubicBezTo>
                    <a:pt x="5726546" y="3216564"/>
                    <a:pt x="5837382" y="3230418"/>
                    <a:pt x="5929746" y="3235036"/>
                  </a:cubicBezTo>
                  <a:cubicBezTo>
                    <a:pt x="6022110" y="3239654"/>
                    <a:pt x="6206837" y="3235036"/>
                    <a:pt x="6206837" y="3235036"/>
                  </a:cubicBezTo>
                  <a:lnTo>
                    <a:pt x="6359237" y="3235036"/>
                  </a:lnTo>
                  <a:lnTo>
                    <a:pt x="6567055" y="3235036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5400000">
              <a:off x="65795" y="2470397"/>
              <a:ext cx="1495737" cy="18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3"/>
            <p:cNvCxnSpPr>
              <a:endCxn id="24" idx="31"/>
            </p:cNvCxnSpPr>
            <p:nvPr/>
          </p:nvCxnSpPr>
          <p:spPr>
            <a:xfrm flipV="1">
              <a:off x="813664" y="3212124"/>
              <a:ext cx="2638246" cy="61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85720" y="1644556"/>
              <a:ext cx="634424" cy="288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f(x</a:t>
              </a:r>
              <a:r>
                <a:rPr lang="es-MX" sz="1600" baseline="-25000" dirty="0"/>
                <a:t>1</a:t>
              </a:r>
              <a:r>
                <a:rPr lang="es-MX" sz="1600" dirty="0"/>
                <a:t>)</a:t>
              </a:r>
            </a:p>
          </p:txBody>
        </p:sp>
        <p:cxnSp>
          <p:nvCxnSpPr>
            <p:cNvPr id="29" name="Straight Connector 28"/>
            <p:cNvCxnSpPr>
              <a:endCxn id="28" idx="0"/>
            </p:cNvCxnSpPr>
            <p:nvPr/>
          </p:nvCxnSpPr>
          <p:spPr>
            <a:xfrm rot="5400000">
              <a:off x="1394489" y="2847540"/>
              <a:ext cx="1541411" cy="7954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osceles Triangle 27"/>
            <p:cNvSpPr/>
            <p:nvPr/>
          </p:nvSpPr>
          <p:spPr>
            <a:xfrm>
              <a:off x="2136086" y="3622224"/>
              <a:ext cx="50262" cy="5819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2728560" y="2989680"/>
              <a:ext cx="289179" cy="212882"/>
            </a:xfrm>
            <a:custGeom>
              <a:avLst/>
              <a:gdLst>
                <a:gd name="connsiteX0" fmla="*/ 0 w 328613"/>
                <a:gd name="connsiteY0" fmla="*/ 0 h 323850"/>
                <a:gd name="connsiteX1" fmla="*/ 0 w 328613"/>
                <a:gd name="connsiteY1" fmla="*/ 319087 h 323850"/>
                <a:gd name="connsiteX2" fmla="*/ 328613 w 328613"/>
                <a:gd name="connsiteY2" fmla="*/ 323850 h 323850"/>
                <a:gd name="connsiteX3" fmla="*/ 214313 w 328613"/>
                <a:gd name="connsiteY3" fmla="*/ 271462 h 323850"/>
                <a:gd name="connsiteX4" fmla="*/ 128588 w 328613"/>
                <a:gd name="connsiteY4" fmla="*/ 190500 h 323850"/>
                <a:gd name="connsiteX5" fmla="*/ 57150 w 328613"/>
                <a:gd name="connsiteY5" fmla="*/ 95250 h 323850"/>
                <a:gd name="connsiteX6" fmla="*/ 0 w 328613"/>
                <a:gd name="connsiteY6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613" h="323850">
                  <a:moveTo>
                    <a:pt x="0" y="0"/>
                  </a:moveTo>
                  <a:lnTo>
                    <a:pt x="0" y="319087"/>
                  </a:lnTo>
                  <a:lnTo>
                    <a:pt x="328613" y="323850"/>
                  </a:lnTo>
                  <a:lnTo>
                    <a:pt x="214313" y="271462"/>
                  </a:lnTo>
                  <a:lnTo>
                    <a:pt x="128588" y="190500"/>
                  </a:lnTo>
                  <a:lnTo>
                    <a:pt x="57150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32" name="Freeform 31"/>
            <p:cNvSpPr/>
            <p:nvPr/>
          </p:nvSpPr>
          <p:spPr>
            <a:xfrm flipH="1">
              <a:off x="1332926" y="2989680"/>
              <a:ext cx="296523" cy="223090"/>
            </a:xfrm>
            <a:custGeom>
              <a:avLst/>
              <a:gdLst>
                <a:gd name="connsiteX0" fmla="*/ 0 w 328613"/>
                <a:gd name="connsiteY0" fmla="*/ 0 h 323850"/>
                <a:gd name="connsiteX1" fmla="*/ 0 w 328613"/>
                <a:gd name="connsiteY1" fmla="*/ 319087 h 323850"/>
                <a:gd name="connsiteX2" fmla="*/ 328613 w 328613"/>
                <a:gd name="connsiteY2" fmla="*/ 323850 h 323850"/>
                <a:gd name="connsiteX3" fmla="*/ 214313 w 328613"/>
                <a:gd name="connsiteY3" fmla="*/ 271462 h 323850"/>
                <a:gd name="connsiteX4" fmla="*/ 128588 w 328613"/>
                <a:gd name="connsiteY4" fmla="*/ 190500 h 323850"/>
                <a:gd name="connsiteX5" fmla="*/ 57150 w 328613"/>
                <a:gd name="connsiteY5" fmla="*/ 95250 h 323850"/>
                <a:gd name="connsiteX6" fmla="*/ 0 w 328613"/>
                <a:gd name="connsiteY6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613" h="323850">
                  <a:moveTo>
                    <a:pt x="0" y="0"/>
                  </a:moveTo>
                  <a:lnTo>
                    <a:pt x="0" y="319087"/>
                  </a:lnTo>
                  <a:lnTo>
                    <a:pt x="328613" y="323850"/>
                  </a:lnTo>
                  <a:lnTo>
                    <a:pt x="214313" y="271462"/>
                  </a:lnTo>
                  <a:lnTo>
                    <a:pt x="128588" y="190500"/>
                  </a:lnTo>
                  <a:lnTo>
                    <a:pt x="57150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5400000">
              <a:off x="2306651" y="3077053"/>
              <a:ext cx="830963" cy="1833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>
              <a:off x="2692413" y="3450917"/>
              <a:ext cx="50262" cy="5819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5400000">
              <a:off x="1222229" y="3077053"/>
              <a:ext cx="830963" cy="1833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1607990" y="3450917"/>
              <a:ext cx="50262" cy="5819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500298" y="1585260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b="1" dirty="0"/>
                <a:t>σ</a:t>
              </a:r>
              <a:r>
                <a:rPr lang="es-MX" sz="2000" b="1" baseline="-25000" dirty="0"/>
                <a:t>1</a:t>
              </a:r>
              <a:r>
                <a:rPr lang="es-MX" sz="2000" b="1" dirty="0"/>
                <a:t>  ≈  </a:t>
              </a:r>
              <a:r>
                <a:rPr lang="el-GR" sz="2000" b="1" dirty="0"/>
                <a:t>σ</a:t>
              </a:r>
              <a:r>
                <a:rPr lang="es-MX" sz="2000" b="1" baseline="-25000" dirty="0"/>
                <a:t>2</a:t>
              </a:r>
              <a:endParaRPr lang="es-MX" sz="2000" b="1" dirty="0"/>
            </a:p>
          </p:txBody>
        </p:sp>
      </p:grpSp>
      <p:grpSp>
        <p:nvGrpSpPr>
          <p:cNvPr id="20" name="Group 132"/>
          <p:cNvGrpSpPr/>
          <p:nvPr/>
        </p:nvGrpSpPr>
        <p:grpSpPr>
          <a:xfrm>
            <a:off x="4814210" y="1571612"/>
            <a:ext cx="3659584" cy="2398375"/>
            <a:chOff x="4814210" y="1571612"/>
            <a:chExt cx="3659584" cy="2398375"/>
          </a:xfrm>
        </p:grpSpPr>
        <p:sp>
          <p:nvSpPr>
            <p:cNvPr id="57" name="TextBox 56"/>
            <p:cNvSpPr txBox="1"/>
            <p:nvPr/>
          </p:nvSpPr>
          <p:spPr>
            <a:xfrm>
              <a:off x="7871556" y="3246137"/>
              <a:ext cx="470654" cy="28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x</a:t>
              </a:r>
              <a:r>
                <a:rPr lang="es-MX" sz="1600" baseline="-25000" dirty="0"/>
                <a:t>1</a:t>
              </a:r>
              <a:endParaRPr lang="es-MX" sz="16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424599" y="2148121"/>
              <a:ext cx="2555801" cy="1066344"/>
            </a:xfrm>
            <a:custGeom>
              <a:avLst/>
              <a:gdLst>
                <a:gd name="connsiteX0" fmla="*/ 0 w 6567055"/>
                <a:gd name="connsiteY0" fmla="*/ 3248890 h 3253508"/>
                <a:gd name="connsiteX1" fmla="*/ 263237 w 6567055"/>
                <a:gd name="connsiteY1" fmla="*/ 3248890 h 3253508"/>
                <a:gd name="connsiteX2" fmla="*/ 581891 w 6567055"/>
                <a:gd name="connsiteY2" fmla="*/ 3248890 h 3253508"/>
                <a:gd name="connsiteX3" fmla="*/ 983673 w 6567055"/>
                <a:gd name="connsiteY3" fmla="*/ 3221181 h 3253508"/>
                <a:gd name="connsiteX4" fmla="*/ 1343891 w 6567055"/>
                <a:gd name="connsiteY4" fmla="*/ 3096490 h 3253508"/>
                <a:gd name="connsiteX5" fmla="*/ 1607128 w 6567055"/>
                <a:gd name="connsiteY5" fmla="*/ 2902527 h 3253508"/>
                <a:gd name="connsiteX6" fmla="*/ 1870364 w 6567055"/>
                <a:gd name="connsiteY6" fmla="*/ 2556163 h 3253508"/>
                <a:gd name="connsiteX7" fmla="*/ 2064328 w 6567055"/>
                <a:gd name="connsiteY7" fmla="*/ 2223654 h 3253508"/>
                <a:gd name="connsiteX8" fmla="*/ 2299855 w 6567055"/>
                <a:gd name="connsiteY8" fmla="*/ 1697181 h 3253508"/>
                <a:gd name="connsiteX9" fmla="*/ 2507673 w 6567055"/>
                <a:gd name="connsiteY9" fmla="*/ 1212272 h 3253508"/>
                <a:gd name="connsiteX10" fmla="*/ 2729346 w 6567055"/>
                <a:gd name="connsiteY10" fmla="*/ 727363 h 3253508"/>
                <a:gd name="connsiteX11" fmla="*/ 2881746 w 6567055"/>
                <a:gd name="connsiteY11" fmla="*/ 477981 h 3253508"/>
                <a:gd name="connsiteX12" fmla="*/ 3089564 w 6567055"/>
                <a:gd name="connsiteY12" fmla="*/ 159327 h 3253508"/>
                <a:gd name="connsiteX13" fmla="*/ 3200400 w 6567055"/>
                <a:gd name="connsiteY13" fmla="*/ 48490 h 3253508"/>
                <a:gd name="connsiteX14" fmla="*/ 3283528 w 6567055"/>
                <a:gd name="connsiteY14" fmla="*/ 6927 h 3253508"/>
                <a:gd name="connsiteX15" fmla="*/ 3477491 w 6567055"/>
                <a:gd name="connsiteY15" fmla="*/ 90054 h 3253508"/>
                <a:gd name="connsiteX16" fmla="*/ 3643746 w 6567055"/>
                <a:gd name="connsiteY16" fmla="*/ 325581 h 3253508"/>
                <a:gd name="connsiteX17" fmla="*/ 3810000 w 6567055"/>
                <a:gd name="connsiteY17" fmla="*/ 588817 h 3253508"/>
                <a:gd name="connsiteX18" fmla="*/ 3962400 w 6567055"/>
                <a:gd name="connsiteY18" fmla="*/ 949036 h 3253508"/>
                <a:gd name="connsiteX19" fmla="*/ 4128655 w 6567055"/>
                <a:gd name="connsiteY19" fmla="*/ 1281545 h 3253508"/>
                <a:gd name="connsiteX20" fmla="*/ 4267200 w 6567055"/>
                <a:gd name="connsiteY20" fmla="*/ 1641763 h 3253508"/>
                <a:gd name="connsiteX21" fmla="*/ 4405746 w 6567055"/>
                <a:gd name="connsiteY21" fmla="*/ 1891145 h 3253508"/>
                <a:gd name="connsiteX22" fmla="*/ 4544291 w 6567055"/>
                <a:gd name="connsiteY22" fmla="*/ 2209799 h 3253508"/>
                <a:gd name="connsiteX23" fmla="*/ 4710546 w 6567055"/>
                <a:gd name="connsiteY23" fmla="*/ 2514599 h 3253508"/>
                <a:gd name="connsiteX24" fmla="*/ 4973782 w 6567055"/>
                <a:gd name="connsiteY24" fmla="*/ 2888672 h 3253508"/>
                <a:gd name="connsiteX25" fmla="*/ 5237019 w 6567055"/>
                <a:gd name="connsiteY25" fmla="*/ 3096490 h 3253508"/>
                <a:gd name="connsiteX26" fmla="*/ 5486400 w 6567055"/>
                <a:gd name="connsiteY26" fmla="*/ 3179617 h 3253508"/>
                <a:gd name="connsiteX27" fmla="*/ 5652655 w 6567055"/>
                <a:gd name="connsiteY27" fmla="*/ 3207327 h 3253508"/>
                <a:gd name="connsiteX28" fmla="*/ 5929746 w 6567055"/>
                <a:gd name="connsiteY28" fmla="*/ 3235036 h 3253508"/>
                <a:gd name="connsiteX29" fmla="*/ 6206837 w 6567055"/>
                <a:gd name="connsiteY29" fmla="*/ 3235036 h 3253508"/>
                <a:gd name="connsiteX30" fmla="*/ 6359237 w 6567055"/>
                <a:gd name="connsiteY30" fmla="*/ 3235036 h 3253508"/>
                <a:gd name="connsiteX31" fmla="*/ 6567055 w 6567055"/>
                <a:gd name="connsiteY31" fmla="*/ 3235036 h 325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67055" h="3253508">
                  <a:moveTo>
                    <a:pt x="0" y="3248890"/>
                  </a:moveTo>
                  <a:lnTo>
                    <a:pt x="263237" y="3248890"/>
                  </a:lnTo>
                  <a:cubicBezTo>
                    <a:pt x="360219" y="3248890"/>
                    <a:pt x="461819" y="3253508"/>
                    <a:pt x="581891" y="3248890"/>
                  </a:cubicBezTo>
                  <a:cubicBezTo>
                    <a:pt x="701963" y="3244272"/>
                    <a:pt x="856673" y="3246581"/>
                    <a:pt x="983673" y="3221181"/>
                  </a:cubicBezTo>
                  <a:cubicBezTo>
                    <a:pt x="1110673" y="3195781"/>
                    <a:pt x="1239982" y="3149599"/>
                    <a:pt x="1343891" y="3096490"/>
                  </a:cubicBezTo>
                  <a:cubicBezTo>
                    <a:pt x="1447800" y="3043381"/>
                    <a:pt x="1519383" y="2992581"/>
                    <a:pt x="1607128" y="2902527"/>
                  </a:cubicBezTo>
                  <a:cubicBezTo>
                    <a:pt x="1694873" y="2812473"/>
                    <a:pt x="1794164" y="2669308"/>
                    <a:pt x="1870364" y="2556163"/>
                  </a:cubicBezTo>
                  <a:cubicBezTo>
                    <a:pt x="1946564" y="2443018"/>
                    <a:pt x="1992746" y="2366817"/>
                    <a:pt x="2064328" y="2223654"/>
                  </a:cubicBezTo>
                  <a:cubicBezTo>
                    <a:pt x="2135910" y="2080491"/>
                    <a:pt x="2225964" y="1865745"/>
                    <a:pt x="2299855" y="1697181"/>
                  </a:cubicBezTo>
                  <a:cubicBezTo>
                    <a:pt x="2373746" y="1528617"/>
                    <a:pt x="2436091" y="1373908"/>
                    <a:pt x="2507673" y="1212272"/>
                  </a:cubicBezTo>
                  <a:cubicBezTo>
                    <a:pt x="2579255" y="1050636"/>
                    <a:pt x="2667001" y="849745"/>
                    <a:pt x="2729346" y="727363"/>
                  </a:cubicBezTo>
                  <a:cubicBezTo>
                    <a:pt x="2791691" y="604981"/>
                    <a:pt x="2821710" y="572654"/>
                    <a:pt x="2881746" y="477981"/>
                  </a:cubicBezTo>
                  <a:cubicBezTo>
                    <a:pt x="2941782" y="383308"/>
                    <a:pt x="3036455" y="230909"/>
                    <a:pt x="3089564" y="159327"/>
                  </a:cubicBezTo>
                  <a:cubicBezTo>
                    <a:pt x="3142673" y="87745"/>
                    <a:pt x="3168073" y="73890"/>
                    <a:pt x="3200400" y="48490"/>
                  </a:cubicBezTo>
                  <a:cubicBezTo>
                    <a:pt x="3232727" y="23090"/>
                    <a:pt x="3237346" y="0"/>
                    <a:pt x="3283528" y="6927"/>
                  </a:cubicBezTo>
                  <a:cubicBezTo>
                    <a:pt x="3329710" y="13854"/>
                    <a:pt x="3417455" y="36945"/>
                    <a:pt x="3477491" y="90054"/>
                  </a:cubicBezTo>
                  <a:cubicBezTo>
                    <a:pt x="3537527" y="143163"/>
                    <a:pt x="3588328" y="242454"/>
                    <a:pt x="3643746" y="325581"/>
                  </a:cubicBezTo>
                  <a:cubicBezTo>
                    <a:pt x="3699164" y="408708"/>
                    <a:pt x="3756891" y="484908"/>
                    <a:pt x="3810000" y="588817"/>
                  </a:cubicBezTo>
                  <a:cubicBezTo>
                    <a:pt x="3863109" y="692726"/>
                    <a:pt x="3909291" y="833581"/>
                    <a:pt x="3962400" y="949036"/>
                  </a:cubicBezTo>
                  <a:cubicBezTo>
                    <a:pt x="4015509" y="1064491"/>
                    <a:pt x="4077855" y="1166091"/>
                    <a:pt x="4128655" y="1281545"/>
                  </a:cubicBezTo>
                  <a:cubicBezTo>
                    <a:pt x="4179455" y="1397000"/>
                    <a:pt x="4221018" y="1540163"/>
                    <a:pt x="4267200" y="1641763"/>
                  </a:cubicBezTo>
                  <a:cubicBezTo>
                    <a:pt x="4313382" y="1743363"/>
                    <a:pt x="4359564" y="1796472"/>
                    <a:pt x="4405746" y="1891145"/>
                  </a:cubicBezTo>
                  <a:cubicBezTo>
                    <a:pt x="4451928" y="1985818"/>
                    <a:pt x="4493491" y="2105890"/>
                    <a:pt x="4544291" y="2209799"/>
                  </a:cubicBezTo>
                  <a:cubicBezTo>
                    <a:pt x="4595091" y="2313708"/>
                    <a:pt x="4638964" y="2401454"/>
                    <a:pt x="4710546" y="2514599"/>
                  </a:cubicBezTo>
                  <a:cubicBezTo>
                    <a:pt x="4782128" y="2627744"/>
                    <a:pt x="4886037" y="2791690"/>
                    <a:pt x="4973782" y="2888672"/>
                  </a:cubicBezTo>
                  <a:cubicBezTo>
                    <a:pt x="5061528" y="2985654"/>
                    <a:pt x="5151583" y="3047999"/>
                    <a:pt x="5237019" y="3096490"/>
                  </a:cubicBezTo>
                  <a:cubicBezTo>
                    <a:pt x="5322455" y="3144981"/>
                    <a:pt x="5417127" y="3161144"/>
                    <a:pt x="5486400" y="3179617"/>
                  </a:cubicBezTo>
                  <a:cubicBezTo>
                    <a:pt x="5555673" y="3198090"/>
                    <a:pt x="5578764" y="3198091"/>
                    <a:pt x="5652655" y="3207327"/>
                  </a:cubicBezTo>
                  <a:cubicBezTo>
                    <a:pt x="5726546" y="3216564"/>
                    <a:pt x="5837382" y="3230418"/>
                    <a:pt x="5929746" y="3235036"/>
                  </a:cubicBezTo>
                  <a:cubicBezTo>
                    <a:pt x="6022110" y="3239654"/>
                    <a:pt x="6206837" y="3235036"/>
                    <a:pt x="6206837" y="3235036"/>
                  </a:cubicBezTo>
                  <a:lnTo>
                    <a:pt x="6359237" y="3235036"/>
                  </a:lnTo>
                  <a:lnTo>
                    <a:pt x="6567055" y="3235036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59" name="Straight Connector 58"/>
            <p:cNvCxnSpPr/>
            <p:nvPr/>
          </p:nvCxnSpPr>
          <p:spPr>
            <a:xfrm rot="5400000">
              <a:off x="4603916" y="2476223"/>
              <a:ext cx="1476477" cy="18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3"/>
            <p:cNvCxnSpPr>
              <a:endCxn id="58" idx="31"/>
            </p:cNvCxnSpPr>
            <p:nvPr/>
          </p:nvCxnSpPr>
          <p:spPr>
            <a:xfrm flipV="1">
              <a:off x="5342154" y="3208411"/>
              <a:ext cx="2638246" cy="60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4814210" y="1661028"/>
              <a:ext cx="634424" cy="28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f(x</a:t>
              </a:r>
              <a:r>
                <a:rPr lang="es-MX" sz="1600" baseline="-25000" dirty="0"/>
                <a:t>1</a:t>
              </a:r>
              <a:r>
                <a:rPr lang="es-MX" sz="1600" dirty="0"/>
                <a:t>)</a:t>
              </a:r>
            </a:p>
          </p:txBody>
        </p:sp>
        <p:sp>
          <p:nvSpPr>
            <p:cNvPr id="62" name="Isosceles Triangle 61"/>
            <p:cNvSpPr/>
            <p:nvPr/>
          </p:nvSpPr>
          <p:spPr>
            <a:xfrm>
              <a:off x="6664576" y="3613229"/>
              <a:ext cx="50262" cy="574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63" name="Straight Connector 62"/>
            <p:cNvCxnSpPr>
              <a:endCxn id="62" idx="0"/>
            </p:cNvCxnSpPr>
            <p:nvPr/>
          </p:nvCxnSpPr>
          <p:spPr>
            <a:xfrm rot="5400000">
              <a:off x="5932903" y="2848470"/>
              <a:ext cx="1521563" cy="7954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461807" y="3685003"/>
              <a:ext cx="433769" cy="28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b="1" dirty="0"/>
                <a:t>μ 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7257050" y="2988831"/>
              <a:ext cx="289179" cy="210141"/>
            </a:xfrm>
            <a:custGeom>
              <a:avLst/>
              <a:gdLst>
                <a:gd name="connsiteX0" fmla="*/ 0 w 328613"/>
                <a:gd name="connsiteY0" fmla="*/ 0 h 323850"/>
                <a:gd name="connsiteX1" fmla="*/ 0 w 328613"/>
                <a:gd name="connsiteY1" fmla="*/ 319087 h 323850"/>
                <a:gd name="connsiteX2" fmla="*/ 328613 w 328613"/>
                <a:gd name="connsiteY2" fmla="*/ 323850 h 323850"/>
                <a:gd name="connsiteX3" fmla="*/ 214313 w 328613"/>
                <a:gd name="connsiteY3" fmla="*/ 271462 h 323850"/>
                <a:gd name="connsiteX4" fmla="*/ 128588 w 328613"/>
                <a:gd name="connsiteY4" fmla="*/ 190500 h 323850"/>
                <a:gd name="connsiteX5" fmla="*/ 57150 w 328613"/>
                <a:gd name="connsiteY5" fmla="*/ 95250 h 323850"/>
                <a:gd name="connsiteX6" fmla="*/ 0 w 328613"/>
                <a:gd name="connsiteY6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613" h="323850">
                  <a:moveTo>
                    <a:pt x="0" y="0"/>
                  </a:moveTo>
                  <a:lnTo>
                    <a:pt x="0" y="319087"/>
                  </a:lnTo>
                  <a:lnTo>
                    <a:pt x="328613" y="323850"/>
                  </a:lnTo>
                  <a:lnTo>
                    <a:pt x="214313" y="271462"/>
                  </a:lnTo>
                  <a:lnTo>
                    <a:pt x="128588" y="190500"/>
                  </a:lnTo>
                  <a:lnTo>
                    <a:pt x="57150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66" name="Freeform 65"/>
            <p:cNvSpPr/>
            <p:nvPr/>
          </p:nvSpPr>
          <p:spPr>
            <a:xfrm flipH="1">
              <a:off x="5861416" y="2988831"/>
              <a:ext cx="296523" cy="220218"/>
            </a:xfrm>
            <a:custGeom>
              <a:avLst/>
              <a:gdLst>
                <a:gd name="connsiteX0" fmla="*/ 0 w 328613"/>
                <a:gd name="connsiteY0" fmla="*/ 0 h 323850"/>
                <a:gd name="connsiteX1" fmla="*/ 0 w 328613"/>
                <a:gd name="connsiteY1" fmla="*/ 319087 h 323850"/>
                <a:gd name="connsiteX2" fmla="*/ 328613 w 328613"/>
                <a:gd name="connsiteY2" fmla="*/ 323850 h 323850"/>
                <a:gd name="connsiteX3" fmla="*/ 214313 w 328613"/>
                <a:gd name="connsiteY3" fmla="*/ 271462 h 323850"/>
                <a:gd name="connsiteX4" fmla="*/ 128588 w 328613"/>
                <a:gd name="connsiteY4" fmla="*/ 190500 h 323850"/>
                <a:gd name="connsiteX5" fmla="*/ 57150 w 328613"/>
                <a:gd name="connsiteY5" fmla="*/ 95250 h 323850"/>
                <a:gd name="connsiteX6" fmla="*/ 0 w 328613"/>
                <a:gd name="connsiteY6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613" h="323850">
                  <a:moveTo>
                    <a:pt x="0" y="0"/>
                  </a:moveTo>
                  <a:lnTo>
                    <a:pt x="0" y="319087"/>
                  </a:lnTo>
                  <a:lnTo>
                    <a:pt x="328613" y="323850"/>
                  </a:lnTo>
                  <a:lnTo>
                    <a:pt x="214313" y="271462"/>
                  </a:lnTo>
                  <a:lnTo>
                    <a:pt x="128588" y="190500"/>
                  </a:lnTo>
                  <a:lnTo>
                    <a:pt x="57150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67" name="Straight Connector 66"/>
            <p:cNvCxnSpPr/>
            <p:nvPr/>
          </p:nvCxnSpPr>
          <p:spPr>
            <a:xfrm rot="5400000">
              <a:off x="6840491" y="3075068"/>
              <a:ext cx="820263" cy="1833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Isosceles Triangle 67"/>
            <p:cNvSpPr/>
            <p:nvPr/>
          </p:nvSpPr>
          <p:spPr>
            <a:xfrm>
              <a:off x="7220903" y="3444129"/>
              <a:ext cx="50262" cy="574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69" name="Straight Connector 68"/>
            <p:cNvCxnSpPr/>
            <p:nvPr/>
          </p:nvCxnSpPr>
          <p:spPr>
            <a:xfrm rot="5400000">
              <a:off x="5756069" y="3075068"/>
              <a:ext cx="820263" cy="1833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Isosceles Triangle 69"/>
            <p:cNvSpPr/>
            <p:nvPr/>
          </p:nvSpPr>
          <p:spPr>
            <a:xfrm>
              <a:off x="6136480" y="3444129"/>
              <a:ext cx="50262" cy="574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187910" y="1571612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b="1" dirty="0"/>
                <a:t>σ</a:t>
              </a:r>
              <a:r>
                <a:rPr lang="es-MX" sz="2000" b="1" baseline="-25000" dirty="0"/>
                <a:t>1</a:t>
              </a:r>
              <a:r>
                <a:rPr lang="es-MX" sz="2000" b="1" dirty="0"/>
                <a:t>  &lt;  </a:t>
              </a:r>
              <a:r>
                <a:rPr lang="el-GR" sz="2000" b="1" dirty="0"/>
                <a:t>σ</a:t>
              </a:r>
              <a:r>
                <a:rPr lang="es-MX" sz="2000" b="1" baseline="-25000" dirty="0"/>
                <a:t>2</a:t>
              </a:r>
              <a:endParaRPr lang="es-MX" sz="2000" b="1" dirty="0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1214414" y="85723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H</a:t>
            </a:r>
            <a:r>
              <a:rPr lang="es-MX" baseline="-25000" dirty="0"/>
              <a:t>o</a:t>
            </a:r>
            <a:r>
              <a:rPr lang="es-MX" dirty="0"/>
              <a:t> se cumple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715008" y="857232"/>
            <a:ext cx="185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H</a:t>
            </a:r>
            <a:r>
              <a:rPr lang="es-MX" baseline="-25000" dirty="0"/>
              <a:t>o</a:t>
            </a:r>
            <a:r>
              <a:rPr lang="es-MX" dirty="0"/>
              <a:t> se cumple</a:t>
            </a:r>
          </a:p>
        </p:txBody>
      </p:sp>
      <p:grpSp>
        <p:nvGrpSpPr>
          <p:cNvPr id="21" name="Group 131"/>
          <p:cNvGrpSpPr/>
          <p:nvPr/>
        </p:nvGrpSpPr>
        <p:grpSpPr>
          <a:xfrm>
            <a:off x="285720" y="3228334"/>
            <a:ext cx="3528000" cy="2827003"/>
            <a:chOff x="285720" y="3228334"/>
            <a:chExt cx="3528000" cy="2827003"/>
          </a:xfrm>
        </p:grpSpPr>
        <p:sp>
          <p:nvSpPr>
            <p:cNvPr id="3" name="TextBox 2"/>
            <p:cNvSpPr txBox="1"/>
            <p:nvPr/>
          </p:nvSpPr>
          <p:spPr>
            <a:xfrm>
              <a:off x="3343066" y="5322045"/>
              <a:ext cx="470654" cy="288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x</a:t>
              </a:r>
              <a:r>
                <a:rPr lang="es-MX" sz="1600" baseline="-25000" dirty="0"/>
                <a:t>2</a:t>
              </a:r>
              <a:endParaRPr lang="es-MX" sz="1600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896109" y="4209705"/>
              <a:ext cx="2555801" cy="1080254"/>
            </a:xfrm>
            <a:custGeom>
              <a:avLst/>
              <a:gdLst>
                <a:gd name="connsiteX0" fmla="*/ 0 w 6567055"/>
                <a:gd name="connsiteY0" fmla="*/ 3248890 h 3253508"/>
                <a:gd name="connsiteX1" fmla="*/ 263237 w 6567055"/>
                <a:gd name="connsiteY1" fmla="*/ 3248890 h 3253508"/>
                <a:gd name="connsiteX2" fmla="*/ 581891 w 6567055"/>
                <a:gd name="connsiteY2" fmla="*/ 3248890 h 3253508"/>
                <a:gd name="connsiteX3" fmla="*/ 983673 w 6567055"/>
                <a:gd name="connsiteY3" fmla="*/ 3221181 h 3253508"/>
                <a:gd name="connsiteX4" fmla="*/ 1343891 w 6567055"/>
                <a:gd name="connsiteY4" fmla="*/ 3096490 h 3253508"/>
                <a:gd name="connsiteX5" fmla="*/ 1607128 w 6567055"/>
                <a:gd name="connsiteY5" fmla="*/ 2902527 h 3253508"/>
                <a:gd name="connsiteX6" fmla="*/ 1870364 w 6567055"/>
                <a:gd name="connsiteY6" fmla="*/ 2556163 h 3253508"/>
                <a:gd name="connsiteX7" fmla="*/ 2064328 w 6567055"/>
                <a:gd name="connsiteY7" fmla="*/ 2223654 h 3253508"/>
                <a:gd name="connsiteX8" fmla="*/ 2299855 w 6567055"/>
                <a:gd name="connsiteY8" fmla="*/ 1697181 h 3253508"/>
                <a:gd name="connsiteX9" fmla="*/ 2507673 w 6567055"/>
                <a:gd name="connsiteY9" fmla="*/ 1212272 h 3253508"/>
                <a:gd name="connsiteX10" fmla="*/ 2729346 w 6567055"/>
                <a:gd name="connsiteY10" fmla="*/ 727363 h 3253508"/>
                <a:gd name="connsiteX11" fmla="*/ 2881746 w 6567055"/>
                <a:gd name="connsiteY11" fmla="*/ 477981 h 3253508"/>
                <a:gd name="connsiteX12" fmla="*/ 3089564 w 6567055"/>
                <a:gd name="connsiteY12" fmla="*/ 159327 h 3253508"/>
                <a:gd name="connsiteX13" fmla="*/ 3200400 w 6567055"/>
                <a:gd name="connsiteY13" fmla="*/ 48490 h 3253508"/>
                <a:gd name="connsiteX14" fmla="*/ 3283528 w 6567055"/>
                <a:gd name="connsiteY14" fmla="*/ 6927 h 3253508"/>
                <a:gd name="connsiteX15" fmla="*/ 3477491 w 6567055"/>
                <a:gd name="connsiteY15" fmla="*/ 90054 h 3253508"/>
                <a:gd name="connsiteX16" fmla="*/ 3643746 w 6567055"/>
                <a:gd name="connsiteY16" fmla="*/ 325581 h 3253508"/>
                <a:gd name="connsiteX17" fmla="*/ 3810000 w 6567055"/>
                <a:gd name="connsiteY17" fmla="*/ 588817 h 3253508"/>
                <a:gd name="connsiteX18" fmla="*/ 3962400 w 6567055"/>
                <a:gd name="connsiteY18" fmla="*/ 949036 h 3253508"/>
                <a:gd name="connsiteX19" fmla="*/ 4128655 w 6567055"/>
                <a:gd name="connsiteY19" fmla="*/ 1281545 h 3253508"/>
                <a:gd name="connsiteX20" fmla="*/ 4267200 w 6567055"/>
                <a:gd name="connsiteY20" fmla="*/ 1641763 h 3253508"/>
                <a:gd name="connsiteX21" fmla="*/ 4405746 w 6567055"/>
                <a:gd name="connsiteY21" fmla="*/ 1891145 h 3253508"/>
                <a:gd name="connsiteX22" fmla="*/ 4544291 w 6567055"/>
                <a:gd name="connsiteY22" fmla="*/ 2209799 h 3253508"/>
                <a:gd name="connsiteX23" fmla="*/ 4710546 w 6567055"/>
                <a:gd name="connsiteY23" fmla="*/ 2514599 h 3253508"/>
                <a:gd name="connsiteX24" fmla="*/ 4973782 w 6567055"/>
                <a:gd name="connsiteY24" fmla="*/ 2888672 h 3253508"/>
                <a:gd name="connsiteX25" fmla="*/ 5237019 w 6567055"/>
                <a:gd name="connsiteY25" fmla="*/ 3096490 h 3253508"/>
                <a:gd name="connsiteX26" fmla="*/ 5486400 w 6567055"/>
                <a:gd name="connsiteY26" fmla="*/ 3179617 h 3253508"/>
                <a:gd name="connsiteX27" fmla="*/ 5652655 w 6567055"/>
                <a:gd name="connsiteY27" fmla="*/ 3207327 h 3253508"/>
                <a:gd name="connsiteX28" fmla="*/ 5929746 w 6567055"/>
                <a:gd name="connsiteY28" fmla="*/ 3235036 h 3253508"/>
                <a:gd name="connsiteX29" fmla="*/ 6206837 w 6567055"/>
                <a:gd name="connsiteY29" fmla="*/ 3235036 h 3253508"/>
                <a:gd name="connsiteX30" fmla="*/ 6359237 w 6567055"/>
                <a:gd name="connsiteY30" fmla="*/ 3235036 h 3253508"/>
                <a:gd name="connsiteX31" fmla="*/ 6567055 w 6567055"/>
                <a:gd name="connsiteY31" fmla="*/ 3235036 h 325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67055" h="3253508">
                  <a:moveTo>
                    <a:pt x="0" y="3248890"/>
                  </a:moveTo>
                  <a:lnTo>
                    <a:pt x="263237" y="3248890"/>
                  </a:lnTo>
                  <a:cubicBezTo>
                    <a:pt x="360219" y="3248890"/>
                    <a:pt x="461819" y="3253508"/>
                    <a:pt x="581891" y="3248890"/>
                  </a:cubicBezTo>
                  <a:cubicBezTo>
                    <a:pt x="701963" y="3244272"/>
                    <a:pt x="856673" y="3246581"/>
                    <a:pt x="983673" y="3221181"/>
                  </a:cubicBezTo>
                  <a:cubicBezTo>
                    <a:pt x="1110673" y="3195781"/>
                    <a:pt x="1239982" y="3149599"/>
                    <a:pt x="1343891" y="3096490"/>
                  </a:cubicBezTo>
                  <a:cubicBezTo>
                    <a:pt x="1447800" y="3043381"/>
                    <a:pt x="1519383" y="2992581"/>
                    <a:pt x="1607128" y="2902527"/>
                  </a:cubicBezTo>
                  <a:cubicBezTo>
                    <a:pt x="1694873" y="2812473"/>
                    <a:pt x="1794164" y="2669308"/>
                    <a:pt x="1870364" y="2556163"/>
                  </a:cubicBezTo>
                  <a:cubicBezTo>
                    <a:pt x="1946564" y="2443018"/>
                    <a:pt x="1992746" y="2366817"/>
                    <a:pt x="2064328" y="2223654"/>
                  </a:cubicBezTo>
                  <a:cubicBezTo>
                    <a:pt x="2135910" y="2080491"/>
                    <a:pt x="2225964" y="1865745"/>
                    <a:pt x="2299855" y="1697181"/>
                  </a:cubicBezTo>
                  <a:cubicBezTo>
                    <a:pt x="2373746" y="1528617"/>
                    <a:pt x="2436091" y="1373908"/>
                    <a:pt x="2507673" y="1212272"/>
                  </a:cubicBezTo>
                  <a:cubicBezTo>
                    <a:pt x="2579255" y="1050636"/>
                    <a:pt x="2667001" y="849745"/>
                    <a:pt x="2729346" y="727363"/>
                  </a:cubicBezTo>
                  <a:cubicBezTo>
                    <a:pt x="2791691" y="604981"/>
                    <a:pt x="2821710" y="572654"/>
                    <a:pt x="2881746" y="477981"/>
                  </a:cubicBezTo>
                  <a:cubicBezTo>
                    <a:pt x="2941782" y="383308"/>
                    <a:pt x="3036455" y="230909"/>
                    <a:pt x="3089564" y="159327"/>
                  </a:cubicBezTo>
                  <a:cubicBezTo>
                    <a:pt x="3142673" y="87745"/>
                    <a:pt x="3168073" y="73890"/>
                    <a:pt x="3200400" y="48490"/>
                  </a:cubicBezTo>
                  <a:cubicBezTo>
                    <a:pt x="3232727" y="23090"/>
                    <a:pt x="3237346" y="0"/>
                    <a:pt x="3283528" y="6927"/>
                  </a:cubicBezTo>
                  <a:cubicBezTo>
                    <a:pt x="3329710" y="13854"/>
                    <a:pt x="3417455" y="36945"/>
                    <a:pt x="3477491" y="90054"/>
                  </a:cubicBezTo>
                  <a:cubicBezTo>
                    <a:pt x="3537527" y="143163"/>
                    <a:pt x="3588328" y="242454"/>
                    <a:pt x="3643746" y="325581"/>
                  </a:cubicBezTo>
                  <a:cubicBezTo>
                    <a:pt x="3699164" y="408708"/>
                    <a:pt x="3756891" y="484908"/>
                    <a:pt x="3810000" y="588817"/>
                  </a:cubicBezTo>
                  <a:cubicBezTo>
                    <a:pt x="3863109" y="692726"/>
                    <a:pt x="3909291" y="833581"/>
                    <a:pt x="3962400" y="949036"/>
                  </a:cubicBezTo>
                  <a:cubicBezTo>
                    <a:pt x="4015509" y="1064491"/>
                    <a:pt x="4077855" y="1166091"/>
                    <a:pt x="4128655" y="1281545"/>
                  </a:cubicBezTo>
                  <a:cubicBezTo>
                    <a:pt x="4179455" y="1397000"/>
                    <a:pt x="4221018" y="1540163"/>
                    <a:pt x="4267200" y="1641763"/>
                  </a:cubicBezTo>
                  <a:cubicBezTo>
                    <a:pt x="4313382" y="1743363"/>
                    <a:pt x="4359564" y="1796472"/>
                    <a:pt x="4405746" y="1891145"/>
                  </a:cubicBezTo>
                  <a:cubicBezTo>
                    <a:pt x="4451928" y="1985818"/>
                    <a:pt x="4493491" y="2105890"/>
                    <a:pt x="4544291" y="2209799"/>
                  </a:cubicBezTo>
                  <a:cubicBezTo>
                    <a:pt x="4595091" y="2313708"/>
                    <a:pt x="4638964" y="2401454"/>
                    <a:pt x="4710546" y="2514599"/>
                  </a:cubicBezTo>
                  <a:cubicBezTo>
                    <a:pt x="4782128" y="2627744"/>
                    <a:pt x="4886037" y="2791690"/>
                    <a:pt x="4973782" y="2888672"/>
                  </a:cubicBezTo>
                  <a:cubicBezTo>
                    <a:pt x="5061528" y="2985654"/>
                    <a:pt x="5151583" y="3047999"/>
                    <a:pt x="5237019" y="3096490"/>
                  </a:cubicBezTo>
                  <a:cubicBezTo>
                    <a:pt x="5322455" y="3144981"/>
                    <a:pt x="5417127" y="3161144"/>
                    <a:pt x="5486400" y="3179617"/>
                  </a:cubicBezTo>
                  <a:cubicBezTo>
                    <a:pt x="5555673" y="3198090"/>
                    <a:pt x="5578764" y="3198091"/>
                    <a:pt x="5652655" y="3207327"/>
                  </a:cubicBezTo>
                  <a:cubicBezTo>
                    <a:pt x="5726546" y="3216564"/>
                    <a:pt x="5837382" y="3230418"/>
                    <a:pt x="5929746" y="3235036"/>
                  </a:cubicBezTo>
                  <a:cubicBezTo>
                    <a:pt x="6022110" y="3239654"/>
                    <a:pt x="6206837" y="3235036"/>
                    <a:pt x="6206837" y="3235036"/>
                  </a:cubicBezTo>
                  <a:lnTo>
                    <a:pt x="6359237" y="3235036"/>
                  </a:lnTo>
                  <a:lnTo>
                    <a:pt x="6567055" y="3235036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>
              <a:off x="65795" y="4542099"/>
              <a:ext cx="1495737" cy="18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3"/>
            <p:cNvCxnSpPr>
              <a:endCxn id="5" idx="31"/>
            </p:cNvCxnSpPr>
            <p:nvPr/>
          </p:nvCxnSpPr>
          <p:spPr>
            <a:xfrm flipV="1">
              <a:off x="813664" y="5283826"/>
              <a:ext cx="2638246" cy="61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85720" y="3716258"/>
              <a:ext cx="634424" cy="288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f(x</a:t>
              </a:r>
              <a:r>
                <a:rPr lang="es-MX" sz="1600" baseline="-25000" dirty="0"/>
                <a:t>2</a:t>
              </a:r>
              <a:r>
                <a:rPr lang="es-MX" sz="1600" dirty="0"/>
                <a:t>)</a:t>
              </a: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2136086" y="5693926"/>
              <a:ext cx="50262" cy="5819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10" name="Straight Connector 9"/>
            <p:cNvCxnSpPr>
              <a:endCxn id="9" idx="0"/>
            </p:cNvCxnSpPr>
            <p:nvPr/>
          </p:nvCxnSpPr>
          <p:spPr>
            <a:xfrm rot="5400000">
              <a:off x="1394489" y="4919242"/>
              <a:ext cx="1541411" cy="7954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33317" y="5766635"/>
              <a:ext cx="433769" cy="288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b="1" dirty="0"/>
                <a:t>μ 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28560" y="5061382"/>
              <a:ext cx="289179" cy="212882"/>
            </a:xfrm>
            <a:custGeom>
              <a:avLst/>
              <a:gdLst>
                <a:gd name="connsiteX0" fmla="*/ 0 w 328613"/>
                <a:gd name="connsiteY0" fmla="*/ 0 h 323850"/>
                <a:gd name="connsiteX1" fmla="*/ 0 w 328613"/>
                <a:gd name="connsiteY1" fmla="*/ 319087 h 323850"/>
                <a:gd name="connsiteX2" fmla="*/ 328613 w 328613"/>
                <a:gd name="connsiteY2" fmla="*/ 323850 h 323850"/>
                <a:gd name="connsiteX3" fmla="*/ 214313 w 328613"/>
                <a:gd name="connsiteY3" fmla="*/ 271462 h 323850"/>
                <a:gd name="connsiteX4" fmla="*/ 128588 w 328613"/>
                <a:gd name="connsiteY4" fmla="*/ 190500 h 323850"/>
                <a:gd name="connsiteX5" fmla="*/ 57150 w 328613"/>
                <a:gd name="connsiteY5" fmla="*/ 95250 h 323850"/>
                <a:gd name="connsiteX6" fmla="*/ 0 w 328613"/>
                <a:gd name="connsiteY6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613" h="323850">
                  <a:moveTo>
                    <a:pt x="0" y="0"/>
                  </a:moveTo>
                  <a:lnTo>
                    <a:pt x="0" y="319087"/>
                  </a:lnTo>
                  <a:lnTo>
                    <a:pt x="328613" y="323850"/>
                  </a:lnTo>
                  <a:lnTo>
                    <a:pt x="214313" y="271462"/>
                  </a:lnTo>
                  <a:lnTo>
                    <a:pt x="128588" y="190500"/>
                  </a:lnTo>
                  <a:lnTo>
                    <a:pt x="57150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13" name="Freeform 12"/>
            <p:cNvSpPr/>
            <p:nvPr/>
          </p:nvSpPr>
          <p:spPr>
            <a:xfrm flipH="1">
              <a:off x="1332926" y="5061382"/>
              <a:ext cx="296523" cy="223090"/>
            </a:xfrm>
            <a:custGeom>
              <a:avLst/>
              <a:gdLst>
                <a:gd name="connsiteX0" fmla="*/ 0 w 328613"/>
                <a:gd name="connsiteY0" fmla="*/ 0 h 323850"/>
                <a:gd name="connsiteX1" fmla="*/ 0 w 328613"/>
                <a:gd name="connsiteY1" fmla="*/ 319087 h 323850"/>
                <a:gd name="connsiteX2" fmla="*/ 328613 w 328613"/>
                <a:gd name="connsiteY2" fmla="*/ 323850 h 323850"/>
                <a:gd name="connsiteX3" fmla="*/ 214313 w 328613"/>
                <a:gd name="connsiteY3" fmla="*/ 271462 h 323850"/>
                <a:gd name="connsiteX4" fmla="*/ 128588 w 328613"/>
                <a:gd name="connsiteY4" fmla="*/ 190500 h 323850"/>
                <a:gd name="connsiteX5" fmla="*/ 57150 w 328613"/>
                <a:gd name="connsiteY5" fmla="*/ 95250 h 323850"/>
                <a:gd name="connsiteX6" fmla="*/ 0 w 328613"/>
                <a:gd name="connsiteY6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613" h="323850">
                  <a:moveTo>
                    <a:pt x="0" y="0"/>
                  </a:moveTo>
                  <a:lnTo>
                    <a:pt x="0" y="319087"/>
                  </a:lnTo>
                  <a:lnTo>
                    <a:pt x="328613" y="323850"/>
                  </a:lnTo>
                  <a:lnTo>
                    <a:pt x="214313" y="271462"/>
                  </a:lnTo>
                  <a:lnTo>
                    <a:pt x="128588" y="190500"/>
                  </a:lnTo>
                  <a:lnTo>
                    <a:pt x="57150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2306651" y="5148755"/>
              <a:ext cx="830963" cy="1833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Isosceles Triangle 14"/>
            <p:cNvSpPr/>
            <p:nvPr/>
          </p:nvSpPr>
          <p:spPr>
            <a:xfrm>
              <a:off x="2692413" y="5522619"/>
              <a:ext cx="50262" cy="5819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5400000">
              <a:off x="1222229" y="5148755"/>
              <a:ext cx="830963" cy="1833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Isosceles Triangle 16"/>
            <p:cNvSpPr/>
            <p:nvPr/>
          </p:nvSpPr>
          <p:spPr>
            <a:xfrm>
              <a:off x="1607990" y="5522619"/>
              <a:ext cx="50262" cy="5819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83375" y="5606703"/>
              <a:ext cx="568030" cy="288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LS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66251" y="5606703"/>
              <a:ext cx="541506" cy="288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LI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33317" y="3694933"/>
              <a:ext cx="433769" cy="288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b="1" dirty="0"/>
                <a:t>μ </a:t>
              </a:r>
            </a:p>
          </p:txBody>
        </p:sp>
        <p:cxnSp>
          <p:nvCxnSpPr>
            <p:cNvPr id="128" name="Straight Connector 127"/>
            <p:cNvCxnSpPr/>
            <p:nvPr/>
          </p:nvCxnSpPr>
          <p:spPr>
            <a:xfrm rot="5400000">
              <a:off x="1650905" y="4019937"/>
              <a:ext cx="1584000" cy="794"/>
            </a:xfrm>
            <a:prstGeom prst="line">
              <a:avLst/>
            </a:prstGeom>
            <a:ln w="22225">
              <a:solidFill>
                <a:schemeClr val="accent4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/>
          <p:cNvCxnSpPr/>
          <p:nvPr/>
        </p:nvCxnSpPr>
        <p:spPr>
          <a:xfrm rot="5400000">
            <a:off x="1902905" y="5186709"/>
            <a:ext cx="1080000" cy="794"/>
          </a:xfrm>
          <a:prstGeom prst="line">
            <a:avLst/>
          </a:prstGeom>
          <a:ln w="22225">
            <a:solidFill>
              <a:schemeClr val="accent4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214546" y="5788115"/>
            <a:ext cx="585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accent4"/>
                </a:solidFill>
              </a:rPr>
              <a:t>x</a:t>
            </a:r>
            <a:r>
              <a:rPr lang="es-MX" sz="2000" b="1" baseline="-25000" dirty="0">
                <a:solidFill>
                  <a:schemeClr val="accent4"/>
                </a:solidFill>
              </a:rPr>
              <a:t>21</a:t>
            </a:r>
            <a:endParaRPr lang="es-MX" sz="2000" b="1" dirty="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33"/>
          <p:cNvGrpSpPr/>
          <p:nvPr/>
        </p:nvGrpSpPr>
        <p:grpSpPr>
          <a:xfrm>
            <a:off x="4649724" y="3797521"/>
            <a:ext cx="3528000" cy="2308959"/>
            <a:chOff x="4814210" y="3725478"/>
            <a:chExt cx="3528000" cy="2308959"/>
          </a:xfrm>
        </p:grpSpPr>
        <p:sp>
          <p:nvSpPr>
            <p:cNvPr id="93" name="TextBox 92"/>
            <p:cNvSpPr txBox="1"/>
            <p:nvPr/>
          </p:nvSpPr>
          <p:spPr>
            <a:xfrm>
              <a:off x="7871556" y="5310587"/>
              <a:ext cx="470654" cy="28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x</a:t>
              </a:r>
              <a:r>
                <a:rPr lang="es-MX" sz="1600" baseline="-25000" dirty="0"/>
                <a:t>2</a:t>
              </a:r>
              <a:endParaRPr lang="es-MX" sz="1600" dirty="0"/>
            </a:p>
          </p:txBody>
        </p:sp>
        <p:cxnSp>
          <p:nvCxnSpPr>
            <p:cNvPr id="94" name="Straight Connector 93"/>
            <p:cNvCxnSpPr/>
            <p:nvPr/>
          </p:nvCxnSpPr>
          <p:spPr>
            <a:xfrm rot="5400000">
              <a:off x="4603916" y="4540673"/>
              <a:ext cx="1476477" cy="18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xtBox 94"/>
            <p:cNvSpPr txBox="1"/>
            <p:nvPr/>
          </p:nvSpPr>
          <p:spPr>
            <a:xfrm>
              <a:off x="4814210" y="3725478"/>
              <a:ext cx="634424" cy="28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f(x</a:t>
              </a:r>
              <a:r>
                <a:rPr lang="es-MX" sz="1600" baseline="-25000" dirty="0"/>
                <a:t>2</a:t>
              </a:r>
              <a:r>
                <a:rPr lang="es-MX" sz="1600" dirty="0"/>
                <a:t>)</a:t>
              </a:r>
            </a:p>
          </p:txBody>
        </p:sp>
        <p:sp>
          <p:nvSpPr>
            <p:cNvPr id="96" name="Isosceles Triangle 95"/>
            <p:cNvSpPr/>
            <p:nvPr/>
          </p:nvSpPr>
          <p:spPr>
            <a:xfrm>
              <a:off x="6664576" y="5677679"/>
              <a:ext cx="50262" cy="574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97" name="Straight Connector 96"/>
            <p:cNvCxnSpPr>
              <a:endCxn id="96" idx="0"/>
            </p:cNvCxnSpPr>
            <p:nvPr/>
          </p:nvCxnSpPr>
          <p:spPr>
            <a:xfrm rot="5400000">
              <a:off x="5932903" y="4912920"/>
              <a:ext cx="1521563" cy="7954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6461807" y="5749453"/>
              <a:ext cx="433769" cy="28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b="1" dirty="0"/>
                <a:t>μ </a:t>
              </a:r>
            </a:p>
          </p:txBody>
        </p:sp>
        <p:cxnSp>
          <p:nvCxnSpPr>
            <p:cNvPr id="99" name="Straight Connector 98"/>
            <p:cNvCxnSpPr/>
            <p:nvPr/>
          </p:nvCxnSpPr>
          <p:spPr>
            <a:xfrm rot="5400000">
              <a:off x="7245415" y="5139518"/>
              <a:ext cx="820263" cy="1833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Isosceles Triangle 99"/>
            <p:cNvSpPr/>
            <p:nvPr/>
          </p:nvSpPr>
          <p:spPr>
            <a:xfrm>
              <a:off x="7634395" y="5508579"/>
              <a:ext cx="50262" cy="574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101" name="Straight Connector 100"/>
            <p:cNvCxnSpPr/>
            <p:nvPr/>
          </p:nvCxnSpPr>
          <p:spPr>
            <a:xfrm rot="5400000">
              <a:off x="5366341" y="5139518"/>
              <a:ext cx="820263" cy="1833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Isosceles Triangle 101"/>
            <p:cNvSpPr/>
            <p:nvPr/>
          </p:nvSpPr>
          <p:spPr>
            <a:xfrm>
              <a:off x="5746752" y="5508579"/>
              <a:ext cx="50262" cy="574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7375725" y="5591580"/>
              <a:ext cx="568030" cy="28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LS </a:t>
              </a: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5507943" y="5591580"/>
              <a:ext cx="541506" cy="28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LI </a:t>
              </a:r>
            </a:p>
          </p:txBody>
        </p:sp>
        <p:sp>
          <p:nvSpPr>
            <p:cNvPr id="105" name="Freeform 104"/>
            <p:cNvSpPr/>
            <p:nvPr/>
          </p:nvSpPr>
          <p:spPr>
            <a:xfrm flipH="1">
              <a:off x="5448634" y="5168701"/>
              <a:ext cx="317212" cy="104799"/>
            </a:xfrm>
            <a:custGeom>
              <a:avLst/>
              <a:gdLst>
                <a:gd name="connsiteX0" fmla="*/ 0 w 328613"/>
                <a:gd name="connsiteY0" fmla="*/ 0 h 323850"/>
                <a:gd name="connsiteX1" fmla="*/ 0 w 328613"/>
                <a:gd name="connsiteY1" fmla="*/ 319087 h 323850"/>
                <a:gd name="connsiteX2" fmla="*/ 328613 w 328613"/>
                <a:gd name="connsiteY2" fmla="*/ 323850 h 323850"/>
                <a:gd name="connsiteX3" fmla="*/ 214313 w 328613"/>
                <a:gd name="connsiteY3" fmla="*/ 271462 h 323850"/>
                <a:gd name="connsiteX4" fmla="*/ 128588 w 328613"/>
                <a:gd name="connsiteY4" fmla="*/ 190500 h 323850"/>
                <a:gd name="connsiteX5" fmla="*/ 57150 w 328613"/>
                <a:gd name="connsiteY5" fmla="*/ 95250 h 323850"/>
                <a:gd name="connsiteX6" fmla="*/ 0 w 328613"/>
                <a:gd name="connsiteY6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613" h="323850">
                  <a:moveTo>
                    <a:pt x="0" y="0"/>
                  </a:moveTo>
                  <a:lnTo>
                    <a:pt x="0" y="319087"/>
                  </a:lnTo>
                  <a:lnTo>
                    <a:pt x="328613" y="323850"/>
                  </a:lnTo>
                  <a:lnTo>
                    <a:pt x="214313" y="271462"/>
                  </a:lnTo>
                  <a:lnTo>
                    <a:pt x="128588" y="190500"/>
                  </a:lnTo>
                  <a:lnTo>
                    <a:pt x="57150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106" name="Freeform 105"/>
            <p:cNvSpPr/>
            <p:nvPr/>
          </p:nvSpPr>
          <p:spPr>
            <a:xfrm>
              <a:off x="5351368" y="4407002"/>
              <a:ext cx="2664562" cy="855905"/>
            </a:xfrm>
            <a:custGeom>
              <a:avLst/>
              <a:gdLst>
                <a:gd name="connsiteX0" fmla="*/ 0 w 3000375"/>
                <a:gd name="connsiteY0" fmla="*/ 1014412 h 1016793"/>
                <a:gd name="connsiteX1" fmla="*/ 138112 w 3000375"/>
                <a:gd name="connsiteY1" fmla="*/ 1004887 h 1016793"/>
                <a:gd name="connsiteX2" fmla="*/ 404812 w 3000375"/>
                <a:gd name="connsiteY2" fmla="*/ 942975 h 1016793"/>
                <a:gd name="connsiteX3" fmla="*/ 623887 w 3000375"/>
                <a:gd name="connsiteY3" fmla="*/ 804862 h 1016793"/>
                <a:gd name="connsiteX4" fmla="*/ 823912 w 3000375"/>
                <a:gd name="connsiteY4" fmla="*/ 619125 h 1016793"/>
                <a:gd name="connsiteX5" fmla="*/ 1081087 w 3000375"/>
                <a:gd name="connsiteY5" fmla="*/ 323850 h 1016793"/>
                <a:gd name="connsiteX6" fmla="*/ 1262062 w 3000375"/>
                <a:gd name="connsiteY6" fmla="*/ 142875 h 1016793"/>
                <a:gd name="connsiteX7" fmla="*/ 1376362 w 3000375"/>
                <a:gd name="connsiteY7" fmla="*/ 61912 h 1016793"/>
                <a:gd name="connsiteX8" fmla="*/ 1481137 w 3000375"/>
                <a:gd name="connsiteY8" fmla="*/ 9525 h 1016793"/>
                <a:gd name="connsiteX9" fmla="*/ 1509712 w 3000375"/>
                <a:gd name="connsiteY9" fmla="*/ 4762 h 1016793"/>
                <a:gd name="connsiteX10" fmla="*/ 1638300 w 3000375"/>
                <a:gd name="connsiteY10" fmla="*/ 28575 h 1016793"/>
                <a:gd name="connsiteX11" fmla="*/ 1814512 w 3000375"/>
                <a:gd name="connsiteY11" fmla="*/ 157162 h 1016793"/>
                <a:gd name="connsiteX12" fmla="*/ 1966912 w 3000375"/>
                <a:gd name="connsiteY12" fmla="*/ 319087 h 1016793"/>
                <a:gd name="connsiteX13" fmla="*/ 2152650 w 3000375"/>
                <a:gd name="connsiteY13" fmla="*/ 528637 h 1016793"/>
                <a:gd name="connsiteX14" fmla="*/ 2338387 w 3000375"/>
                <a:gd name="connsiteY14" fmla="*/ 719137 h 1016793"/>
                <a:gd name="connsiteX15" fmla="*/ 2500312 w 3000375"/>
                <a:gd name="connsiteY15" fmla="*/ 847725 h 1016793"/>
                <a:gd name="connsiteX16" fmla="*/ 2662237 w 3000375"/>
                <a:gd name="connsiteY16" fmla="*/ 947737 h 1016793"/>
                <a:gd name="connsiteX17" fmla="*/ 2843212 w 3000375"/>
                <a:gd name="connsiteY17" fmla="*/ 1000125 h 1016793"/>
                <a:gd name="connsiteX18" fmla="*/ 2933700 w 3000375"/>
                <a:gd name="connsiteY18" fmla="*/ 1009650 h 1016793"/>
                <a:gd name="connsiteX19" fmla="*/ 3000375 w 3000375"/>
                <a:gd name="connsiteY19" fmla="*/ 1009650 h 1016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3000375" h="1016793">
                  <a:moveTo>
                    <a:pt x="0" y="1014412"/>
                  </a:moveTo>
                  <a:cubicBezTo>
                    <a:pt x="35321" y="1015602"/>
                    <a:pt x="70643" y="1016793"/>
                    <a:pt x="138112" y="1004887"/>
                  </a:cubicBezTo>
                  <a:cubicBezTo>
                    <a:pt x="205581" y="992981"/>
                    <a:pt x="323850" y="976312"/>
                    <a:pt x="404812" y="942975"/>
                  </a:cubicBezTo>
                  <a:cubicBezTo>
                    <a:pt x="485774" y="909638"/>
                    <a:pt x="554037" y="858837"/>
                    <a:pt x="623887" y="804862"/>
                  </a:cubicBezTo>
                  <a:cubicBezTo>
                    <a:pt x="693737" y="750887"/>
                    <a:pt x="747712" y="699294"/>
                    <a:pt x="823912" y="619125"/>
                  </a:cubicBezTo>
                  <a:cubicBezTo>
                    <a:pt x="900112" y="538956"/>
                    <a:pt x="1008062" y="403225"/>
                    <a:pt x="1081087" y="323850"/>
                  </a:cubicBezTo>
                  <a:cubicBezTo>
                    <a:pt x="1154112" y="244475"/>
                    <a:pt x="1212849" y="186531"/>
                    <a:pt x="1262062" y="142875"/>
                  </a:cubicBezTo>
                  <a:cubicBezTo>
                    <a:pt x="1311275" y="99219"/>
                    <a:pt x="1339850" y="84137"/>
                    <a:pt x="1376362" y="61912"/>
                  </a:cubicBezTo>
                  <a:cubicBezTo>
                    <a:pt x="1412874" y="39687"/>
                    <a:pt x="1458912" y="19050"/>
                    <a:pt x="1481137" y="9525"/>
                  </a:cubicBezTo>
                  <a:cubicBezTo>
                    <a:pt x="1503362" y="0"/>
                    <a:pt x="1483518" y="1587"/>
                    <a:pt x="1509712" y="4762"/>
                  </a:cubicBezTo>
                  <a:cubicBezTo>
                    <a:pt x="1535906" y="7937"/>
                    <a:pt x="1587500" y="3175"/>
                    <a:pt x="1638300" y="28575"/>
                  </a:cubicBezTo>
                  <a:cubicBezTo>
                    <a:pt x="1689100" y="53975"/>
                    <a:pt x="1759743" y="108743"/>
                    <a:pt x="1814512" y="157162"/>
                  </a:cubicBezTo>
                  <a:cubicBezTo>
                    <a:pt x="1869281" y="205581"/>
                    <a:pt x="1910556" y="257174"/>
                    <a:pt x="1966912" y="319087"/>
                  </a:cubicBezTo>
                  <a:cubicBezTo>
                    <a:pt x="2023268" y="381000"/>
                    <a:pt x="2090738" y="461962"/>
                    <a:pt x="2152650" y="528637"/>
                  </a:cubicBezTo>
                  <a:cubicBezTo>
                    <a:pt x="2214563" y="595312"/>
                    <a:pt x="2280443" y="665956"/>
                    <a:pt x="2338387" y="719137"/>
                  </a:cubicBezTo>
                  <a:cubicBezTo>
                    <a:pt x="2396331" y="772318"/>
                    <a:pt x="2446337" y="809625"/>
                    <a:pt x="2500312" y="847725"/>
                  </a:cubicBezTo>
                  <a:cubicBezTo>
                    <a:pt x="2554287" y="885825"/>
                    <a:pt x="2605087" y="922337"/>
                    <a:pt x="2662237" y="947737"/>
                  </a:cubicBezTo>
                  <a:cubicBezTo>
                    <a:pt x="2719387" y="973137"/>
                    <a:pt x="2797968" y="989806"/>
                    <a:pt x="2843212" y="1000125"/>
                  </a:cubicBezTo>
                  <a:cubicBezTo>
                    <a:pt x="2888456" y="1010444"/>
                    <a:pt x="2907506" y="1008063"/>
                    <a:pt x="2933700" y="1009650"/>
                  </a:cubicBezTo>
                  <a:cubicBezTo>
                    <a:pt x="2959894" y="1011238"/>
                    <a:pt x="2980134" y="1010444"/>
                    <a:pt x="3000375" y="1009650"/>
                  </a:cubicBez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  <p:cxnSp>
          <p:nvCxnSpPr>
            <p:cNvPr id="107" name="Straight Connector 106"/>
            <p:cNvCxnSpPr/>
            <p:nvPr/>
          </p:nvCxnSpPr>
          <p:spPr>
            <a:xfrm rot="10800000">
              <a:off x="5350109" y="5287232"/>
              <a:ext cx="2826548" cy="1737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Freeform 107"/>
            <p:cNvSpPr/>
            <p:nvPr/>
          </p:nvSpPr>
          <p:spPr>
            <a:xfrm>
              <a:off x="7669114" y="5188741"/>
              <a:ext cx="305226" cy="100224"/>
            </a:xfrm>
            <a:custGeom>
              <a:avLst/>
              <a:gdLst>
                <a:gd name="connsiteX0" fmla="*/ 0 w 343693"/>
                <a:gd name="connsiteY0" fmla="*/ 0 h 119063"/>
                <a:gd name="connsiteX1" fmla="*/ 0 w 343693"/>
                <a:gd name="connsiteY1" fmla="*/ 114300 h 119063"/>
                <a:gd name="connsiteX2" fmla="*/ 0 w 343693"/>
                <a:gd name="connsiteY2" fmla="*/ 114300 h 119063"/>
                <a:gd name="connsiteX3" fmla="*/ 23812 w 343693"/>
                <a:gd name="connsiteY3" fmla="*/ 109538 h 119063"/>
                <a:gd name="connsiteX4" fmla="*/ 119062 w 343693"/>
                <a:gd name="connsiteY4" fmla="*/ 114300 h 119063"/>
                <a:gd name="connsiteX5" fmla="*/ 152400 w 343693"/>
                <a:gd name="connsiteY5" fmla="*/ 114300 h 119063"/>
                <a:gd name="connsiteX6" fmla="*/ 223837 w 343693"/>
                <a:gd name="connsiteY6" fmla="*/ 119063 h 119063"/>
                <a:gd name="connsiteX7" fmla="*/ 319087 w 343693"/>
                <a:gd name="connsiteY7" fmla="*/ 114300 h 119063"/>
                <a:gd name="connsiteX8" fmla="*/ 323850 w 343693"/>
                <a:gd name="connsiteY8" fmla="*/ 114300 h 119063"/>
                <a:gd name="connsiteX9" fmla="*/ 338137 w 343693"/>
                <a:gd name="connsiteY9" fmla="*/ 114300 h 119063"/>
                <a:gd name="connsiteX10" fmla="*/ 338137 w 343693"/>
                <a:gd name="connsiteY10" fmla="*/ 95250 h 119063"/>
                <a:gd name="connsiteX11" fmla="*/ 304800 w 343693"/>
                <a:gd name="connsiteY11" fmla="*/ 95250 h 119063"/>
                <a:gd name="connsiteX12" fmla="*/ 252412 w 343693"/>
                <a:gd name="connsiteY12" fmla="*/ 90488 h 119063"/>
                <a:gd name="connsiteX13" fmla="*/ 200025 w 343693"/>
                <a:gd name="connsiteY13" fmla="*/ 80963 h 119063"/>
                <a:gd name="connsiteX14" fmla="*/ 142875 w 343693"/>
                <a:gd name="connsiteY14" fmla="*/ 66675 h 119063"/>
                <a:gd name="connsiteX15" fmla="*/ 71437 w 343693"/>
                <a:gd name="connsiteY15" fmla="*/ 42863 h 119063"/>
                <a:gd name="connsiteX16" fmla="*/ 0 w 343693"/>
                <a:gd name="connsiteY16" fmla="*/ 0 h 119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43693" h="119063">
                  <a:moveTo>
                    <a:pt x="0" y="0"/>
                  </a:moveTo>
                  <a:lnTo>
                    <a:pt x="0" y="114300"/>
                  </a:lnTo>
                  <a:lnTo>
                    <a:pt x="0" y="114300"/>
                  </a:lnTo>
                  <a:cubicBezTo>
                    <a:pt x="3969" y="113506"/>
                    <a:pt x="3968" y="109538"/>
                    <a:pt x="23812" y="109538"/>
                  </a:cubicBezTo>
                  <a:cubicBezTo>
                    <a:pt x="43656" y="109538"/>
                    <a:pt x="97631" y="113506"/>
                    <a:pt x="119062" y="114300"/>
                  </a:cubicBezTo>
                  <a:cubicBezTo>
                    <a:pt x="140493" y="115094"/>
                    <a:pt x="134938" y="113506"/>
                    <a:pt x="152400" y="114300"/>
                  </a:cubicBezTo>
                  <a:cubicBezTo>
                    <a:pt x="169862" y="115094"/>
                    <a:pt x="196056" y="119063"/>
                    <a:pt x="223837" y="119063"/>
                  </a:cubicBezTo>
                  <a:cubicBezTo>
                    <a:pt x="251618" y="119063"/>
                    <a:pt x="302418" y="115094"/>
                    <a:pt x="319087" y="114300"/>
                  </a:cubicBezTo>
                  <a:cubicBezTo>
                    <a:pt x="335756" y="113506"/>
                    <a:pt x="323850" y="114300"/>
                    <a:pt x="323850" y="114300"/>
                  </a:cubicBezTo>
                  <a:cubicBezTo>
                    <a:pt x="327025" y="114300"/>
                    <a:pt x="335756" y="117475"/>
                    <a:pt x="338137" y="114300"/>
                  </a:cubicBezTo>
                  <a:cubicBezTo>
                    <a:pt x="340518" y="111125"/>
                    <a:pt x="343693" y="98425"/>
                    <a:pt x="338137" y="95250"/>
                  </a:cubicBezTo>
                  <a:cubicBezTo>
                    <a:pt x="332581" y="92075"/>
                    <a:pt x="319087" y="96044"/>
                    <a:pt x="304800" y="95250"/>
                  </a:cubicBezTo>
                  <a:cubicBezTo>
                    <a:pt x="290513" y="94456"/>
                    <a:pt x="269874" y="92869"/>
                    <a:pt x="252412" y="90488"/>
                  </a:cubicBezTo>
                  <a:cubicBezTo>
                    <a:pt x="234950" y="88107"/>
                    <a:pt x="218281" y="84932"/>
                    <a:pt x="200025" y="80963"/>
                  </a:cubicBezTo>
                  <a:cubicBezTo>
                    <a:pt x="181769" y="76994"/>
                    <a:pt x="164306" y="73025"/>
                    <a:pt x="142875" y="66675"/>
                  </a:cubicBezTo>
                  <a:cubicBezTo>
                    <a:pt x="121444" y="60325"/>
                    <a:pt x="88106" y="50007"/>
                    <a:pt x="71437" y="42863"/>
                  </a:cubicBezTo>
                  <a:cubicBezTo>
                    <a:pt x="54768" y="35719"/>
                    <a:pt x="48815" y="29766"/>
                    <a:pt x="0" y="0"/>
                  </a:cubicBez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cxnSp>
        <p:nvCxnSpPr>
          <p:cNvPr id="114" name="Straight Connector 113"/>
          <p:cNvCxnSpPr/>
          <p:nvPr/>
        </p:nvCxnSpPr>
        <p:spPr>
          <a:xfrm rot="5400000">
            <a:off x="5067186" y="4027538"/>
            <a:ext cx="1584000" cy="794"/>
          </a:xfrm>
          <a:prstGeom prst="line">
            <a:avLst/>
          </a:prstGeom>
          <a:ln w="22225">
            <a:solidFill>
              <a:srgbClr val="C00000"/>
            </a:solidFill>
            <a:prstDash val="dash"/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cxnSpLocks/>
          </p:cNvCxnSpPr>
          <p:nvPr/>
        </p:nvCxnSpPr>
        <p:spPr>
          <a:xfrm>
            <a:off x="6283741" y="5363888"/>
            <a:ext cx="6343" cy="779670"/>
          </a:xfrm>
          <a:prstGeom prst="line">
            <a:avLst/>
          </a:prstGeom>
          <a:ln w="22225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/>
          <p:cNvSpPr txBox="1"/>
          <p:nvPr/>
        </p:nvSpPr>
        <p:spPr>
          <a:xfrm>
            <a:off x="6093437" y="6059191"/>
            <a:ext cx="5851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rgbClr val="C00000"/>
                </a:solidFill>
              </a:rPr>
              <a:t>x</a:t>
            </a:r>
            <a:r>
              <a:rPr lang="es-MX" sz="2000" b="1" baseline="-25000" dirty="0">
                <a:solidFill>
                  <a:srgbClr val="C00000"/>
                </a:solidFill>
              </a:rPr>
              <a:t>21</a:t>
            </a:r>
            <a:endParaRPr lang="es-MX" sz="2000" b="1" dirty="0">
              <a:solidFill>
                <a:srgbClr val="C00000"/>
              </a:solidFill>
            </a:endParaRPr>
          </a:p>
        </p:txBody>
      </p:sp>
      <p:sp>
        <p:nvSpPr>
          <p:cNvPr id="119" name="TextBox 118"/>
          <p:cNvSpPr txBox="1"/>
          <p:nvPr/>
        </p:nvSpPr>
        <p:spPr>
          <a:xfrm>
            <a:off x="5008140" y="6450159"/>
            <a:ext cx="3571900" cy="369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MX" dirty="0"/>
              <a:t>Retener H</a:t>
            </a:r>
            <a:r>
              <a:rPr lang="es-MX" baseline="-25000" dirty="0"/>
              <a:t>o </a:t>
            </a:r>
            <a:r>
              <a:rPr lang="es-MX" dirty="0"/>
              <a:t>equivocadamente</a:t>
            </a:r>
            <a:endParaRPr lang="es-MX" baseline="-25000" dirty="0"/>
          </a:p>
        </p:txBody>
      </p:sp>
      <p:grpSp>
        <p:nvGrpSpPr>
          <p:cNvPr id="4" name="Group 130"/>
          <p:cNvGrpSpPr/>
          <p:nvPr/>
        </p:nvGrpSpPr>
        <p:grpSpPr>
          <a:xfrm>
            <a:off x="-118551" y="1547945"/>
            <a:ext cx="3571900" cy="2095161"/>
            <a:chOff x="285720" y="1585260"/>
            <a:chExt cx="3571900" cy="2095161"/>
          </a:xfrm>
        </p:grpSpPr>
        <p:sp>
          <p:nvSpPr>
            <p:cNvPr id="23" name="TextBox 22"/>
            <p:cNvSpPr txBox="1"/>
            <p:nvPr/>
          </p:nvSpPr>
          <p:spPr>
            <a:xfrm>
              <a:off x="3343066" y="3250343"/>
              <a:ext cx="470654" cy="288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x</a:t>
              </a:r>
              <a:r>
                <a:rPr lang="es-MX" sz="1600" baseline="-25000" dirty="0"/>
                <a:t>1</a:t>
              </a:r>
              <a:endParaRPr lang="es-MX" sz="1600" dirty="0"/>
            </a:p>
          </p:txBody>
        </p:sp>
        <p:sp>
          <p:nvSpPr>
            <p:cNvPr id="24" name="Freeform 23"/>
            <p:cNvSpPr/>
            <p:nvPr/>
          </p:nvSpPr>
          <p:spPr>
            <a:xfrm>
              <a:off x="896109" y="2138003"/>
              <a:ext cx="2555801" cy="1080254"/>
            </a:xfrm>
            <a:custGeom>
              <a:avLst/>
              <a:gdLst>
                <a:gd name="connsiteX0" fmla="*/ 0 w 6567055"/>
                <a:gd name="connsiteY0" fmla="*/ 3248890 h 3253508"/>
                <a:gd name="connsiteX1" fmla="*/ 263237 w 6567055"/>
                <a:gd name="connsiteY1" fmla="*/ 3248890 h 3253508"/>
                <a:gd name="connsiteX2" fmla="*/ 581891 w 6567055"/>
                <a:gd name="connsiteY2" fmla="*/ 3248890 h 3253508"/>
                <a:gd name="connsiteX3" fmla="*/ 983673 w 6567055"/>
                <a:gd name="connsiteY3" fmla="*/ 3221181 h 3253508"/>
                <a:gd name="connsiteX4" fmla="*/ 1343891 w 6567055"/>
                <a:gd name="connsiteY4" fmla="*/ 3096490 h 3253508"/>
                <a:gd name="connsiteX5" fmla="*/ 1607128 w 6567055"/>
                <a:gd name="connsiteY5" fmla="*/ 2902527 h 3253508"/>
                <a:gd name="connsiteX6" fmla="*/ 1870364 w 6567055"/>
                <a:gd name="connsiteY6" fmla="*/ 2556163 h 3253508"/>
                <a:gd name="connsiteX7" fmla="*/ 2064328 w 6567055"/>
                <a:gd name="connsiteY7" fmla="*/ 2223654 h 3253508"/>
                <a:gd name="connsiteX8" fmla="*/ 2299855 w 6567055"/>
                <a:gd name="connsiteY8" fmla="*/ 1697181 h 3253508"/>
                <a:gd name="connsiteX9" fmla="*/ 2507673 w 6567055"/>
                <a:gd name="connsiteY9" fmla="*/ 1212272 h 3253508"/>
                <a:gd name="connsiteX10" fmla="*/ 2729346 w 6567055"/>
                <a:gd name="connsiteY10" fmla="*/ 727363 h 3253508"/>
                <a:gd name="connsiteX11" fmla="*/ 2881746 w 6567055"/>
                <a:gd name="connsiteY11" fmla="*/ 477981 h 3253508"/>
                <a:gd name="connsiteX12" fmla="*/ 3089564 w 6567055"/>
                <a:gd name="connsiteY12" fmla="*/ 159327 h 3253508"/>
                <a:gd name="connsiteX13" fmla="*/ 3200400 w 6567055"/>
                <a:gd name="connsiteY13" fmla="*/ 48490 h 3253508"/>
                <a:gd name="connsiteX14" fmla="*/ 3283528 w 6567055"/>
                <a:gd name="connsiteY14" fmla="*/ 6927 h 3253508"/>
                <a:gd name="connsiteX15" fmla="*/ 3477491 w 6567055"/>
                <a:gd name="connsiteY15" fmla="*/ 90054 h 3253508"/>
                <a:gd name="connsiteX16" fmla="*/ 3643746 w 6567055"/>
                <a:gd name="connsiteY16" fmla="*/ 325581 h 3253508"/>
                <a:gd name="connsiteX17" fmla="*/ 3810000 w 6567055"/>
                <a:gd name="connsiteY17" fmla="*/ 588817 h 3253508"/>
                <a:gd name="connsiteX18" fmla="*/ 3962400 w 6567055"/>
                <a:gd name="connsiteY18" fmla="*/ 949036 h 3253508"/>
                <a:gd name="connsiteX19" fmla="*/ 4128655 w 6567055"/>
                <a:gd name="connsiteY19" fmla="*/ 1281545 h 3253508"/>
                <a:gd name="connsiteX20" fmla="*/ 4267200 w 6567055"/>
                <a:gd name="connsiteY20" fmla="*/ 1641763 h 3253508"/>
                <a:gd name="connsiteX21" fmla="*/ 4405746 w 6567055"/>
                <a:gd name="connsiteY21" fmla="*/ 1891145 h 3253508"/>
                <a:gd name="connsiteX22" fmla="*/ 4544291 w 6567055"/>
                <a:gd name="connsiteY22" fmla="*/ 2209799 h 3253508"/>
                <a:gd name="connsiteX23" fmla="*/ 4710546 w 6567055"/>
                <a:gd name="connsiteY23" fmla="*/ 2514599 h 3253508"/>
                <a:gd name="connsiteX24" fmla="*/ 4973782 w 6567055"/>
                <a:gd name="connsiteY24" fmla="*/ 2888672 h 3253508"/>
                <a:gd name="connsiteX25" fmla="*/ 5237019 w 6567055"/>
                <a:gd name="connsiteY25" fmla="*/ 3096490 h 3253508"/>
                <a:gd name="connsiteX26" fmla="*/ 5486400 w 6567055"/>
                <a:gd name="connsiteY26" fmla="*/ 3179617 h 3253508"/>
                <a:gd name="connsiteX27" fmla="*/ 5652655 w 6567055"/>
                <a:gd name="connsiteY27" fmla="*/ 3207327 h 3253508"/>
                <a:gd name="connsiteX28" fmla="*/ 5929746 w 6567055"/>
                <a:gd name="connsiteY28" fmla="*/ 3235036 h 3253508"/>
                <a:gd name="connsiteX29" fmla="*/ 6206837 w 6567055"/>
                <a:gd name="connsiteY29" fmla="*/ 3235036 h 3253508"/>
                <a:gd name="connsiteX30" fmla="*/ 6359237 w 6567055"/>
                <a:gd name="connsiteY30" fmla="*/ 3235036 h 3253508"/>
                <a:gd name="connsiteX31" fmla="*/ 6567055 w 6567055"/>
                <a:gd name="connsiteY31" fmla="*/ 3235036 h 325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67055" h="3253508">
                  <a:moveTo>
                    <a:pt x="0" y="3248890"/>
                  </a:moveTo>
                  <a:lnTo>
                    <a:pt x="263237" y="3248890"/>
                  </a:lnTo>
                  <a:cubicBezTo>
                    <a:pt x="360219" y="3248890"/>
                    <a:pt x="461819" y="3253508"/>
                    <a:pt x="581891" y="3248890"/>
                  </a:cubicBezTo>
                  <a:cubicBezTo>
                    <a:pt x="701963" y="3244272"/>
                    <a:pt x="856673" y="3246581"/>
                    <a:pt x="983673" y="3221181"/>
                  </a:cubicBezTo>
                  <a:cubicBezTo>
                    <a:pt x="1110673" y="3195781"/>
                    <a:pt x="1239982" y="3149599"/>
                    <a:pt x="1343891" y="3096490"/>
                  </a:cubicBezTo>
                  <a:cubicBezTo>
                    <a:pt x="1447800" y="3043381"/>
                    <a:pt x="1519383" y="2992581"/>
                    <a:pt x="1607128" y="2902527"/>
                  </a:cubicBezTo>
                  <a:cubicBezTo>
                    <a:pt x="1694873" y="2812473"/>
                    <a:pt x="1794164" y="2669308"/>
                    <a:pt x="1870364" y="2556163"/>
                  </a:cubicBezTo>
                  <a:cubicBezTo>
                    <a:pt x="1946564" y="2443018"/>
                    <a:pt x="1992746" y="2366817"/>
                    <a:pt x="2064328" y="2223654"/>
                  </a:cubicBezTo>
                  <a:cubicBezTo>
                    <a:pt x="2135910" y="2080491"/>
                    <a:pt x="2225964" y="1865745"/>
                    <a:pt x="2299855" y="1697181"/>
                  </a:cubicBezTo>
                  <a:cubicBezTo>
                    <a:pt x="2373746" y="1528617"/>
                    <a:pt x="2436091" y="1373908"/>
                    <a:pt x="2507673" y="1212272"/>
                  </a:cubicBezTo>
                  <a:cubicBezTo>
                    <a:pt x="2579255" y="1050636"/>
                    <a:pt x="2667001" y="849745"/>
                    <a:pt x="2729346" y="727363"/>
                  </a:cubicBezTo>
                  <a:cubicBezTo>
                    <a:pt x="2791691" y="604981"/>
                    <a:pt x="2821710" y="572654"/>
                    <a:pt x="2881746" y="477981"/>
                  </a:cubicBezTo>
                  <a:cubicBezTo>
                    <a:pt x="2941782" y="383308"/>
                    <a:pt x="3036455" y="230909"/>
                    <a:pt x="3089564" y="159327"/>
                  </a:cubicBezTo>
                  <a:cubicBezTo>
                    <a:pt x="3142673" y="87745"/>
                    <a:pt x="3168073" y="73890"/>
                    <a:pt x="3200400" y="48490"/>
                  </a:cubicBezTo>
                  <a:cubicBezTo>
                    <a:pt x="3232727" y="23090"/>
                    <a:pt x="3237346" y="0"/>
                    <a:pt x="3283528" y="6927"/>
                  </a:cubicBezTo>
                  <a:cubicBezTo>
                    <a:pt x="3329710" y="13854"/>
                    <a:pt x="3417455" y="36945"/>
                    <a:pt x="3477491" y="90054"/>
                  </a:cubicBezTo>
                  <a:cubicBezTo>
                    <a:pt x="3537527" y="143163"/>
                    <a:pt x="3588328" y="242454"/>
                    <a:pt x="3643746" y="325581"/>
                  </a:cubicBezTo>
                  <a:cubicBezTo>
                    <a:pt x="3699164" y="408708"/>
                    <a:pt x="3756891" y="484908"/>
                    <a:pt x="3810000" y="588817"/>
                  </a:cubicBezTo>
                  <a:cubicBezTo>
                    <a:pt x="3863109" y="692726"/>
                    <a:pt x="3909291" y="833581"/>
                    <a:pt x="3962400" y="949036"/>
                  </a:cubicBezTo>
                  <a:cubicBezTo>
                    <a:pt x="4015509" y="1064491"/>
                    <a:pt x="4077855" y="1166091"/>
                    <a:pt x="4128655" y="1281545"/>
                  </a:cubicBezTo>
                  <a:cubicBezTo>
                    <a:pt x="4179455" y="1397000"/>
                    <a:pt x="4221018" y="1540163"/>
                    <a:pt x="4267200" y="1641763"/>
                  </a:cubicBezTo>
                  <a:cubicBezTo>
                    <a:pt x="4313382" y="1743363"/>
                    <a:pt x="4359564" y="1796472"/>
                    <a:pt x="4405746" y="1891145"/>
                  </a:cubicBezTo>
                  <a:cubicBezTo>
                    <a:pt x="4451928" y="1985818"/>
                    <a:pt x="4493491" y="2105890"/>
                    <a:pt x="4544291" y="2209799"/>
                  </a:cubicBezTo>
                  <a:cubicBezTo>
                    <a:pt x="4595091" y="2313708"/>
                    <a:pt x="4638964" y="2401454"/>
                    <a:pt x="4710546" y="2514599"/>
                  </a:cubicBezTo>
                  <a:cubicBezTo>
                    <a:pt x="4782128" y="2627744"/>
                    <a:pt x="4886037" y="2791690"/>
                    <a:pt x="4973782" y="2888672"/>
                  </a:cubicBezTo>
                  <a:cubicBezTo>
                    <a:pt x="5061528" y="2985654"/>
                    <a:pt x="5151583" y="3047999"/>
                    <a:pt x="5237019" y="3096490"/>
                  </a:cubicBezTo>
                  <a:cubicBezTo>
                    <a:pt x="5322455" y="3144981"/>
                    <a:pt x="5417127" y="3161144"/>
                    <a:pt x="5486400" y="3179617"/>
                  </a:cubicBezTo>
                  <a:cubicBezTo>
                    <a:pt x="5555673" y="3198090"/>
                    <a:pt x="5578764" y="3198091"/>
                    <a:pt x="5652655" y="3207327"/>
                  </a:cubicBezTo>
                  <a:cubicBezTo>
                    <a:pt x="5726546" y="3216564"/>
                    <a:pt x="5837382" y="3230418"/>
                    <a:pt x="5929746" y="3235036"/>
                  </a:cubicBezTo>
                  <a:cubicBezTo>
                    <a:pt x="6022110" y="3239654"/>
                    <a:pt x="6206837" y="3235036"/>
                    <a:pt x="6206837" y="3235036"/>
                  </a:cubicBezTo>
                  <a:lnTo>
                    <a:pt x="6359237" y="3235036"/>
                  </a:lnTo>
                  <a:lnTo>
                    <a:pt x="6567055" y="3235036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25" name="Straight Connector 24"/>
            <p:cNvCxnSpPr/>
            <p:nvPr/>
          </p:nvCxnSpPr>
          <p:spPr>
            <a:xfrm rot="5400000">
              <a:off x="65795" y="2470397"/>
              <a:ext cx="1495737" cy="18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3"/>
            <p:cNvCxnSpPr>
              <a:endCxn id="24" idx="31"/>
            </p:cNvCxnSpPr>
            <p:nvPr/>
          </p:nvCxnSpPr>
          <p:spPr>
            <a:xfrm flipV="1">
              <a:off x="813664" y="3212124"/>
              <a:ext cx="2638246" cy="61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285720" y="1644556"/>
              <a:ext cx="634424" cy="288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f(x</a:t>
              </a:r>
              <a:r>
                <a:rPr lang="es-MX" sz="1600" baseline="-25000" dirty="0"/>
                <a:t>1</a:t>
              </a:r>
              <a:r>
                <a:rPr lang="es-MX" sz="1600" dirty="0"/>
                <a:t>)</a:t>
              </a:r>
            </a:p>
          </p:txBody>
        </p:sp>
        <p:cxnSp>
          <p:nvCxnSpPr>
            <p:cNvPr id="29" name="Straight Connector 28"/>
            <p:cNvCxnSpPr>
              <a:endCxn id="28" idx="0"/>
            </p:cNvCxnSpPr>
            <p:nvPr/>
          </p:nvCxnSpPr>
          <p:spPr>
            <a:xfrm rot="5400000">
              <a:off x="1394489" y="2847540"/>
              <a:ext cx="1541411" cy="7954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Isosceles Triangle 27"/>
            <p:cNvSpPr/>
            <p:nvPr/>
          </p:nvSpPr>
          <p:spPr>
            <a:xfrm>
              <a:off x="2136086" y="3622224"/>
              <a:ext cx="50262" cy="5819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2728560" y="2989680"/>
              <a:ext cx="289179" cy="212882"/>
            </a:xfrm>
            <a:custGeom>
              <a:avLst/>
              <a:gdLst>
                <a:gd name="connsiteX0" fmla="*/ 0 w 328613"/>
                <a:gd name="connsiteY0" fmla="*/ 0 h 323850"/>
                <a:gd name="connsiteX1" fmla="*/ 0 w 328613"/>
                <a:gd name="connsiteY1" fmla="*/ 319087 h 323850"/>
                <a:gd name="connsiteX2" fmla="*/ 328613 w 328613"/>
                <a:gd name="connsiteY2" fmla="*/ 323850 h 323850"/>
                <a:gd name="connsiteX3" fmla="*/ 214313 w 328613"/>
                <a:gd name="connsiteY3" fmla="*/ 271462 h 323850"/>
                <a:gd name="connsiteX4" fmla="*/ 128588 w 328613"/>
                <a:gd name="connsiteY4" fmla="*/ 190500 h 323850"/>
                <a:gd name="connsiteX5" fmla="*/ 57150 w 328613"/>
                <a:gd name="connsiteY5" fmla="*/ 95250 h 323850"/>
                <a:gd name="connsiteX6" fmla="*/ 0 w 328613"/>
                <a:gd name="connsiteY6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613" h="323850">
                  <a:moveTo>
                    <a:pt x="0" y="0"/>
                  </a:moveTo>
                  <a:lnTo>
                    <a:pt x="0" y="319087"/>
                  </a:lnTo>
                  <a:lnTo>
                    <a:pt x="328613" y="323850"/>
                  </a:lnTo>
                  <a:lnTo>
                    <a:pt x="214313" y="271462"/>
                  </a:lnTo>
                  <a:lnTo>
                    <a:pt x="128588" y="190500"/>
                  </a:lnTo>
                  <a:lnTo>
                    <a:pt x="57150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32" name="Freeform 31"/>
            <p:cNvSpPr/>
            <p:nvPr/>
          </p:nvSpPr>
          <p:spPr>
            <a:xfrm flipH="1">
              <a:off x="1332926" y="2989680"/>
              <a:ext cx="296523" cy="223090"/>
            </a:xfrm>
            <a:custGeom>
              <a:avLst/>
              <a:gdLst>
                <a:gd name="connsiteX0" fmla="*/ 0 w 328613"/>
                <a:gd name="connsiteY0" fmla="*/ 0 h 323850"/>
                <a:gd name="connsiteX1" fmla="*/ 0 w 328613"/>
                <a:gd name="connsiteY1" fmla="*/ 319087 h 323850"/>
                <a:gd name="connsiteX2" fmla="*/ 328613 w 328613"/>
                <a:gd name="connsiteY2" fmla="*/ 323850 h 323850"/>
                <a:gd name="connsiteX3" fmla="*/ 214313 w 328613"/>
                <a:gd name="connsiteY3" fmla="*/ 271462 h 323850"/>
                <a:gd name="connsiteX4" fmla="*/ 128588 w 328613"/>
                <a:gd name="connsiteY4" fmla="*/ 190500 h 323850"/>
                <a:gd name="connsiteX5" fmla="*/ 57150 w 328613"/>
                <a:gd name="connsiteY5" fmla="*/ 95250 h 323850"/>
                <a:gd name="connsiteX6" fmla="*/ 0 w 328613"/>
                <a:gd name="connsiteY6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613" h="323850">
                  <a:moveTo>
                    <a:pt x="0" y="0"/>
                  </a:moveTo>
                  <a:lnTo>
                    <a:pt x="0" y="319087"/>
                  </a:lnTo>
                  <a:lnTo>
                    <a:pt x="328613" y="323850"/>
                  </a:lnTo>
                  <a:lnTo>
                    <a:pt x="214313" y="271462"/>
                  </a:lnTo>
                  <a:lnTo>
                    <a:pt x="128588" y="190500"/>
                  </a:lnTo>
                  <a:lnTo>
                    <a:pt x="57150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33" name="Straight Connector 32"/>
            <p:cNvCxnSpPr/>
            <p:nvPr/>
          </p:nvCxnSpPr>
          <p:spPr>
            <a:xfrm rot="5400000">
              <a:off x="2306651" y="3077053"/>
              <a:ext cx="830963" cy="1833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Isosceles Triangle 33"/>
            <p:cNvSpPr/>
            <p:nvPr/>
          </p:nvSpPr>
          <p:spPr>
            <a:xfrm>
              <a:off x="2692413" y="3450917"/>
              <a:ext cx="50262" cy="5819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35" name="Straight Connector 34"/>
            <p:cNvCxnSpPr/>
            <p:nvPr/>
          </p:nvCxnSpPr>
          <p:spPr>
            <a:xfrm rot="5400000">
              <a:off x="1222229" y="3077053"/>
              <a:ext cx="830963" cy="1833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Isosceles Triangle 35"/>
            <p:cNvSpPr/>
            <p:nvPr/>
          </p:nvSpPr>
          <p:spPr>
            <a:xfrm>
              <a:off x="1607990" y="3450917"/>
              <a:ext cx="50262" cy="5819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500298" y="1585260"/>
              <a:ext cx="1357322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b="1" dirty="0"/>
                <a:t>σ</a:t>
              </a:r>
              <a:r>
                <a:rPr lang="es-MX" sz="2000" b="1" baseline="-25000" dirty="0"/>
                <a:t>1</a:t>
              </a:r>
              <a:r>
                <a:rPr lang="es-MX" sz="2000" b="1" dirty="0"/>
                <a:t>  ≈  </a:t>
              </a:r>
              <a:r>
                <a:rPr lang="el-GR" sz="2000" b="1" dirty="0"/>
                <a:t>σ</a:t>
              </a:r>
              <a:r>
                <a:rPr lang="es-MX" sz="2000" b="1" baseline="-25000" dirty="0"/>
                <a:t>2</a:t>
              </a:r>
              <a:endParaRPr lang="es-MX" sz="2000" b="1" dirty="0"/>
            </a:p>
          </p:txBody>
        </p:sp>
      </p:grpSp>
      <p:grpSp>
        <p:nvGrpSpPr>
          <p:cNvPr id="20" name="Group 132"/>
          <p:cNvGrpSpPr/>
          <p:nvPr/>
        </p:nvGrpSpPr>
        <p:grpSpPr>
          <a:xfrm>
            <a:off x="3777448" y="1554054"/>
            <a:ext cx="3659584" cy="2398375"/>
            <a:chOff x="4814210" y="1571612"/>
            <a:chExt cx="3659584" cy="2398375"/>
          </a:xfrm>
        </p:grpSpPr>
        <p:sp>
          <p:nvSpPr>
            <p:cNvPr id="57" name="TextBox 56"/>
            <p:cNvSpPr txBox="1"/>
            <p:nvPr/>
          </p:nvSpPr>
          <p:spPr>
            <a:xfrm>
              <a:off x="7871556" y="3246137"/>
              <a:ext cx="470654" cy="28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x</a:t>
              </a:r>
              <a:r>
                <a:rPr lang="es-MX" sz="1600" baseline="-25000" dirty="0"/>
                <a:t>1</a:t>
              </a:r>
              <a:endParaRPr lang="es-MX" sz="1600" dirty="0"/>
            </a:p>
          </p:txBody>
        </p:sp>
        <p:sp>
          <p:nvSpPr>
            <p:cNvPr id="58" name="Freeform 57"/>
            <p:cNvSpPr/>
            <p:nvPr/>
          </p:nvSpPr>
          <p:spPr>
            <a:xfrm>
              <a:off x="5424599" y="2148121"/>
              <a:ext cx="2555801" cy="1066344"/>
            </a:xfrm>
            <a:custGeom>
              <a:avLst/>
              <a:gdLst>
                <a:gd name="connsiteX0" fmla="*/ 0 w 6567055"/>
                <a:gd name="connsiteY0" fmla="*/ 3248890 h 3253508"/>
                <a:gd name="connsiteX1" fmla="*/ 263237 w 6567055"/>
                <a:gd name="connsiteY1" fmla="*/ 3248890 h 3253508"/>
                <a:gd name="connsiteX2" fmla="*/ 581891 w 6567055"/>
                <a:gd name="connsiteY2" fmla="*/ 3248890 h 3253508"/>
                <a:gd name="connsiteX3" fmla="*/ 983673 w 6567055"/>
                <a:gd name="connsiteY3" fmla="*/ 3221181 h 3253508"/>
                <a:gd name="connsiteX4" fmla="*/ 1343891 w 6567055"/>
                <a:gd name="connsiteY4" fmla="*/ 3096490 h 3253508"/>
                <a:gd name="connsiteX5" fmla="*/ 1607128 w 6567055"/>
                <a:gd name="connsiteY5" fmla="*/ 2902527 h 3253508"/>
                <a:gd name="connsiteX6" fmla="*/ 1870364 w 6567055"/>
                <a:gd name="connsiteY6" fmla="*/ 2556163 h 3253508"/>
                <a:gd name="connsiteX7" fmla="*/ 2064328 w 6567055"/>
                <a:gd name="connsiteY7" fmla="*/ 2223654 h 3253508"/>
                <a:gd name="connsiteX8" fmla="*/ 2299855 w 6567055"/>
                <a:gd name="connsiteY8" fmla="*/ 1697181 h 3253508"/>
                <a:gd name="connsiteX9" fmla="*/ 2507673 w 6567055"/>
                <a:gd name="connsiteY9" fmla="*/ 1212272 h 3253508"/>
                <a:gd name="connsiteX10" fmla="*/ 2729346 w 6567055"/>
                <a:gd name="connsiteY10" fmla="*/ 727363 h 3253508"/>
                <a:gd name="connsiteX11" fmla="*/ 2881746 w 6567055"/>
                <a:gd name="connsiteY11" fmla="*/ 477981 h 3253508"/>
                <a:gd name="connsiteX12" fmla="*/ 3089564 w 6567055"/>
                <a:gd name="connsiteY12" fmla="*/ 159327 h 3253508"/>
                <a:gd name="connsiteX13" fmla="*/ 3200400 w 6567055"/>
                <a:gd name="connsiteY13" fmla="*/ 48490 h 3253508"/>
                <a:gd name="connsiteX14" fmla="*/ 3283528 w 6567055"/>
                <a:gd name="connsiteY14" fmla="*/ 6927 h 3253508"/>
                <a:gd name="connsiteX15" fmla="*/ 3477491 w 6567055"/>
                <a:gd name="connsiteY15" fmla="*/ 90054 h 3253508"/>
                <a:gd name="connsiteX16" fmla="*/ 3643746 w 6567055"/>
                <a:gd name="connsiteY16" fmla="*/ 325581 h 3253508"/>
                <a:gd name="connsiteX17" fmla="*/ 3810000 w 6567055"/>
                <a:gd name="connsiteY17" fmla="*/ 588817 h 3253508"/>
                <a:gd name="connsiteX18" fmla="*/ 3962400 w 6567055"/>
                <a:gd name="connsiteY18" fmla="*/ 949036 h 3253508"/>
                <a:gd name="connsiteX19" fmla="*/ 4128655 w 6567055"/>
                <a:gd name="connsiteY19" fmla="*/ 1281545 h 3253508"/>
                <a:gd name="connsiteX20" fmla="*/ 4267200 w 6567055"/>
                <a:gd name="connsiteY20" fmla="*/ 1641763 h 3253508"/>
                <a:gd name="connsiteX21" fmla="*/ 4405746 w 6567055"/>
                <a:gd name="connsiteY21" fmla="*/ 1891145 h 3253508"/>
                <a:gd name="connsiteX22" fmla="*/ 4544291 w 6567055"/>
                <a:gd name="connsiteY22" fmla="*/ 2209799 h 3253508"/>
                <a:gd name="connsiteX23" fmla="*/ 4710546 w 6567055"/>
                <a:gd name="connsiteY23" fmla="*/ 2514599 h 3253508"/>
                <a:gd name="connsiteX24" fmla="*/ 4973782 w 6567055"/>
                <a:gd name="connsiteY24" fmla="*/ 2888672 h 3253508"/>
                <a:gd name="connsiteX25" fmla="*/ 5237019 w 6567055"/>
                <a:gd name="connsiteY25" fmla="*/ 3096490 h 3253508"/>
                <a:gd name="connsiteX26" fmla="*/ 5486400 w 6567055"/>
                <a:gd name="connsiteY26" fmla="*/ 3179617 h 3253508"/>
                <a:gd name="connsiteX27" fmla="*/ 5652655 w 6567055"/>
                <a:gd name="connsiteY27" fmla="*/ 3207327 h 3253508"/>
                <a:gd name="connsiteX28" fmla="*/ 5929746 w 6567055"/>
                <a:gd name="connsiteY28" fmla="*/ 3235036 h 3253508"/>
                <a:gd name="connsiteX29" fmla="*/ 6206837 w 6567055"/>
                <a:gd name="connsiteY29" fmla="*/ 3235036 h 3253508"/>
                <a:gd name="connsiteX30" fmla="*/ 6359237 w 6567055"/>
                <a:gd name="connsiteY30" fmla="*/ 3235036 h 3253508"/>
                <a:gd name="connsiteX31" fmla="*/ 6567055 w 6567055"/>
                <a:gd name="connsiteY31" fmla="*/ 3235036 h 325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67055" h="3253508">
                  <a:moveTo>
                    <a:pt x="0" y="3248890"/>
                  </a:moveTo>
                  <a:lnTo>
                    <a:pt x="263237" y="3248890"/>
                  </a:lnTo>
                  <a:cubicBezTo>
                    <a:pt x="360219" y="3248890"/>
                    <a:pt x="461819" y="3253508"/>
                    <a:pt x="581891" y="3248890"/>
                  </a:cubicBezTo>
                  <a:cubicBezTo>
                    <a:pt x="701963" y="3244272"/>
                    <a:pt x="856673" y="3246581"/>
                    <a:pt x="983673" y="3221181"/>
                  </a:cubicBezTo>
                  <a:cubicBezTo>
                    <a:pt x="1110673" y="3195781"/>
                    <a:pt x="1239982" y="3149599"/>
                    <a:pt x="1343891" y="3096490"/>
                  </a:cubicBezTo>
                  <a:cubicBezTo>
                    <a:pt x="1447800" y="3043381"/>
                    <a:pt x="1519383" y="2992581"/>
                    <a:pt x="1607128" y="2902527"/>
                  </a:cubicBezTo>
                  <a:cubicBezTo>
                    <a:pt x="1694873" y="2812473"/>
                    <a:pt x="1794164" y="2669308"/>
                    <a:pt x="1870364" y="2556163"/>
                  </a:cubicBezTo>
                  <a:cubicBezTo>
                    <a:pt x="1946564" y="2443018"/>
                    <a:pt x="1992746" y="2366817"/>
                    <a:pt x="2064328" y="2223654"/>
                  </a:cubicBezTo>
                  <a:cubicBezTo>
                    <a:pt x="2135910" y="2080491"/>
                    <a:pt x="2225964" y="1865745"/>
                    <a:pt x="2299855" y="1697181"/>
                  </a:cubicBezTo>
                  <a:cubicBezTo>
                    <a:pt x="2373746" y="1528617"/>
                    <a:pt x="2436091" y="1373908"/>
                    <a:pt x="2507673" y="1212272"/>
                  </a:cubicBezTo>
                  <a:cubicBezTo>
                    <a:pt x="2579255" y="1050636"/>
                    <a:pt x="2667001" y="849745"/>
                    <a:pt x="2729346" y="727363"/>
                  </a:cubicBezTo>
                  <a:cubicBezTo>
                    <a:pt x="2791691" y="604981"/>
                    <a:pt x="2821710" y="572654"/>
                    <a:pt x="2881746" y="477981"/>
                  </a:cubicBezTo>
                  <a:cubicBezTo>
                    <a:pt x="2941782" y="383308"/>
                    <a:pt x="3036455" y="230909"/>
                    <a:pt x="3089564" y="159327"/>
                  </a:cubicBezTo>
                  <a:cubicBezTo>
                    <a:pt x="3142673" y="87745"/>
                    <a:pt x="3168073" y="73890"/>
                    <a:pt x="3200400" y="48490"/>
                  </a:cubicBezTo>
                  <a:cubicBezTo>
                    <a:pt x="3232727" y="23090"/>
                    <a:pt x="3237346" y="0"/>
                    <a:pt x="3283528" y="6927"/>
                  </a:cubicBezTo>
                  <a:cubicBezTo>
                    <a:pt x="3329710" y="13854"/>
                    <a:pt x="3417455" y="36945"/>
                    <a:pt x="3477491" y="90054"/>
                  </a:cubicBezTo>
                  <a:cubicBezTo>
                    <a:pt x="3537527" y="143163"/>
                    <a:pt x="3588328" y="242454"/>
                    <a:pt x="3643746" y="325581"/>
                  </a:cubicBezTo>
                  <a:cubicBezTo>
                    <a:pt x="3699164" y="408708"/>
                    <a:pt x="3756891" y="484908"/>
                    <a:pt x="3810000" y="588817"/>
                  </a:cubicBezTo>
                  <a:cubicBezTo>
                    <a:pt x="3863109" y="692726"/>
                    <a:pt x="3909291" y="833581"/>
                    <a:pt x="3962400" y="949036"/>
                  </a:cubicBezTo>
                  <a:cubicBezTo>
                    <a:pt x="4015509" y="1064491"/>
                    <a:pt x="4077855" y="1166091"/>
                    <a:pt x="4128655" y="1281545"/>
                  </a:cubicBezTo>
                  <a:cubicBezTo>
                    <a:pt x="4179455" y="1397000"/>
                    <a:pt x="4221018" y="1540163"/>
                    <a:pt x="4267200" y="1641763"/>
                  </a:cubicBezTo>
                  <a:cubicBezTo>
                    <a:pt x="4313382" y="1743363"/>
                    <a:pt x="4359564" y="1796472"/>
                    <a:pt x="4405746" y="1891145"/>
                  </a:cubicBezTo>
                  <a:cubicBezTo>
                    <a:pt x="4451928" y="1985818"/>
                    <a:pt x="4493491" y="2105890"/>
                    <a:pt x="4544291" y="2209799"/>
                  </a:cubicBezTo>
                  <a:cubicBezTo>
                    <a:pt x="4595091" y="2313708"/>
                    <a:pt x="4638964" y="2401454"/>
                    <a:pt x="4710546" y="2514599"/>
                  </a:cubicBezTo>
                  <a:cubicBezTo>
                    <a:pt x="4782128" y="2627744"/>
                    <a:pt x="4886037" y="2791690"/>
                    <a:pt x="4973782" y="2888672"/>
                  </a:cubicBezTo>
                  <a:cubicBezTo>
                    <a:pt x="5061528" y="2985654"/>
                    <a:pt x="5151583" y="3047999"/>
                    <a:pt x="5237019" y="3096490"/>
                  </a:cubicBezTo>
                  <a:cubicBezTo>
                    <a:pt x="5322455" y="3144981"/>
                    <a:pt x="5417127" y="3161144"/>
                    <a:pt x="5486400" y="3179617"/>
                  </a:cubicBezTo>
                  <a:cubicBezTo>
                    <a:pt x="5555673" y="3198090"/>
                    <a:pt x="5578764" y="3198091"/>
                    <a:pt x="5652655" y="3207327"/>
                  </a:cubicBezTo>
                  <a:cubicBezTo>
                    <a:pt x="5726546" y="3216564"/>
                    <a:pt x="5837382" y="3230418"/>
                    <a:pt x="5929746" y="3235036"/>
                  </a:cubicBezTo>
                  <a:cubicBezTo>
                    <a:pt x="6022110" y="3239654"/>
                    <a:pt x="6206837" y="3235036"/>
                    <a:pt x="6206837" y="3235036"/>
                  </a:cubicBezTo>
                  <a:lnTo>
                    <a:pt x="6359237" y="3235036"/>
                  </a:lnTo>
                  <a:lnTo>
                    <a:pt x="6567055" y="3235036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59" name="Straight Connector 58"/>
            <p:cNvCxnSpPr/>
            <p:nvPr/>
          </p:nvCxnSpPr>
          <p:spPr>
            <a:xfrm rot="5400000">
              <a:off x="4603916" y="2476223"/>
              <a:ext cx="1476477" cy="18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3"/>
            <p:cNvCxnSpPr>
              <a:endCxn id="58" idx="31"/>
            </p:cNvCxnSpPr>
            <p:nvPr/>
          </p:nvCxnSpPr>
          <p:spPr>
            <a:xfrm flipV="1">
              <a:off x="5342154" y="3208411"/>
              <a:ext cx="2638246" cy="6055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60"/>
            <p:cNvSpPr txBox="1"/>
            <p:nvPr/>
          </p:nvSpPr>
          <p:spPr>
            <a:xfrm>
              <a:off x="4814210" y="1661028"/>
              <a:ext cx="634424" cy="28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f(x</a:t>
              </a:r>
              <a:r>
                <a:rPr lang="es-MX" sz="1600" baseline="-25000" dirty="0"/>
                <a:t>1</a:t>
              </a:r>
              <a:r>
                <a:rPr lang="es-MX" sz="1600" dirty="0"/>
                <a:t>)</a:t>
              </a:r>
            </a:p>
          </p:txBody>
        </p:sp>
        <p:sp>
          <p:nvSpPr>
            <p:cNvPr id="62" name="Isosceles Triangle 61"/>
            <p:cNvSpPr/>
            <p:nvPr/>
          </p:nvSpPr>
          <p:spPr>
            <a:xfrm>
              <a:off x="6664576" y="3613229"/>
              <a:ext cx="50262" cy="574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63" name="Straight Connector 62"/>
            <p:cNvCxnSpPr>
              <a:endCxn id="62" idx="0"/>
            </p:cNvCxnSpPr>
            <p:nvPr/>
          </p:nvCxnSpPr>
          <p:spPr>
            <a:xfrm rot="5400000">
              <a:off x="5932903" y="2848470"/>
              <a:ext cx="1521563" cy="7954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6461807" y="3685003"/>
              <a:ext cx="433769" cy="2849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b="1" dirty="0"/>
                <a:t>μ </a:t>
              </a:r>
            </a:p>
          </p:txBody>
        </p:sp>
        <p:sp>
          <p:nvSpPr>
            <p:cNvPr id="65" name="Freeform 64"/>
            <p:cNvSpPr/>
            <p:nvPr/>
          </p:nvSpPr>
          <p:spPr>
            <a:xfrm>
              <a:off x="7257050" y="2988831"/>
              <a:ext cx="289179" cy="210141"/>
            </a:xfrm>
            <a:custGeom>
              <a:avLst/>
              <a:gdLst>
                <a:gd name="connsiteX0" fmla="*/ 0 w 328613"/>
                <a:gd name="connsiteY0" fmla="*/ 0 h 323850"/>
                <a:gd name="connsiteX1" fmla="*/ 0 w 328613"/>
                <a:gd name="connsiteY1" fmla="*/ 319087 h 323850"/>
                <a:gd name="connsiteX2" fmla="*/ 328613 w 328613"/>
                <a:gd name="connsiteY2" fmla="*/ 323850 h 323850"/>
                <a:gd name="connsiteX3" fmla="*/ 214313 w 328613"/>
                <a:gd name="connsiteY3" fmla="*/ 271462 h 323850"/>
                <a:gd name="connsiteX4" fmla="*/ 128588 w 328613"/>
                <a:gd name="connsiteY4" fmla="*/ 190500 h 323850"/>
                <a:gd name="connsiteX5" fmla="*/ 57150 w 328613"/>
                <a:gd name="connsiteY5" fmla="*/ 95250 h 323850"/>
                <a:gd name="connsiteX6" fmla="*/ 0 w 328613"/>
                <a:gd name="connsiteY6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613" h="323850">
                  <a:moveTo>
                    <a:pt x="0" y="0"/>
                  </a:moveTo>
                  <a:lnTo>
                    <a:pt x="0" y="319087"/>
                  </a:lnTo>
                  <a:lnTo>
                    <a:pt x="328613" y="323850"/>
                  </a:lnTo>
                  <a:lnTo>
                    <a:pt x="214313" y="271462"/>
                  </a:lnTo>
                  <a:lnTo>
                    <a:pt x="128588" y="190500"/>
                  </a:lnTo>
                  <a:lnTo>
                    <a:pt x="57150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66" name="Freeform 65"/>
            <p:cNvSpPr/>
            <p:nvPr/>
          </p:nvSpPr>
          <p:spPr>
            <a:xfrm flipH="1">
              <a:off x="5861416" y="2988831"/>
              <a:ext cx="296523" cy="220218"/>
            </a:xfrm>
            <a:custGeom>
              <a:avLst/>
              <a:gdLst>
                <a:gd name="connsiteX0" fmla="*/ 0 w 328613"/>
                <a:gd name="connsiteY0" fmla="*/ 0 h 323850"/>
                <a:gd name="connsiteX1" fmla="*/ 0 w 328613"/>
                <a:gd name="connsiteY1" fmla="*/ 319087 h 323850"/>
                <a:gd name="connsiteX2" fmla="*/ 328613 w 328613"/>
                <a:gd name="connsiteY2" fmla="*/ 323850 h 323850"/>
                <a:gd name="connsiteX3" fmla="*/ 214313 w 328613"/>
                <a:gd name="connsiteY3" fmla="*/ 271462 h 323850"/>
                <a:gd name="connsiteX4" fmla="*/ 128588 w 328613"/>
                <a:gd name="connsiteY4" fmla="*/ 190500 h 323850"/>
                <a:gd name="connsiteX5" fmla="*/ 57150 w 328613"/>
                <a:gd name="connsiteY5" fmla="*/ 95250 h 323850"/>
                <a:gd name="connsiteX6" fmla="*/ 0 w 328613"/>
                <a:gd name="connsiteY6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613" h="323850">
                  <a:moveTo>
                    <a:pt x="0" y="0"/>
                  </a:moveTo>
                  <a:lnTo>
                    <a:pt x="0" y="319087"/>
                  </a:lnTo>
                  <a:lnTo>
                    <a:pt x="328613" y="323850"/>
                  </a:lnTo>
                  <a:lnTo>
                    <a:pt x="214313" y="271462"/>
                  </a:lnTo>
                  <a:lnTo>
                    <a:pt x="128588" y="190500"/>
                  </a:lnTo>
                  <a:lnTo>
                    <a:pt x="57150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67" name="Straight Connector 66"/>
            <p:cNvCxnSpPr/>
            <p:nvPr/>
          </p:nvCxnSpPr>
          <p:spPr>
            <a:xfrm rot="5400000">
              <a:off x="6840491" y="3075068"/>
              <a:ext cx="820263" cy="1833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Isosceles Triangle 67"/>
            <p:cNvSpPr/>
            <p:nvPr/>
          </p:nvSpPr>
          <p:spPr>
            <a:xfrm>
              <a:off x="7220903" y="3444129"/>
              <a:ext cx="50262" cy="574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69" name="Straight Connector 68"/>
            <p:cNvCxnSpPr/>
            <p:nvPr/>
          </p:nvCxnSpPr>
          <p:spPr>
            <a:xfrm rot="5400000">
              <a:off x="5756069" y="3075068"/>
              <a:ext cx="820263" cy="1833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Isosceles Triangle 69"/>
            <p:cNvSpPr/>
            <p:nvPr/>
          </p:nvSpPr>
          <p:spPr>
            <a:xfrm>
              <a:off x="6136480" y="3444129"/>
              <a:ext cx="50262" cy="5744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7187910" y="1571612"/>
              <a:ext cx="128588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2000" b="1" dirty="0"/>
                <a:t>σ</a:t>
              </a:r>
              <a:r>
                <a:rPr lang="es-MX" sz="2000" b="1" baseline="-25000" dirty="0"/>
                <a:t>1</a:t>
              </a:r>
              <a:r>
                <a:rPr lang="es-MX" sz="2000" b="1" dirty="0"/>
                <a:t>  &lt;  </a:t>
              </a:r>
              <a:r>
                <a:rPr lang="el-GR" sz="2000" b="1" dirty="0"/>
                <a:t>σ</a:t>
              </a:r>
              <a:r>
                <a:rPr lang="es-MX" sz="2000" b="1" baseline="-25000" dirty="0"/>
                <a:t>2</a:t>
              </a:r>
              <a:endParaRPr lang="es-MX" sz="2000" b="1" dirty="0"/>
            </a:p>
          </p:txBody>
        </p:sp>
      </p:grpSp>
      <p:sp>
        <p:nvSpPr>
          <p:cNvPr id="122" name="TextBox 121"/>
          <p:cNvSpPr txBox="1"/>
          <p:nvPr/>
        </p:nvSpPr>
        <p:spPr>
          <a:xfrm>
            <a:off x="1214414" y="857232"/>
            <a:ext cx="2237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H</a:t>
            </a:r>
            <a:r>
              <a:rPr lang="es-MX" baseline="-25000" dirty="0"/>
              <a:t>o</a:t>
            </a:r>
            <a:r>
              <a:rPr lang="es-MX" dirty="0"/>
              <a:t> NO se cumple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5715008" y="857232"/>
            <a:ext cx="2300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La H</a:t>
            </a:r>
            <a:r>
              <a:rPr lang="es-MX" baseline="-25000" dirty="0"/>
              <a:t>o</a:t>
            </a:r>
            <a:r>
              <a:rPr lang="es-MX" dirty="0"/>
              <a:t> NO se cumple</a:t>
            </a:r>
          </a:p>
        </p:txBody>
      </p:sp>
      <p:grpSp>
        <p:nvGrpSpPr>
          <p:cNvPr id="21" name="Group 131"/>
          <p:cNvGrpSpPr/>
          <p:nvPr/>
        </p:nvGrpSpPr>
        <p:grpSpPr>
          <a:xfrm>
            <a:off x="705820" y="3180942"/>
            <a:ext cx="3528000" cy="2810183"/>
            <a:chOff x="285720" y="3245154"/>
            <a:chExt cx="3528000" cy="2810183"/>
          </a:xfrm>
        </p:grpSpPr>
        <p:sp>
          <p:nvSpPr>
            <p:cNvPr id="3" name="TextBox 2"/>
            <p:cNvSpPr txBox="1"/>
            <p:nvPr/>
          </p:nvSpPr>
          <p:spPr>
            <a:xfrm>
              <a:off x="3343066" y="5322045"/>
              <a:ext cx="470654" cy="288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x</a:t>
              </a:r>
              <a:r>
                <a:rPr lang="es-MX" sz="1600" baseline="-25000" dirty="0"/>
                <a:t>2</a:t>
              </a:r>
              <a:endParaRPr lang="es-MX" sz="1600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896109" y="4209705"/>
              <a:ext cx="2555801" cy="1080254"/>
            </a:xfrm>
            <a:custGeom>
              <a:avLst/>
              <a:gdLst>
                <a:gd name="connsiteX0" fmla="*/ 0 w 6567055"/>
                <a:gd name="connsiteY0" fmla="*/ 3248890 h 3253508"/>
                <a:gd name="connsiteX1" fmla="*/ 263237 w 6567055"/>
                <a:gd name="connsiteY1" fmla="*/ 3248890 h 3253508"/>
                <a:gd name="connsiteX2" fmla="*/ 581891 w 6567055"/>
                <a:gd name="connsiteY2" fmla="*/ 3248890 h 3253508"/>
                <a:gd name="connsiteX3" fmla="*/ 983673 w 6567055"/>
                <a:gd name="connsiteY3" fmla="*/ 3221181 h 3253508"/>
                <a:gd name="connsiteX4" fmla="*/ 1343891 w 6567055"/>
                <a:gd name="connsiteY4" fmla="*/ 3096490 h 3253508"/>
                <a:gd name="connsiteX5" fmla="*/ 1607128 w 6567055"/>
                <a:gd name="connsiteY5" fmla="*/ 2902527 h 3253508"/>
                <a:gd name="connsiteX6" fmla="*/ 1870364 w 6567055"/>
                <a:gd name="connsiteY6" fmla="*/ 2556163 h 3253508"/>
                <a:gd name="connsiteX7" fmla="*/ 2064328 w 6567055"/>
                <a:gd name="connsiteY7" fmla="*/ 2223654 h 3253508"/>
                <a:gd name="connsiteX8" fmla="*/ 2299855 w 6567055"/>
                <a:gd name="connsiteY8" fmla="*/ 1697181 h 3253508"/>
                <a:gd name="connsiteX9" fmla="*/ 2507673 w 6567055"/>
                <a:gd name="connsiteY9" fmla="*/ 1212272 h 3253508"/>
                <a:gd name="connsiteX10" fmla="*/ 2729346 w 6567055"/>
                <a:gd name="connsiteY10" fmla="*/ 727363 h 3253508"/>
                <a:gd name="connsiteX11" fmla="*/ 2881746 w 6567055"/>
                <a:gd name="connsiteY11" fmla="*/ 477981 h 3253508"/>
                <a:gd name="connsiteX12" fmla="*/ 3089564 w 6567055"/>
                <a:gd name="connsiteY12" fmla="*/ 159327 h 3253508"/>
                <a:gd name="connsiteX13" fmla="*/ 3200400 w 6567055"/>
                <a:gd name="connsiteY13" fmla="*/ 48490 h 3253508"/>
                <a:gd name="connsiteX14" fmla="*/ 3283528 w 6567055"/>
                <a:gd name="connsiteY14" fmla="*/ 6927 h 3253508"/>
                <a:gd name="connsiteX15" fmla="*/ 3477491 w 6567055"/>
                <a:gd name="connsiteY15" fmla="*/ 90054 h 3253508"/>
                <a:gd name="connsiteX16" fmla="*/ 3643746 w 6567055"/>
                <a:gd name="connsiteY16" fmla="*/ 325581 h 3253508"/>
                <a:gd name="connsiteX17" fmla="*/ 3810000 w 6567055"/>
                <a:gd name="connsiteY17" fmla="*/ 588817 h 3253508"/>
                <a:gd name="connsiteX18" fmla="*/ 3962400 w 6567055"/>
                <a:gd name="connsiteY18" fmla="*/ 949036 h 3253508"/>
                <a:gd name="connsiteX19" fmla="*/ 4128655 w 6567055"/>
                <a:gd name="connsiteY19" fmla="*/ 1281545 h 3253508"/>
                <a:gd name="connsiteX20" fmla="*/ 4267200 w 6567055"/>
                <a:gd name="connsiteY20" fmla="*/ 1641763 h 3253508"/>
                <a:gd name="connsiteX21" fmla="*/ 4405746 w 6567055"/>
                <a:gd name="connsiteY21" fmla="*/ 1891145 h 3253508"/>
                <a:gd name="connsiteX22" fmla="*/ 4544291 w 6567055"/>
                <a:gd name="connsiteY22" fmla="*/ 2209799 h 3253508"/>
                <a:gd name="connsiteX23" fmla="*/ 4710546 w 6567055"/>
                <a:gd name="connsiteY23" fmla="*/ 2514599 h 3253508"/>
                <a:gd name="connsiteX24" fmla="*/ 4973782 w 6567055"/>
                <a:gd name="connsiteY24" fmla="*/ 2888672 h 3253508"/>
                <a:gd name="connsiteX25" fmla="*/ 5237019 w 6567055"/>
                <a:gd name="connsiteY25" fmla="*/ 3096490 h 3253508"/>
                <a:gd name="connsiteX26" fmla="*/ 5486400 w 6567055"/>
                <a:gd name="connsiteY26" fmla="*/ 3179617 h 3253508"/>
                <a:gd name="connsiteX27" fmla="*/ 5652655 w 6567055"/>
                <a:gd name="connsiteY27" fmla="*/ 3207327 h 3253508"/>
                <a:gd name="connsiteX28" fmla="*/ 5929746 w 6567055"/>
                <a:gd name="connsiteY28" fmla="*/ 3235036 h 3253508"/>
                <a:gd name="connsiteX29" fmla="*/ 6206837 w 6567055"/>
                <a:gd name="connsiteY29" fmla="*/ 3235036 h 3253508"/>
                <a:gd name="connsiteX30" fmla="*/ 6359237 w 6567055"/>
                <a:gd name="connsiteY30" fmla="*/ 3235036 h 3253508"/>
                <a:gd name="connsiteX31" fmla="*/ 6567055 w 6567055"/>
                <a:gd name="connsiteY31" fmla="*/ 3235036 h 3253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6567055" h="3253508">
                  <a:moveTo>
                    <a:pt x="0" y="3248890"/>
                  </a:moveTo>
                  <a:lnTo>
                    <a:pt x="263237" y="3248890"/>
                  </a:lnTo>
                  <a:cubicBezTo>
                    <a:pt x="360219" y="3248890"/>
                    <a:pt x="461819" y="3253508"/>
                    <a:pt x="581891" y="3248890"/>
                  </a:cubicBezTo>
                  <a:cubicBezTo>
                    <a:pt x="701963" y="3244272"/>
                    <a:pt x="856673" y="3246581"/>
                    <a:pt x="983673" y="3221181"/>
                  </a:cubicBezTo>
                  <a:cubicBezTo>
                    <a:pt x="1110673" y="3195781"/>
                    <a:pt x="1239982" y="3149599"/>
                    <a:pt x="1343891" y="3096490"/>
                  </a:cubicBezTo>
                  <a:cubicBezTo>
                    <a:pt x="1447800" y="3043381"/>
                    <a:pt x="1519383" y="2992581"/>
                    <a:pt x="1607128" y="2902527"/>
                  </a:cubicBezTo>
                  <a:cubicBezTo>
                    <a:pt x="1694873" y="2812473"/>
                    <a:pt x="1794164" y="2669308"/>
                    <a:pt x="1870364" y="2556163"/>
                  </a:cubicBezTo>
                  <a:cubicBezTo>
                    <a:pt x="1946564" y="2443018"/>
                    <a:pt x="1992746" y="2366817"/>
                    <a:pt x="2064328" y="2223654"/>
                  </a:cubicBezTo>
                  <a:cubicBezTo>
                    <a:pt x="2135910" y="2080491"/>
                    <a:pt x="2225964" y="1865745"/>
                    <a:pt x="2299855" y="1697181"/>
                  </a:cubicBezTo>
                  <a:cubicBezTo>
                    <a:pt x="2373746" y="1528617"/>
                    <a:pt x="2436091" y="1373908"/>
                    <a:pt x="2507673" y="1212272"/>
                  </a:cubicBezTo>
                  <a:cubicBezTo>
                    <a:pt x="2579255" y="1050636"/>
                    <a:pt x="2667001" y="849745"/>
                    <a:pt x="2729346" y="727363"/>
                  </a:cubicBezTo>
                  <a:cubicBezTo>
                    <a:pt x="2791691" y="604981"/>
                    <a:pt x="2821710" y="572654"/>
                    <a:pt x="2881746" y="477981"/>
                  </a:cubicBezTo>
                  <a:cubicBezTo>
                    <a:pt x="2941782" y="383308"/>
                    <a:pt x="3036455" y="230909"/>
                    <a:pt x="3089564" y="159327"/>
                  </a:cubicBezTo>
                  <a:cubicBezTo>
                    <a:pt x="3142673" y="87745"/>
                    <a:pt x="3168073" y="73890"/>
                    <a:pt x="3200400" y="48490"/>
                  </a:cubicBezTo>
                  <a:cubicBezTo>
                    <a:pt x="3232727" y="23090"/>
                    <a:pt x="3237346" y="0"/>
                    <a:pt x="3283528" y="6927"/>
                  </a:cubicBezTo>
                  <a:cubicBezTo>
                    <a:pt x="3329710" y="13854"/>
                    <a:pt x="3417455" y="36945"/>
                    <a:pt x="3477491" y="90054"/>
                  </a:cubicBezTo>
                  <a:cubicBezTo>
                    <a:pt x="3537527" y="143163"/>
                    <a:pt x="3588328" y="242454"/>
                    <a:pt x="3643746" y="325581"/>
                  </a:cubicBezTo>
                  <a:cubicBezTo>
                    <a:pt x="3699164" y="408708"/>
                    <a:pt x="3756891" y="484908"/>
                    <a:pt x="3810000" y="588817"/>
                  </a:cubicBezTo>
                  <a:cubicBezTo>
                    <a:pt x="3863109" y="692726"/>
                    <a:pt x="3909291" y="833581"/>
                    <a:pt x="3962400" y="949036"/>
                  </a:cubicBezTo>
                  <a:cubicBezTo>
                    <a:pt x="4015509" y="1064491"/>
                    <a:pt x="4077855" y="1166091"/>
                    <a:pt x="4128655" y="1281545"/>
                  </a:cubicBezTo>
                  <a:cubicBezTo>
                    <a:pt x="4179455" y="1397000"/>
                    <a:pt x="4221018" y="1540163"/>
                    <a:pt x="4267200" y="1641763"/>
                  </a:cubicBezTo>
                  <a:cubicBezTo>
                    <a:pt x="4313382" y="1743363"/>
                    <a:pt x="4359564" y="1796472"/>
                    <a:pt x="4405746" y="1891145"/>
                  </a:cubicBezTo>
                  <a:cubicBezTo>
                    <a:pt x="4451928" y="1985818"/>
                    <a:pt x="4493491" y="2105890"/>
                    <a:pt x="4544291" y="2209799"/>
                  </a:cubicBezTo>
                  <a:cubicBezTo>
                    <a:pt x="4595091" y="2313708"/>
                    <a:pt x="4638964" y="2401454"/>
                    <a:pt x="4710546" y="2514599"/>
                  </a:cubicBezTo>
                  <a:cubicBezTo>
                    <a:pt x="4782128" y="2627744"/>
                    <a:pt x="4886037" y="2791690"/>
                    <a:pt x="4973782" y="2888672"/>
                  </a:cubicBezTo>
                  <a:cubicBezTo>
                    <a:pt x="5061528" y="2985654"/>
                    <a:pt x="5151583" y="3047999"/>
                    <a:pt x="5237019" y="3096490"/>
                  </a:cubicBezTo>
                  <a:cubicBezTo>
                    <a:pt x="5322455" y="3144981"/>
                    <a:pt x="5417127" y="3161144"/>
                    <a:pt x="5486400" y="3179617"/>
                  </a:cubicBezTo>
                  <a:cubicBezTo>
                    <a:pt x="5555673" y="3198090"/>
                    <a:pt x="5578764" y="3198091"/>
                    <a:pt x="5652655" y="3207327"/>
                  </a:cubicBezTo>
                  <a:cubicBezTo>
                    <a:pt x="5726546" y="3216564"/>
                    <a:pt x="5837382" y="3230418"/>
                    <a:pt x="5929746" y="3235036"/>
                  </a:cubicBezTo>
                  <a:cubicBezTo>
                    <a:pt x="6022110" y="3239654"/>
                    <a:pt x="6206837" y="3235036"/>
                    <a:pt x="6206837" y="3235036"/>
                  </a:cubicBezTo>
                  <a:lnTo>
                    <a:pt x="6359237" y="3235036"/>
                  </a:lnTo>
                  <a:lnTo>
                    <a:pt x="6567055" y="3235036"/>
                  </a:lnTo>
                </a:path>
              </a:pathLst>
            </a:cu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6" name="Straight Connector 5"/>
            <p:cNvCxnSpPr/>
            <p:nvPr/>
          </p:nvCxnSpPr>
          <p:spPr>
            <a:xfrm rot="5400000">
              <a:off x="65795" y="4542099"/>
              <a:ext cx="1495737" cy="1833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3"/>
            <p:cNvCxnSpPr>
              <a:endCxn id="5" idx="31"/>
            </p:cNvCxnSpPr>
            <p:nvPr/>
          </p:nvCxnSpPr>
          <p:spPr>
            <a:xfrm flipV="1">
              <a:off x="813664" y="5283826"/>
              <a:ext cx="2638246" cy="613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285720" y="3716258"/>
              <a:ext cx="634424" cy="288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f(x</a:t>
              </a:r>
              <a:r>
                <a:rPr lang="es-MX" sz="1600" baseline="-25000" dirty="0"/>
                <a:t>2</a:t>
              </a:r>
              <a:r>
                <a:rPr lang="es-MX" sz="1600" dirty="0"/>
                <a:t>)</a:t>
              </a:r>
            </a:p>
          </p:txBody>
        </p:sp>
        <p:sp>
          <p:nvSpPr>
            <p:cNvPr id="9" name="Isosceles Triangle 8"/>
            <p:cNvSpPr/>
            <p:nvPr/>
          </p:nvSpPr>
          <p:spPr>
            <a:xfrm>
              <a:off x="2136086" y="5693926"/>
              <a:ext cx="50262" cy="5819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10" name="Straight Connector 9"/>
            <p:cNvCxnSpPr>
              <a:endCxn id="9" idx="0"/>
            </p:cNvCxnSpPr>
            <p:nvPr/>
          </p:nvCxnSpPr>
          <p:spPr>
            <a:xfrm rot="5400000">
              <a:off x="1394489" y="4919242"/>
              <a:ext cx="1541411" cy="7954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1933317" y="5766635"/>
              <a:ext cx="433769" cy="288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b="1" dirty="0"/>
                <a:t>μ </a:t>
              </a:r>
            </a:p>
          </p:txBody>
        </p:sp>
        <p:sp>
          <p:nvSpPr>
            <p:cNvPr id="12" name="Freeform 11"/>
            <p:cNvSpPr/>
            <p:nvPr/>
          </p:nvSpPr>
          <p:spPr>
            <a:xfrm>
              <a:off x="2728560" y="5061382"/>
              <a:ext cx="289179" cy="212882"/>
            </a:xfrm>
            <a:custGeom>
              <a:avLst/>
              <a:gdLst>
                <a:gd name="connsiteX0" fmla="*/ 0 w 328613"/>
                <a:gd name="connsiteY0" fmla="*/ 0 h 323850"/>
                <a:gd name="connsiteX1" fmla="*/ 0 w 328613"/>
                <a:gd name="connsiteY1" fmla="*/ 319087 h 323850"/>
                <a:gd name="connsiteX2" fmla="*/ 328613 w 328613"/>
                <a:gd name="connsiteY2" fmla="*/ 323850 h 323850"/>
                <a:gd name="connsiteX3" fmla="*/ 214313 w 328613"/>
                <a:gd name="connsiteY3" fmla="*/ 271462 h 323850"/>
                <a:gd name="connsiteX4" fmla="*/ 128588 w 328613"/>
                <a:gd name="connsiteY4" fmla="*/ 190500 h 323850"/>
                <a:gd name="connsiteX5" fmla="*/ 57150 w 328613"/>
                <a:gd name="connsiteY5" fmla="*/ 95250 h 323850"/>
                <a:gd name="connsiteX6" fmla="*/ 0 w 328613"/>
                <a:gd name="connsiteY6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613" h="323850">
                  <a:moveTo>
                    <a:pt x="0" y="0"/>
                  </a:moveTo>
                  <a:lnTo>
                    <a:pt x="0" y="319087"/>
                  </a:lnTo>
                  <a:lnTo>
                    <a:pt x="328613" y="323850"/>
                  </a:lnTo>
                  <a:lnTo>
                    <a:pt x="214313" y="271462"/>
                  </a:lnTo>
                  <a:lnTo>
                    <a:pt x="128588" y="190500"/>
                  </a:lnTo>
                  <a:lnTo>
                    <a:pt x="57150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13" name="Freeform 12"/>
            <p:cNvSpPr/>
            <p:nvPr/>
          </p:nvSpPr>
          <p:spPr>
            <a:xfrm flipH="1">
              <a:off x="1332926" y="5061382"/>
              <a:ext cx="296523" cy="223090"/>
            </a:xfrm>
            <a:custGeom>
              <a:avLst/>
              <a:gdLst>
                <a:gd name="connsiteX0" fmla="*/ 0 w 328613"/>
                <a:gd name="connsiteY0" fmla="*/ 0 h 323850"/>
                <a:gd name="connsiteX1" fmla="*/ 0 w 328613"/>
                <a:gd name="connsiteY1" fmla="*/ 319087 h 323850"/>
                <a:gd name="connsiteX2" fmla="*/ 328613 w 328613"/>
                <a:gd name="connsiteY2" fmla="*/ 323850 h 323850"/>
                <a:gd name="connsiteX3" fmla="*/ 214313 w 328613"/>
                <a:gd name="connsiteY3" fmla="*/ 271462 h 323850"/>
                <a:gd name="connsiteX4" fmla="*/ 128588 w 328613"/>
                <a:gd name="connsiteY4" fmla="*/ 190500 h 323850"/>
                <a:gd name="connsiteX5" fmla="*/ 57150 w 328613"/>
                <a:gd name="connsiteY5" fmla="*/ 95250 h 323850"/>
                <a:gd name="connsiteX6" fmla="*/ 0 w 328613"/>
                <a:gd name="connsiteY6" fmla="*/ 0 h 323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28613" h="323850">
                  <a:moveTo>
                    <a:pt x="0" y="0"/>
                  </a:moveTo>
                  <a:lnTo>
                    <a:pt x="0" y="319087"/>
                  </a:lnTo>
                  <a:lnTo>
                    <a:pt x="328613" y="323850"/>
                  </a:lnTo>
                  <a:lnTo>
                    <a:pt x="214313" y="271462"/>
                  </a:lnTo>
                  <a:lnTo>
                    <a:pt x="128588" y="190500"/>
                  </a:lnTo>
                  <a:lnTo>
                    <a:pt x="57150" y="952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5400000">
              <a:off x="2306651" y="5148755"/>
              <a:ext cx="830963" cy="1833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Isosceles Triangle 14"/>
            <p:cNvSpPr/>
            <p:nvPr/>
          </p:nvSpPr>
          <p:spPr>
            <a:xfrm>
              <a:off x="2692413" y="5522619"/>
              <a:ext cx="50262" cy="5819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cxnSp>
          <p:nvCxnSpPr>
            <p:cNvPr id="16" name="Straight Connector 15"/>
            <p:cNvCxnSpPr/>
            <p:nvPr/>
          </p:nvCxnSpPr>
          <p:spPr>
            <a:xfrm rot="5400000">
              <a:off x="1222229" y="5148755"/>
              <a:ext cx="830963" cy="1833"/>
            </a:xfrm>
            <a:prstGeom prst="line">
              <a:avLst/>
            </a:prstGeom>
            <a:ln w="19050"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Isosceles Triangle 16"/>
            <p:cNvSpPr/>
            <p:nvPr/>
          </p:nvSpPr>
          <p:spPr>
            <a:xfrm>
              <a:off x="1607990" y="5522619"/>
              <a:ext cx="50262" cy="58197"/>
            </a:xfrm>
            <a:prstGeom prst="triangl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 sz="160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83375" y="5606703"/>
              <a:ext cx="568030" cy="288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LS 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1366251" y="5606703"/>
              <a:ext cx="541506" cy="288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dirty="0"/>
                <a:t>LI 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1933317" y="3694933"/>
              <a:ext cx="433769" cy="288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s-MX" sz="1600" b="1" dirty="0"/>
                <a:t>μ </a:t>
              </a:r>
            </a:p>
          </p:txBody>
        </p:sp>
        <p:cxnSp>
          <p:nvCxnSpPr>
            <p:cNvPr id="128" name="Straight Connector 127"/>
            <p:cNvCxnSpPr/>
            <p:nvPr/>
          </p:nvCxnSpPr>
          <p:spPr>
            <a:xfrm rot="5400000">
              <a:off x="735433" y="4036757"/>
              <a:ext cx="1584000" cy="794"/>
            </a:xfrm>
            <a:prstGeom prst="line">
              <a:avLst/>
            </a:prstGeom>
            <a:ln w="22225">
              <a:solidFill>
                <a:schemeClr val="accent4"/>
              </a:solidFill>
              <a:prstDash val="dash"/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9" name="Straight Connector 128"/>
          <p:cNvCxnSpPr/>
          <p:nvPr/>
        </p:nvCxnSpPr>
        <p:spPr>
          <a:xfrm rot="5400000">
            <a:off x="2038489" y="5652456"/>
            <a:ext cx="828000" cy="794"/>
          </a:xfrm>
          <a:prstGeom prst="line">
            <a:avLst/>
          </a:prstGeom>
          <a:ln w="22225">
            <a:solidFill>
              <a:schemeClr val="accent4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TextBox 129"/>
          <p:cNvSpPr txBox="1"/>
          <p:nvPr/>
        </p:nvSpPr>
        <p:spPr>
          <a:xfrm>
            <a:off x="2176302" y="6008095"/>
            <a:ext cx="58515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s-MX" sz="2000" b="1" dirty="0">
                <a:solidFill>
                  <a:schemeClr val="accent4"/>
                </a:solidFill>
              </a:rPr>
              <a:t>x</a:t>
            </a:r>
            <a:r>
              <a:rPr lang="es-MX" sz="2000" b="1" baseline="-25000" dirty="0">
                <a:solidFill>
                  <a:schemeClr val="accent4"/>
                </a:solidFill>
              </a:rPr>
              <a:t>21</a:t>
            </a:r>
            <a:endParaRPr lang="es-MX" sz="2000" b="1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82575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75F3EE7F-F572-F267-9490-2DE76090B558}"/>
              </a:ext>
            </a:extLst>
          </p:cNvPr>
          <p:cNvSpPr txBox="1"/>
          <p:nvPr/>
        </p:nvSpPr>
        <p:spPr>
          <a:xfrm>
            <a:off x="435429" y="827314"/>
            <a:ext cx="8418285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4000" dirty="0"/>
              <a:t>Para cerrar…</a:t>
            </a:r>
          </a:p>
          <a:p>
            <a:endParaRPr lang="es-MX" sz="40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200" dirty="0"/>
              <a:t>Se requiere de una distribución probabilística como referencia del azar. Típicamente se usa la </a:t>
            </a:r>
            <a:r>
              <a:rPr lang="es-MX" sz="3200" dirty="0" err="1"/>
              <a:t>Dist</a:t>
            </a:r>
            <a:r>
              <a:rPr lang="es-MX" sz="3200" dirty="0"/>
              <a:t>. Normal, pero hay </a:t>
            </a:r>
            <a:r>
              <a:rPr lang="es-MX" sz="3200"/>
              <a:t>otras alternativas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s-MX" sz="3200" dirty="0"/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s-MX" sz="3200" dirty="0"/>
              <a:t>La variación puede influir en la inferencia estadística. Por ello es requerido entender bien las pruebas y posibles consecuencias de las diferencias en variación.</a:t>
            </a:r>
          </a:p>
        </p:txBody>
      </p:sp>
    </p:spTree>
    <p:extLst>
      <p:ext uri="{BB962C8B-B14F-4D97-AF65-F5344CB8AC3E}">
        <p14:creationId xmlns:p14="http://schemas.microsoft.com/office/powerpoint/2010/main" val="3083239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ED6568-18BD-3C2E-E993-93B060397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49973"/>
            <a:ext cx="7886700" cy="1325563"/>
          </a:xfrm>
        </p:spPr>
        <p:txBody>
          <a:bodyPr/>
          <a:lstStyle/>
          <a:p>
            <a:pPr algn="ctr"/>
            <a:r>
              <a:rPr lang="es-MX" dirty="0"/>
              <a:t>Distribuciones teóricas de probabilidad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C262D40-4A4F-08B0-93C1-66E1D1CA0D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1785938"/>
            <a:ext cx="6486525" cy="470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3628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5">
            <a:extLst>
              <a:ext uri="{FF2B5EF4-FFF2-40B4-BE49-F238E27FC236}">
                <a16:creationId xmlns:a16="http://schemas.microsoft.com/office/drawing/2014/main" id="{1DF89625-3EE9-9A55-90A0-C9B99F0372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VE" altLang="es-MX"/>
              <a:t>DISTRIBUCIÓN NORMAL</a:t>
            </a:r>
            <a:endParaRPr lang="es-ES" altLang="es-MX"/>
          </a:p>
        </p:txBody>
      </p:sp>
      <p:sp>
        <p:nvSpPr>
          <p:cNvPr id="1029" name="Rectangle 3">
            <a:extLst>
              <a:ext uri="{FF2B5EF4-FFF2-40B4-BE49-F238E27FC236}">
                <a16:creationId xmlns:a16="http://schemas.microsoft.com/office/drawing/2014/main" id="{69542968-0F92-E01A-A2F2-71F6A460FC0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7067550" cy="533400"/>
          </a:xfrm>
        </p:spPr>
        <p:txBody>
          <a:bodyPr/>
          <a:lstStyle/>
          <a:p>
            <a:pPr eaLnBrk="1" hangingPunct="1"/>
            <a:r>
              <a:rPr lang="es-VE" altLang="es-MX" sz="2800"/>
              <a:t>Propiedades de la Distribución normal</a:t>
            </a:r>
            <a:endParaRPr lang="es-ES" altLang="es-MX" sz="2800"/>
          </a:p>
        </p:txBody>
      </p:sp>
      <p:graphicFrame>
        <p:nvGraphicFramePr>
          <p:cNvPr id="1026" name="Object 8">
            <a:extLst>
              <a:ext uri="{FF2B5EF4-FFF2-40B4-BE49-F238E27FC236}">
                <a16:creationId xmlns:a16="http://schemas.microsoft.com/office/drawing/2014/main" id="{74C3B6D1-366C-0FC3-BA20-6B14B51C8BE4}"/>
              </a:ext>
            </a:extLst>
          </p:cNvPr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2053305098"/>
              </p:ext>
            </p:extLst>
          </p:nvPr>
        </p:nvGraphicFramePr>
        <p:xfrm>
          <a:off x="5683250" y="2355850"/>
          <a:ext cx="1968500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968480" imgH="672840" progId="Equation.3">
                  <p:embed/>
                </p:oleObj>
              </mc:Choice>
              <mc:Fallback>
                <p:oleObj name="Ecuación" r:id="rId2" imgW="1968480" imgH="672840" progId="Equation.3">
                  <p:embed/>
                  <p:pic>
                    <p:nvPicPr>
                      <p:cNvPr id="1026" name="Object 8">
                        <a:extLst>
                          <a:ext uri="{FF2B5EF4-FFF2-40B4-BE49-F238E27FC236}">
                            <a16:creationId xmlns:a16="http://schemas.microsoft.com/office/drawing/2014/main" id="{74C3B6D1-366C-0FC3-BA20-6B14B51C8B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3250" y="2355850"/>
                        <a:ext cx="1968500" cy="673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0" name="Picture 7" descr="Area curva normal">
            <a:extLst>
              <a:ext uri="{FF2B5EF4-FFF2-40B4-BE49-F238E27FC236}">
                <a16:creationId xmlns:a16="http://schemas.microsoft.com/office/drawing/2014/main" id="{2AA17E1D-90F4-6535-D7E9-07099D2777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9" t="13283" r="32439" b="26160"/>
          <a:stretch>
            <a:fillRect/>
          </a:stretch>
        </p:blipFill>
        <p:spPr bwMode="auto">
          <a:xfrm>
            <a:off x="4572000" y="2133600"/>
            <a:ext cx="4508500" cy="468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1027" name="Object 11">
            <a:extLst>
              <a:ext uri="{FF2B5EF4-FFF2-40B4-BE49-F238E27FC236}">
                <a16:creationId xmlns:a16="http://schemas.microsoft.com/office/drawing/2014/main" id="{97F523AD-C72F-3B70-3566-E430D73CC110}"/>
              </a:ext>
            </a:extLst>
          </p:cNvPr>
          <p:cNvGraphicFramePr>
            <a:graphicFrameLocks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720996958"/>
              </p:ext>
            </p:extLst>
          </p:nvPr>
        </p:nvGraphicFramePr>
        <p:xfrm>
          <a:off x="785813" y="4286250"/>
          <a:ext cx="2803525" cy="765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5" imgW="838080" imgH="228600" progId="Equation.3">
                  <p:embed/>
                </p:oleObj>
              </mc:Choice>
              <mc:Fallback>
                <p:oleObj name="Ecuación" r:id="rId5" imgW="838080" imgH="228600" progId="Equation.3">
                  <p:embed/>
                  <p:pic>
                    <p:nvPicPr>
                      <p:cNvPr id="1027" name="Object 11">
                        <a:extLst>
                          <a:ext uri="{FF2B5EF4-FFF2-40B4-BE49-F238E27FC236}">
                            <a16:creationId xmlns:a16="http://schemas.microsoft.com/office/drawing/2014/main" id="{97F523AD-C72F-3B70-3566-E430D73CC11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5813" y="4286250"/>
                        <a:ext cx="2803525" cy="76517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31" name="Picture 17">
            <a:extLst>
              <a:ext uri="{FF2B5EF4-FFF2-40B4-BE49-F238E27FC236}">
                <a16:creationId xmlns:a16="http://schemas.microsoft.com/office/drawing/2014/main" id="{6739DBDD-62B1-61D3-FAB1-D8AE06547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625" y="2857500"/>
            <a:ext cx="3683000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3423B246-C368-CE2F-22F9-C25BD522A4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VE" altLang="es-MX"/>
              <a:t>Propiedades de la distribución normal</a:t>
            </a:r>
            <a:endParaRPr lang="es-ES" altLang="es-MX"/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21FF0AA4-C283-A3D8-F4D9-22E552272A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VE" altLang="es-MX" dirty="0"/>
              <a:t>DISTRIBUCIÓN NORMAL</a:t>
            </a:r>
            <a:endParaRPr lang="es-ES" altLang="es-MX" dirty="0"/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22EE2CEA-6E3F-6598-1C79-BB71740F3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5" y="3357563"/>
            <a:ext cx="5113338" cy="1201737"/>
          </a:xfrm>
          <a:prstGeom prst="rect">
            <a:avLst/>
          </a:prstGeom>
          <a:noFill/>
          <a:ln w="38100">
            <a:solidFill>
              <a:schemeClr val="bg1">
                <a:lumMod val="50000"/>
              </a:schemeClr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l-GR" dirty="0">
                <a:latin typeface="Arial" charset="0"/>
                <a:cs typeface="Arial" charset="0"/>
              </a:rPr>
              <a:t>μ</a:t>
            </a:r>
            <a:r>
              <a:rPr lang="es-VE" dirty="0">
                <a:latin typeface="Arial" charset="0"/>
                <a:cs typeface="Arial" charset="0"/>
              </a:rPr>
              <a:t> </a:t>
            </a:r>
            <a:r>
              <a:rPr lang="es-VE" u="sng" dirty="0">
                <a:latin typeface="Arial" charset="0"/>
                <a:cs typeface="Arial" charset="0"/>
              </a:rPr>
              <a:t>+</a:t>
            </a:r>
            <a:r>
              <a:rPr lang="es-VE" dirty="0">
                <a:latin typeface="Arial" charset="0"/>
                <a:cs typeface="Arial" charset="0"/>
              </a:rPr>
              <a:t> </a:t>
            </a:r>
            <a:r>
              <a:rPr lang="el-GR" dirty="0">
                <a:latin typeface="Arial" charset="0"/>
                <a:cs typeface="Arial" charset="0"/>
              </a:rPr>
              <a:t>σ</a:t>
            </a:r>
            <a:r>
              <a:rPr lang="es-VE" dirty="0">
                <a:latin typeface="Arial" charset="0"/>
                <a:cs typeface="Arial" charset="0"/>
              </a:rPr>
              <a:t> contiene 68.27 % de los elementos</a:t>
            </a:r>
          </a:p>
          <a:p>
            <a:pPr algn="ctr">
              <a:spcBef>
                <a:spcPct val="50000"/>
              </a:spcBef>
              <a:defRPr/>
            </a:pPr>
            <a:r>
              <a:rPr lang="el-GR" dirty="0">
                <a:latin typeface="Arial" charset="0"/>
                <a:cs typeface="Arial" charset="0"/>
              </a:rPr>
              <a:t>μ</a:t>
            </a:r>
            <a:r>
              <a:rPr lang="es-VE" dirty="0">
                <a:latin typeface="Arial" charset="0"/>
                <a:cs typeface="Arial" charset="0"/>
              </a:rPr>
              <a:t> </a:t>
            </a:r>
            <a:r>
              <a:rPr lang="es-VE" u="sng" dirty="0">
                <a:latin typeface="Arial" charset="0"/>
                <a:cs typeface="Arial" charset="0"/>
              </a:rPr>
              <a:t>+</a:t>
            </a:r>
            <a:r>
              <a:rPr lang="es-VE" dirty="0">
                <a:latin typeface="Arial" charset="0"/>
                <a:cs typeface="Arial" charset="0"/>
              </a:rPr>
              <a:t> 2</a:t>
            </a:r>
            <a:r>
              <a:rPr lang="el-GR" dirty="0">
                <a:latin typeface="Arial" charset="0"/>
                <a:cs typeface="Arial" charset="0"/>
              </a:rPr>
              <a:t>σ</a:t>
            </a:r>
            <a:r>
              <a:rPr lang="es-VE" dirty="0">
                <a:latin typeface="Arial" charset="0"/>
                <a:cs typeface="Arial" charset="0"/>
              </a:rPr>
              <a:t> contiene 95.45 % de los elementos</a:t>
            </a:r>
          </a:p>
          <a:p>
            <a:pPr algn="ctr">
              <a:spcBef>
                <a:spcPct val="50000"/>
              </a:spcBef>
              <a:defRPr/>
            </a:pPr>
            <a:r>
              <a:rPr lang="el-GR" dirty="0">
                <a:latin typeface="Arial" charset="0"/>
                <a:cs typeface="Arial" charset="0"/>
              </a:rPr>
              <a:t>μ</a:t>
            </a:r>
            <a:r>
              <a:rPr lang="es-VE" dirty="0">
                <a:latin typeface="Arial" charset="0"/>
                <a:cs typeface="Arial" charset="0"/>
              </a:rPr>
              <a:t> </a:t>
            </a:r>
            <a:r>
              <a:rPr lang="es-VE" u="sng" dirty="0">
                <a:latin typeface="Arial" charset="0"/>
                <a:cs typeface="Arial" charset="0"/>
              </a:rPr>
              <a:t>+</a:t>
            </a:r>
            <a:r>
              <a:rPr lang="es-VE" dirty="0">
                <a:latin typeface="Arial" charset="0"/>
                <a:cs typeface="Arial" charset="0"/>
              </a:rPr>
              <a:t> 3</a:t>
            </a:r>
            <a:r>
              <a:rPr lang="el-GR" dirty="0">
                <a:latin typeface="Arial" charset="0"/>
                <a:cs typeface="Arial" charset="0"/>
              </a:rPr>
              <a:t>σ</a:t>
            </a:r>
            <a:r>
              <a:rPr lang="es-VE" dirty="0">
                <a:latin typeface="Arial" charset="0"/>
                <a:cs typeface="Arial" charset="0"/>
              </a:rPr>
              <a:t> contiene 99.73 % de los elementos</a:t>
            </a:r>
            <a:endParaRPr lang="el-GR" dirty="0">
              <a:latin typeface="Arial" charset="0"/>
              <a:cs typeface="Arial" charset="0"/>
            </a:endParaRP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C63CF005-96F8-E8C2-0681-38B447180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636838"/>
            <a:ext cx="7345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VE" sz="2400" dirty="0">
                <a:latin typeface="Arial" charset="0"/>
                <a:cs typeface="Arial" charset="0"/>
              </a:rPr>
              <a:t>La distribución es simétrica alrededor de la media</a:t>
            </a:r>
            <a:endParaRPr lang="es-E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5">
            <a:extLst>
              <a:ext uri="{FF2B5EF4-FFF2-40B4-BE49-F238E27FC236}">
                <a16:creationId xmlns:a16="http://schemas.microsoft.com/office/drawing/2014/main" id="{CD6BB43B-62A3-78E3-91A4-BDCC364C70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VE" altLang="es-MX"/>
              <a:t>DISTRIBUCIÓN NORMAL</a:t>
            </a:r>
            <a:endParaRPr lang="es-ES" altLang="es-MX"/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7C518EF0-74E3-6F03-FA58-765B49188DA7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472488" cy="533400"/>
          </a:xfrm>
        </p:spPr>
        <p:txBody>
          <a:bodyPr/>
          <a:lstStyle/>
          <a:p>
            <a:pPr eaLnBrk="1" hangingPunct="1">
              <a:defRPr/>
            </a:pPr>
            <a:r>
              <a:rPr lang="es-VE" sz="2800" dirty="0"/>
              <a:t>Distribución normal estandarizada (Distribución Z)</a:t>
            </a:r>
            <a:endParaRPr lang="es-ES" sz="2800" dirty="0"/>
          </a:p>
        </p:txBody>
      </p:sp>
      <p:graphicFrame>
        <p:nvGraphicFramePr>
          <p:cNvPr id="2050" name="Object 3">
            <a:extLst>
              <a:ext uri="{FF2B5EF4-FFF2-40B4-BE49-F238E27FC236}">
                <a16:creationId xmlns:a16="http://schemas.microsoft.com/office/drawing/2014/main" id="{2DFDA3E6-AC77-B234-9884-CB8508447240}"/>
              </a:ext>
            </a:extLst>
          </p:cNvPr>
          <p:cNvGraphicFramePr>
            <a:graphicFrameLocks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3082086045"/>
              </p:ext>
            </p:extLst>
          </p:nvPr>
        </p:nvGraphicFramePr>
        <p:xfrm>
          <a:off x="142875" y="3071813"/>
          <a:ext cx="207168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447560" imgH="749160" progId="Equation.3">
                  <p:embed/>
                </p:oleObj>
              </mc:Choice>
              <mc:Fallback>
                <p:oleObj name="Ecuación" r:id="rId2" imgW="1447560" imgH="749160" progId="Equation.3">
                  <p:embed/>
                  <p:pic>
                    <p:nvPicPr>
                      <p:cNvPr id="2050" name="Object 3">
                        <a:extLst>
                          <a:ext uri="{FF2B5EF4-FFF2-40B4-BE49-F238E27FC236}">
                            <a16:creationId xmlns:a16="http://schemas.microsoft.com/office/drawing/2014/main" id="{2DFDA3E6-AC77-B234-9884-CB850844724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3071813"/>
                        <a:ext cx="2071688" cy="1073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1" name="Object 4">
            <a:extLst>
              <a:ext uri="{FF2B5EF4-FFF2-40B4-BE49-F238E27FC236}">
                <a16:creationId xmlns:a16="http://schemas.microsoft.com/office/drawing/2014/main" id="{F4DE98EE-CF42-64E0-3EF3-F3D9C4C0818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5755520"/>
              </p:ext>
            </p:extLst>
          </p:nvPr>
        </p:nvGraphicFramePr>
        <p:xfrm>
          <a:off x="142875" y="4857750"/>
          <a:ext cx="207168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155600" imgH="672840" progId="Equation.3">
                  <p:embed/>
                </p:oleObj>
              </mc:Choice>
              <mc:Fallback>
                <p:oleObj name="Ecuación" r:id="rId4" imgW="1155600" imgH="672840" progId="Equation.3">
                  <p:embed/>
                  <p:pic>
                    <p:nvPicPr>
                      <p:cNvPr id="2051" name="Object 4">
                        <a:extLst>
                          <a:ext uri="{FF2B5EF4-FFF2-40B4-BE49-F238E27FC236}">
                            <a16:creationId xmlns:a16="http://schemas.microsoft.com/office/drawing/2014/main" id="{F4DE98EE-CF42-64E0-3EF3-F3D9C4C0818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875" y="4857750"/>
                        <a:ext cx="2071688" cy="1206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054" name="Picture 6" descr="http://www.fao.org/docrep/009/a0198e/A0198E55.gif">
            <a:extLst>
              <a:ext uri="{FF2B5EF4-FFF2-40B4-BE49-F238E27FC236}">
                <a16:creationId xmlns:a16="http://schemas.microsoft.com/office/drawing/2014/main" id="{ECDCDD48-C7B7-566D-A101-2D5015CE5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4275" y="2428875"/>
            <a:ext cx="6546850" cy="378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1B35197A-6334-6C49-BDC2-03D4F85F25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VE" altLang="es-MX" dirty="0"/>
              <a:t>DISTRIBUCIÓN NORMAL</a:t>
            </a:r>
            <a:endParaRPr lang="es-ES" altLang="es-MX" dirty="0"/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7DD03812-E9A1-F883-108C-C66A933A16A4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925" y="1700213"/>
            <a:ext cx="7272338" cy="576262"/>
          </a:xfrm>
        </p:spPr>
        <p:txBody>
          <a:bodyPr/>
          <a:lstStyle/>
          <a:p>
            <a:pPr eaLnBrk="1" hangingPunct="1"/>
            <a:r>
              <a:rPr lang="es-VE" altLang="es-MX" sz="2800" dirty="0"/>
              <a:t>Métodos de detección: Gráficos</a:t>
            </a:r>
            <a:endParaRPr lang="es-ES" altLang="es-MX" sz="2800" dirty="0"/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DEED361A-4DF1-9B1E-52AA-F353D8EFD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282825"/>
            <a:ext cx="7561263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R"/>
              <a:defRPr/>
            </a:pPr>
            <a:r>
              <a:rPr lang="es-VE" sz="22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Gráfico de probabilidad </a:t>
            </a:r>
          </a:p>
          <a:p>
            <a:pPr marL="342900" indent="-342900">
              <a:spcBef>
                <a:spcPct val="50000"/>
              </a:spcBef>
              <a:buFontTx/>
              <a:buAutoNum type="arabicParenR"/>
              <a:defRPr/>
            </a:pPr>
            <a:r>
              <a:rPr lang="es-VE" sz="22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Gráfico de residuales estandarizados</a:t>
            </a:r>
          </a:p>
        </p:txBody>
      </p:sp>
      <p:sp>
        <p:nvSpPr>
          <p:cNvPr id="18437" name="Rectangle 12">
            <a:extLst>
              <a:ext uri="{FF2B5EF4-FFF2-40B4-BE49-F238E27FC236}">
                <a16:creationId xmlns:a16="http://schemas.microsoft.com/office/drawing/2014/main" id="{DA1DD768-1DEF-2101-D4D1-323E194316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003675"/>
            <a:ext cx="72723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s-VE" altLang="es-MX" sz="2800" dirty="0"/>
              <a:t>Métodos de detección: Pruebas</a:t>
            </a:r>
            <a:endParaRPr lang="es-ES" altLang="es-MX" sz="2800" dirty="0"/>
          </a:p>
        </p:txBody>
      </p:sp>
      <p:sp>
        <p:nvSpPr>
          <p:cNvPr id="10253" name="Text Box 13">
            <a:extLst>
              <a:ext uri="{FF2B5EF4-FFF2-40B4-BE49-F238E27FC236}">
                <a16:creationId xmlns:a16="http://schemas.microsoft.com/office/drawing/2014/main" id="{DE5D8715-39A2-C4FD-15D3-F9DAF16A13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657725"/>
            <a:ext cx="8820150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R"/>
              <a:defRPr/>
            </a:pPr>
            <a:r>
              <a:rPr lang="es-VE" sz="22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Pruebas de Bondad de ajuste (Ji-cuadrada, </a:t>
            </a:r>
            <a:r>
              <a:rPr lang="es-VE" sz="2200" dirty="0" err="1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Kolmogorov-Smirnov</a:t>
            </a:r>
            <a:r>
              <a:rPr lang="es-VE" sz="22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)</a:t>
            </a:r>
          </a:p>
          <a:p>
            <a:pPr marL="342900" indent="-342900">
              <a:spcBef>
                <a:spcPct val="50000"/>
              </a:spcBef>
              <a:buFontTx/>
              <a:buAutoNum type="arabicParenR"/>
              <a:defRPr/>
            </a:pPr>
            <a:r>
              <a:rPr lang="es-VE" sz="22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Prueba de </a:t>
            </a:r>
            <a:r>
              <a:rPr lang="es-VE" sz="2200" dirty="0" err="1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Shapiro-Wilk</a:t>
            </a:r>
            <a:r>
              <a:rPr lang="es-VE" sz="22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(1965) (n&lt;50)</a:t>
            </a:r>
          </a:p>
          <a:p>
            <a:pPr marL="342900" indent="-342900">
              <a:spcBef>
                <a:spcPct val="50000"/>
              </a:spcBef>
              <a:buFontTx/>
              <a:buAutoNum type="arabicParenR"/>
              <a:defRPr/>
            </a:pPr>
            <a:r>
              <a:rPr lang="es-VE" sz="2200" dirty="0" err="1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D’Angostino</a:t>
            </a:r>
            <a:r>
              <a:rPr lang="es-VE" sz="22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y </a:t>
            </a:r>
            <a:r>
              <a:rPr lang="es-VE" sz="2200" dirty="0" err="1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Pearson</a:t>
            </a:r>
            <a:r>
              <a:rPr lang="es-VE" sz="22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(1973) (cualquier n)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F730825A-F0DF-B9BC-2079-1663E4F96E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VE" altLang="es-MX" dirty="0"/>
              <a:t>DISTRIBUCIÓN NORMAL</a:t>
            </a:r>
            <a:endParaRPr lang="es-ES" altLang="es-MX" dirty="0"/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2435B734-D235-BD77-7735-616D1F4C75C9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925" y="2132013"/>
            <a:ext cx="7272338" cy="576262"/>
          </a:xfrm>
        </p:spPr>
        <p:txBody>
          <a:bodyPr/>
          <a:lstStyle/>
          <a:p>
            <a:pPr eaLnBrk="1" hangingPunct="1"/>
            <a:r>
              <a:rPr lang="es-VE" altLang="es-MX" sz="2800" dirty="0"/>
              <a:t>Métodos de detección: Gráficos</a:t>
            </a:r>
            <a:endParaRPr lang="es-ES" altLang="es-MX" sz="2800" dirty="0"/>
          </a:p>
        </p:txBody>
      </p:sp>
      <p:sp>
        <p:nvSpPr>
          <p:cNvPr id="3077" name="Text Box 4">
            <a:extLst>
              <a:ext uri="{FF2B5EF4-FFF2-40B4-BE49-F238E27FC236}">
                <a16:creationId xmlns:a16="http://schemas.microsoft.com/office/drawing/2014/main" id="{8DF07055-A07B-0DBE-21D8-32193AD317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708275"/>
            <a:ext cx="75612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arenR"/>
            </a:pPr>
            <a:r>
              <a:rPr lang="es-VE" altLang="es-MX" sz="2200" dirty="0"/>
              <a:t>Gráfico de Probabilidad Normal (q-q </a:t>
            </a:r>
            <a:r>
              <a:rPr lang="es-VE" altLang="es-MX" sz="2200" dirty="0" err="1"/>
              <a:t>plot</a:t>
            </a:r>
            <a:r>
              <a:rPr lang="es-VE" altLang="es-MX" sz="2200" dirty="0"/>
              <a:t>)</a:t>
            </a: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F299B6E3-8DD2-210B-3037-BDD71C5018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4128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VE" dirty="0">
                <a:latin typeface="Arial" charset="0"/>
                <a:cs typeface="Arial" charset="0"/>
              </a:rPr>
              <a:t>Consideremos una variable </a:t>
            </a:r>
            <a:r>
              <a:rPr lang="es-VE" i="1" dirty="0" err="1">
                <a:latin typeface="Arial" charset="0"/>
                <a:cs typeface="Arial" charset="0"/>
              </a:rPr>
              <a:t>Y</a:t>
            </a:r>
            <a:r>
              <a:rPr lang="es-VE" i="1" baseline="-25000" dirty="0" err="1">
                <a:latin typeface="Arial" charset="0"/>
                <a:cs typeface="Arial" charset="0"/>
              </a:rPr>
              <a:t>i</a:t>
            </a:r>
            <a:r>
              <a:rPr lang="es-VE" dirty="0">
                <a:latin typeface="Arial" charset="0"/>
                <a:cs typeface="Arial" charset="0"/>
              </a:rPr>
              <a:t> donde </a:t>
            </a:r>
            <a:r>
              <a:rPr lang="es-VE" i="1" dirty="0">
                <a:latin typeface="Arial" charset="0"/>
                <a:cs typeface="Arial" charset="0"/>
              </a:rPr>
              <a:t>i</a:t>
            </a:r>
            <a:r>
              <a:rPr lang="es-VE" dirty="0">
                <a:latin typeface="Arial" charset="0"/>
                <a:cs typeface="Arial" charset="0"/>
              </a:rPr>
              <a:t> = 1, 2, 3,…n muestras y queremos evaluar si se distribuye normalmente</a:t>
            </a:r>
            <a:endParaRPr lang="es-ES" dirty="0">
              <a:latin typeface="Arial" charset="0"/>
              <a:cs typeface="Arial" charset="0"/>
            </a:endParaRP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6A6643A3-F0AB-6283-06E7-5A94098435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213100"/>
            <a:ext cx="8572500" cy="1892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VE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1.-Los datos se ordenan de menor a mayor: Y</a:t>
            </a:r>
            <a:r>
              <a:rPr lang="es-VE" baseline="-25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1</a:t>
            </a:r>
            <a:r>
              <a:rPr lang="es-VE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s-VE" u="sng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&lt;</a:t>
            </a:r>
            <a:r>
              <a:rPr lang="es-VE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Y</a:t>
            </a:r>
            <a:r>
              <a:rPr lang="es-VE" baseline="-25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2</a:t>
            </a:r>
            <a:r>
              <a:rPr lang="es-VE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s-VE" u="sng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&lt;</a:t>
            </a:r>
            <a:r>
              <a:rPr lang="es-VE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Y</a:t>
            </a:r>
            <a:r>
              <a:rPr lang="es-VE" baseline="-25000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3</a:t>
            </a:r>
            <a:r>
              <a:rPr lang="es-VE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s-VE" u="sng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&lt;</a:t>
            </a:r>
            <a:r>
              <a:rPr lang="es-VE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…</a:t>
            </a:r>
            <a:r>
              <a:rPr lang="es-VE" u="sng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&lt;</a:t>
            </a:r>
            <a:r>
              <a:rPr lang="es-VE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</a:t>
            </a:r>
            <a:r>
              <a:rPr lang="es-VE" dirty="0" err="1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Y</a:t>
            </a:r>
            <a:r>
              <a:rPr lang="es-VE" baseline="-25000" dirty="0" err="1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n</a:t>
            </a:r>
            <a:endParaRPr lang="es-VE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s-VE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2.-Este ORDEN DE POSICIÓN se identifica con i = 1, 2, 3,…, n</a:t>
            </a:r>
          </a:p>
          <a:p>
            <a:pPr>
              <a:spcBef>
                <a:spcPct val="50000"/>
              </a:spcBef>
              <a:defRPr/>
            </a:pPr>
            <a:r>
              <a:rPr lang="es-VE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3.-Para cada i es posible ESTIMAR cuál sería su probabilidad p(i) si perteneciera a una distribución normal con la fórmula propuesta por </a:t>
            </a:r>
            <a:r>
              <a:rPr lang="es-VE" dirty="0" err="1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Bloom</a:t>
            </a:r>
            <a:r>
              <a:rPr lang="es-VE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(1958)</a:t>
            </a:r>
          </a:p>
          <a:p>
            <a:pPr>
              <a:spcBef>
                <a:spcPct val="50000"/>
              </a:spcBef>
              <a:defRPr/>
            </a:pPr>
            <a:r>
              <a:rPr lang="es-VE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4-Se grafica </a:t>
            </a:r>
            <a:r>
              <a:rPr lang="es-VE" dirty="0" err="1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Y</a:t>
            </a:r>
            <a:r>
              <a:rPr lang="es-VE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s-VE" i="1" dirty="0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 </a:t>
            </a:r>
            <a:r>
              <a:rPr lang="es-VE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vs </a:t>
            </a:r>
            <a:r>
              <a:rPr lang="es-VE" dirty="0" err="1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Z</a:t>
            </a:r>
            <a:r>
              <a:rPr lang="es-VE" i="1" dirty="0" err="1">
                <a:solidFill>
                  <a:schemeClr val="bg1">
                    <a:lumMod val="50000"/>
                  </a:schemeClr>
                </a:solidFill>
                <a:latin typeface="Times New Roman" pitchFamily="18" charset="0"/>
                <a:cs typeface="Arial" charset="0"/>
              </a:rPr>
              <a:t>i</a:t>
            </a:r>
            <a:r>
              <a:rPr lang="es-VE" dirty="0">
                <a:solidFill>
                  <a:schemeClr val="bg1">
                    <a:lumMod val="50000"/>
                  </a:schemeClr>
                </a:solidFill>
                <a:latin typeface="Arial" charset="0"/>
                <a:cs typeface="Arial" charset="0"/>
              </a:rPr>
              <a:t> en el orden creciente</a:t>
            </a:r>
            <a:endParaRPr lang="es-ES" dirty="0">
              <a:solidFill>
                <a:schemeClr val="bg1">
                  <a:lumMod val="50000"/>
                </a:schemeClr>
              </a:solidFill>
              <a:latin typeface="Arial" charset="0"/>
              <a:cs typeface="Arial" charset="0"/>
            </a:endParaRPr>
          </a:p>
        </p:txBody>
      </p:sp>
      <p:graphicFrame>
        <p:nvGraphicFramePr>
          <p:cNvPr id="3074" name="Object 7">
            <a:extLst>
              <a:ext uri="{FF2B5EF4-FFF2-40B4-BE49-F238E27FC236}">
                <a16:creationId xmlns:a16="http://schemas.microsoft.com/office/drawing/2014/main" id="{7B745FF8-F3F4-1B09-581D-09A178B54C16}"/>
              </a:ext>
            </a:extLst>
          </p:cNvPr>
          <p:cNvGraphicFramePr>
            <a:graphicFrameLocks noChangeAspect="1"/>
          </p:cNvGraphicFramePr>
          <p:nvPr>
            <p:ph sz="half" idx="2"/>
          </p:nvPr>
        </p:nvGraphicFramePr>
        <p:xfrm>
          <a:off x="755650" y="5373688"/>
          <a:ext cx="3122613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739880" imgH="672840" progId="Equation.3">
                  <p:embed/>
                </p:oleObj>
              </mc:Choice>
              <mc:Fallback>
                <p:oleObj name="Ecuación" r:id="rId2" imgW="1739880" imgH="672840" progId="Equation.3">
                  <p:embed/>
                  <p:pic>
                    <p:nvPicPr>
                      <p:cNvPr id="3074" name="Object 7">
                        <a:extLst>
                          <a:ext uri="{FF2B5EF4-FFF2-40B4-BE49-F238E27FC236}">
                            <a16:creationId xmlns:a16="http://schemas.microsoft.com/office/drawing/2014/main" id="{7B745FF8-F3F4-1B09-581D-09A178B54C1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373688"/>
                        <a:ext cx="3122613" cy="12080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AutoShape 8">
            <a:extLst>
              <a:ext uri="{FF2B5EF4-FFF2-40B4-BE49-F238E27FC236}">
                <a16:creationId xmlns:a16="http://schemas.microsoft.com/office/drawing/2014/main" id="{13D4A811-A1C5-8D31-6AA5-2BED752041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805488"/>
            <a:ext cx="1871663" cy="360362"/>
          </a:xfrm>
          <a:prstGeom prst="rightArrow">
            <a:avLst>
              <a:gd name="adj1" fmla="val 50000"/>
              <a:gd name="adj2" fmla="val 129846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VE" altLang="es-MX"/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22AD391B-0A4A-3102-A793-8CC2C043C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5734050"/>
            <a:ext cx="3168650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000">
                <a:solidFill>
                  <a:srgbClr val="FFFF00"/>
                </a:solidFill>
              </a:rPr>
              <a:t>Tabla de Bloom (1958)</a:t>
            </a:r>
            <a:endParaRPr lang="es-ES" altLang="es-MX" sz="2000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08673048-B123-58E4-A76F-6CA7AEC0D1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VE" altLang="es-MX" dirty="0"/>
              <a:t>DISTRIBUCIÓN NORMAL</a:t>
            </a:r>
            <a:endParaRPr lang="es-ES" altLang="es-MX" dirty="0"/>
          </a:p>
        </p:txBody>
      </p:sp>
      <p:sp>
        <p:nvSpPr>
          <p:cNvPr id="4100" name="Rectangle 3">
            <a:extLst>
              <a:ext uri="{FF2B5EF4-FFF2-40B4-BE49-F238E27FC236}">
                <a16:creationId xmlns:a16="http://schemas.microsoft.com/office/drawing/2014/main" id="{D8E7DCBF-EA72-86C5-7B15-C5E6192AFFAB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925" y="2132013"/>
            <a:ext cx="7272338" cy="576262"/>
          </a:xfrm>
        </p:spPr>
        <p:txBody>
          <a:bodyPr/>
          <a:lstStyle/>
          <a:p>
            <a:pPr eaLnBrk="1" hangingPunct="1"/>
            <a:r>
              <a:rPr lang="es-VE" altLang="es-MX" sz="2800" dirty="0"/>
              <a:t>Métodos de detección: Gráficos</a:t>
            </a:r>
            <a:endParaRPr lang="es-ES" altLang="es-MX" sz="2800" dirty="0"/>
          </a:p>
        </p:txBody>
      </p:sp>
      <p:sp>
        <p:nvSpPr>
          <p:cNvPr id="4101" name="Text Box 4">
            <a:extLst>
              <a:ext uri="{FF2B5EF4-FFF2-40B4-BE49-F238E27FC236}">
                <a16:creationId xmlns:a16="http://schemas.microsoft.com/office/drawing/2014/main" id="{CB95AF9B-5C5E-8BE0-3292-569B8D1E5E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714625"/>
            <a:ext cx="7561263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arenR"/>
            </a:pPr>
            <a:r>
              <a:rPr lang="es-VE" altLang="es-MX" sz="2200" dirty="0"/>
              <a:t>Gráfico de Probabilidad Normal de Bloom (1958): :</a:t>
            </a:r>
          </a:p>
        </p:txBody>
      </p:sp>
      <p:pic>
        <p:nvPicPr>
          <p:cNvPr id="4103" name="Picture 9">
            <a:extLst>
              <a:ext uri="{FF2B5EF4-FFF2-40B4-BE49-F238E27FC236}">
                <a16:creationId xmlns:a16="http://schemas.microsoft.com/office/drawing/2014/main" id="{77BF29FD-5374-E73D-65C5-B36B62070B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8" t="21109" r="55418" b="37920"/>
          <a:stretch>
            <a:fillRect/>
          </a:stretch>
        </p:blipFill>
        <p:spPr bwMode="auto">
          <a:xfrm>
            <a:off x="2124075" y="3284538"/>
            <a:ext cx="4248150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>
            <a:extLst>
              <a:ext uri="{FF2B5EF4-FFF2-40B4-BE49-F238E27FC236}">
                <a16:creationId xmlns:a16="http://schemas.microsoft.com/office/drawing/2014/main" id="{928D7952-AA84-92F4-39CA-3DED621A050B}"/>
              </a:ext>
            </a:extLst>
          </p:cNvPr>
          <p:cNvSpPr txBox="1"/>
          <p:nvPr/>
        </p:nvSpPr>
        <p:spPr>
          <a:xfrm>
            <a:off x="500063" y="6286500"/>
            <a:ext cx="1357312" cy="369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VE" dirty="0">
                <a:solidFill>
                  <a:schemeClr val="bg1">
                    <a:lumMod val="95000"/>
                  </a:schemeClr>
                </a:solidFill>
                <a:latin typeface="Arial" charset="0"/>
                <a:cs typeface="Arial" charset="0"/>
              </a:rPr>
              <a:t>n = 15</a:t>
            </a:r>
          </a:p>
        </p:txBody>
      </p:sp>
      <p:graphicFrame>
        <p:nvGraphicFramePr>
          <p:cNvPr id="4098" name="Object 10">
            <a:extLst>
              <a:ext uri="{FF2B5EF4-FFF2-40B4-BE49-F238E27FC236}">
                <a16:creationId xmlns:a16="http://schemas.microsoft.com/office/drawing/2014/main" id="{8302596D-DFB7-5BC1-EE86-E184293895A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0" y="3500438"/>
          <a:ext cx="18367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1739880" imgH="672840" progId="Equation.3">
                  <p:embed/>
                </p:oleObj>
              </mc:Choice>
              <mc:Fallback>
                <p:oleObj name="Ecuación" r:id="rId3" imgW="1739880" imgH="672840" progId="Equation.3">
                  <p:embed/>
                  <p:pic>
                    <p:nvPicPr>
                      <p:cNvPr id="4098" name="Object 10">
                        <a:extLst>
                          <a:ext uri="{FF2B5EF4-FFF2-40B4-BE49-F238E27FC236}">
                            <a16:creationId xmlns:a16="http://schemas.microsoft.com/office/drawing/2014/main" id="{8302596D-DFB7-5BC1-EE86-E184293895A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0" y="3500438"/>
                        <a:ext cx="1836738" cy="711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AutoShape 8">
            <a:extLst>
              <a:ext uri="{FF2B5EF4-FFF2-40B4-BE49-F238E27FC236}">
                <a16:creationId xmlns:a16="http://schemas.microsoft.com/office/drawing/2014/main" id="{5CA6DF88-06B0-B233-4CAC-71B410418A4B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288212" y="4784726"/>
            <a:ext cx="1071563" cy="360362"/>
          </a:xfrm>
          <a:prstGeom prst="rightArrow">
            <a:avLst>
              <a:gd name="adj1" fmla="val 50000"/>
              <a:gd name="adj2" fmla="val 129846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VE" altLang="es-MX"/>
          </a:p>
        </p:txBody>
      </p:sp>
      <p:sp>
        <p:nvSpPr>
          <p:cNvPr id="4106" name="Text Box 9">
            <a:extLst>
              <a:ext uri="{FF2B5EF4-FFF2-40B4-BE49-F238E27FC236}">
                <a16:creationId xmlns:a16="http://schemas.microsoft.com/office/drawing/2014/main" id="{630996DD-3429-9782-AF1F-B3170681E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72250" y="5572125"/>
            <a:ext cx="27146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000" dirty="0"/>
              <a:t>Tabla de Blom (1968)</a:t>
            </a:r>
            <a:endParaRPr lang="es-ES" altLang="es-MX" sz="2000" dirty="0"/>
          </a:p>
        </p:txBody>
      </p:sp>
      <p:sp>
        <p:nvSpPr>
          <p:cNvPr id="2" name="Text Box 5">
            <a:extLst>
              <a:ext uri="{FF2B5EF4-FFF2-40B4-BE49-F238E27FC236}">
                <a16:creationId xmlns:a16="http://schemas.microsoft.com/office/drawing/2014/main" id="{99AB4F9D-199F-8682-5236-D7AF05232D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412875"/>
            <a:ext cx="8424863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VE" dirty="0">
                <a:latin typeface="Arial" charset="0"/>
                <a:cs typeface="Arial" charset="0"/>
              </a:rPr>
              <a:t>Consideremos una variable </a:t>
            </a:r>
            <a:r>
              <a:rPr lang="es-VE" i="1" dirty="0" err="1">
                <a:latin typeface="Arial" charset="0"/>
                <a:cs typeface="Arial" charset="0"/>
              </a:rPr>
              <a:t>Y</a:t>
            </a:r>
            <a:r>
              <a:rPr lang="es-VE" i="1" baseline="-25000" dirty="0" err="1">
                <a:latin typeface="Arial" charset="0"/>
                <a:cs typeface="Arial" charset="0"/>
              </a:rPr>
              <a:t>i</a:t>
            </a:r>
            <a:r>
              <a:rPr lang="es-VE" dirty="0">
                <a:latin typeface="Arial" charset="0"/>
                <a:cs typeface="Arial" charset="0"/>
              </a:rPr>
              <a:t> donde </a:t>
            </a:r>
            <a:r>
              <a:rPr lang="es-VE" i="1" dirty="0">
                <a:latin typeface="Arial" charset="0"/>
                <a:cs typeface="Arial" charset="0"/>
              </a:rPr>
              <a:t>i</a:t>
            </a:r>
            <a:r>
              <a:rPr lang="es-VE" dirty="0">
                <a:latin typeface="Arial" charset="0"/>
                <a:cs typeface="Arial" charset="0"/>
              </a:rPr>
              <a:t> = 1, 2, 3,…n muestras y queremos evaluar si se distribuye normalmente</a:t>
            </a:r>
            <a:endParaRPr lang="es-ES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62</TotalTime>
  <Words>1017</Words>
  <Application>Microsoft Office PowerPoint</Application>
  <PresentationFormat>Presentación en pantalla (4:3)</PresentationFormat>
  <Paragraphs>177</Paragraphs>
  <Slides>22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2</vt:i4>
      </vt:variant>
      <vt:variant>
        <vt:lpstr>Títulos de diapositiva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Times New Roman</vt:lpstr>
      <vt:lpstr>Tema de Office</vt:lpstr>
      <vt:lpstr>Microsoft Editor de ecuaciones 3.0</vt:lpstr>
      <vt:lpstr>Equation</vt:lpstr>
      <vt:lpstr>Presentación de PowerPoint</vt:lpstr>
      <vt:lpstr>Presentación de PowerPoint</vt:lpstr>
      <vt:lpstr>Distribuciones teóricas de probabilidad</vt:lpstr>
      <vt:lpstr>DISTRIBUCIÓN NORMAL</vt:lpstr>
      <vt:lpstr>DISTRIBUCIÓN NORMAL</vt:lpstr>
      <vt:lpstr>DISTRIBUCIÓN NORMAL</vt:lpstr>
      <vt:lpstr>DISTRIBUCIÓN NORMAL</vt:lpstr>
      <vt:lpstr>DISTRIBUCIÓN NORMAL</vt:lpstr>
      <vt:lpstr>DISTRIBUCIÓN NORMAL</vt:lpstr>
      <vt:lpstr>DISTRIBUCIÓN NORMAL</vt:lpstr>
      <vt:lpstr>DISTRIBUCIÓN NORMAL</vt:lpstr>
      <vt:lpstr>DISTRIBUCIÓN NORMAL</vt:lpstr>
      <vt:lpstr>DISTRIBUCIÓN NORMAL</vt:lpstr>
      <vt:lpstr>Presentación de PowerPoint</vt:lpstr>
      <vt:lpstr>DISTRIBUCIÓN NORMAL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Edlin Guerra Castro</dc:creator>
  <cp:lastModifiedBy>Edlin Guerra Castro</cp:lastModifiedBy>
  <cp:revision>1</cp:revision>
  <dcterms:created xsi:type="dcterms:W3CDTF">2022-08-31T19:36:58Z</dcterms:created>
  <dcterms:modified xsi:type="dcterms:W3CDTF">2022-09-01T15:15:14Z</dcterms:modified>
</cp:coreProperties>
</file>