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handoutMasterIdLst>
    <p:handoutMasterId r:id="rId18"/>
  </p:handoutMasterIdLst>
  <p:sldIdLst>
    <p:sldId id="293" r:id="rId3"/>
    <p:sldId id="264" r:id="rId4"/>
    <p:sldId id="266" r:id="rId5"/>
    <p:sldId id="277" r:id="rId6"/>
    <p:sldId id="265" r:id="rId7"/>
    <p:sldId id="261" r:id="rId8"/>
    <p:sldId id="267" r:id="rId9"/>
    <p:sldId id="278" r:id="rId10"/>
    <p:sldId id="279" r:id="rId11"/>
    <p:sldId id="280" r:id="rId12"/>
    <p:sldId id="268" r:id="rId13"/>
    <p:sldId id="269" r:id="rId14"/>
    <p:sldId id="281" r:id="rId15"/>
    <p:sldId id="282" r:id="rId16"/>
  </p:sldIdLst>
  <p:sldSz cx="9144000" cy="6858000" type="screen4x3"/>
  <p:notesSz cx="7315200" cy="9601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6AF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E97B9E-D155-44DC-82B6-DFD220D11277}" v="14" dt="2022-08-29T13:18:48.515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54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in guerra" userId="d52177a9150211f7" providerId="LiveId" clId="{96E97B9E-D155-44DC-82B6-DFD220D11277}"/>
    <pc:docChg chg="custSel addSld delSld modSld">
      <pc:chgData name="edlin guerra" userId="d52177a9150211f7" providerId="LiveId" clId="{96E97B9E-D155-44DC-82B6-DFD220D11277}" dt="2022-08-29T13:18:48.515" v="535" actId="1076"/>
      <pc:docMkLst>
        <pc:docMk/>
      </pc:docMkLst>
      <pc:sldChg chg="del">
        <pc:chgData name="edlin guerra" userId="d52177a9150211f7" providerId="LiveId" clId="{96E97B9E-D155-44DC-82B6-DFD220D11277}" dt="2022-08-29T13:10:41.062" v="0" actId="47"/>
        <pc:sldMkLst>
          <pc:docMk/>
          <pc:sldMk cId="0" sldId="258"/>
        </pc:sldMkLst>
      </pc:sldChg>
      <pc:sldChg chg="del">
        <pc:chgData name="edlin guerra" userId="d52177a9150211f7" providerId="LiveId" clId="{96E97B9E-D155-44DC-82B6-DFD220D11277}" dt="2022-08-29T13:10:41.062" v="0" actId="47"/>
        <pc:sldMkLst>
          <pc:docMk/>
          <pc:sldMk cId="0" sldId="259"/>
        </pc:sldMkLst>
      </pc:sldChg>
      <pc:sldChg chg="del">
        <pc:chgData name="edlin guerra" userId="d52177a9150211f7" providerId="LiveId" clId="{96E97B9E-D155-44DC-82B6-DFD220D11277}" dt="2022-08-29T13:10:41.062" v="0" actId="47"/>
        <pc:sldMkLst>
          <pc:docMk/>
          <pc:sldMk cId="0" sldId="260"/>
        </pc:sldMkLst>
      </pc:sldChg>
      <pc:sldChg chg="modSp add mod">
        <pc:chgData name="edlin guerra" userId="d52177a9150211f7" providerId="LiveId" clId="{96E97B9E-D155-44DC-82B6-DFD220D11277}" dt="2022-08-29T13:18:20.114" v="532" actId="1076"/>
        <pc:sldMkLst>
          <pc:docMk/>
          <pc:sldMk cId="0" sldId="261"/>
        </pc:sldMkLst>
        <pc:spChg chg="mod">
          <ac:chgData name="edlin guerra" userId="d52177a9150211f7" providerId="LiveId" clId="{96E97B9E-D155-44DC-82B6-DFD220D11277}" dt="2022-08-29T13:18:20.114" v="532" actId="1076"/>
          <ac:spMkLst>
            <pc:docMk/>
            <pc:sldMk cId="0" sldId="261"/>
            <ac:spMk id="7173" creationId="{A17DD41C-4982-2FB2-AF42-8CEF8183BE3C}"/>
          </ac:spMkLst>
        </pc:spChg>
        <pc:spChg chg="mod">
          <ac:chgData name="edlin guerra" userId="d52177a9150211f7" providerId="LiveId" clId="{96E97B9E-D155-44DC-82B6-DFD220D11277}" dt="2022-08-29T13:17:49.537" v="526" actId="207"/>
          <ac:spMkLst>
            <pc:docMk/>
            <pc:sldMk cId="0" sldId="261"/>
            <ac:spMk id="7174" creationId="{B36A665B-7E1C-2FAD-2EFD-4B90CCC06843}"/>
          </ac:spMkLst>
        </pc:spChg>
        <pc:spChg chg="mod">
          <ac:chgData name="edlin guerra" userId="d52177a9150211f7" providerId="LiveId" clId="{96E97B9E-D155-44DC-82B6-DFD220D11277}" dt="2022-08-29T13:17:49.537" v="526" actId="207"/>
          <ac:spMkLst>
            <pc:docMk/>
            <pc:sldMk cId="0" sldId="261"/>
            <ac:spMk id="16386" creationId="{683942CB-FCEE-CA1C-C30F-24E61C234E57}"/>
          </ac:spMkLst>
        </pc:spChg>
        <pc:spChg chg="mod">
          <ac:chgData name="edlin guerra" userId="d52177a9150211f7" providerId="LiveId" clId="{96E97B9E-D155-44DC-82B6-DFD220D11277}" dt="2022-08-29T13:17:49.537" v="526" actId="207"/>
          <ac:spMkLst>
            <pc:docMk/>
            <pc:sldMk cId="0" sldId="261"/>
            <ac:spMk id="16387" creationId="{269C579B-9DB0-5D0A-B5B2-141C276159BA}"/>
          </ac:spMkLst>
        </pc:spChg>
      </pc:sldChg>
      <pc:sldChg chg="del">
        <pc:chgData name="edlin guerra" userId="d52177a9150211f7" providerId="LiveId" clId="{96E97B9E-D155-44DC-82B6-DFD220D11277}" dt="2022-08-29T13:10:41.062" v="0" actId="47"/>
        <pc:sldMkLst>
          <pc:docMk/>
          <pc:sldMk cId="0" sldId="262"/>
        </pc:sldMkLst>
      </pc:sldChg>
      <pc:sldChg chg="del">
        <pc:chgData name="edlin guerra" userId="d52177a9150211f7" providerId="LiveId" clId="{96E97B9E-D155-44DC-82B6-DFD220D11277}" dt="2022-08-29T13:10:41.062" v="0" actId="47"/>
        <pc:sldMkLst>
          <pc:docMk/>
          <pc:sldMk cId="0" sldId="263"/>
        </pc:sldMkLst>
      </pc:sldChg>
      <pc:sldChg chg="delSp modSp mod">
        <pc:chgData name="edlin guerra" userId="d52177a9150211f7" providerId="LiveId" clId="{96E97B9E-D155-44DC-82B6-DFD220D11277}" dt="2022-08-29T13:14:29.086" v="469" actId="14100"/>
        <pc:sldMkLst>
          <pc:docMk/>
          <pc:sldMk cId="0" sldId="264"/>
        </pc:sldMkLst>
        <pc:spChg chg="del">
          <ac:chgData name="edlin guerra" userId="d52177a9150211f7" providerId="LiveId" clId="{96E97B9E-D155-44DC-82B6-DFD220D11277}" dt="2022-08-29T13:11:31.133" v="90" actId="478"/>
          <ac:spMkLst>
            <pc:docMk/>
            <pc:sldMk cId="0" sldId="264"/>
            <ac:spMk id="16386" creationId="{A50156A0-7529-484F-8EFE-BD281B28F882}"/>
          </ac:spMkLst>
        </pc:spChg>
        <pc:spChg chg="mod">
          <ac:chgData name="edlin guerra" userId="d52177a9150211f7" providerId="LiveId" clId="{96E97B9E-D155-44DC-82B6-DFD220D11277}" dt="2022-08-29T13:12:31.036" v="269" actId="14100"/>
          <ac:spMkLst>
            <pc:docMk/>
            <pc:sldMk cId="0" sldId="264"/>
            <ac:spMk id="16387" creationId="{2C6BB110-ABBC-4918-95F6-6B9138883D42}"/>
          </ac:spMkLst>
        </pc:spChg>
        <pc:spChg chg="mod">
          <ac:chgData name="edlin guerra" userId="d52177a9150211f7" providerId="LiveId" clId="{96E97B9E-D155-44DC-82B6-DFD220D11277}" dt="2022-08-29T13:14:29.086" v="469" actId="14100"/>
          <ac:spMkLst>
            <pc:docMk/>
            <pc:sldMk cId="0" sldId="264"/>
            <ac:spMk id="16388" creationId="{BEF55E39-538E-40AF-A2ED-5A2E97A38A7E}"/>
          </ac:spMkLst>
        </pc:spChg>
      </pc:sldChg>
      <pc:sldChg chg="delSp modSp mod">
        <pc:chgData name="edlin guerra" userId="d52177a9150211f7" providerId="LiveId" clId="{96E97B9E-D155-44DC-82B6-DFD220D11277}" dt="2022-08-29T13:18:48.515" v="535" actId="1076"/>
        <pc:sldMkLst>
          <pc:docMk/>
          <pc:sldMk cId="0" sldId="265"/>
        </pc:sldMkLst>
        <pc:spChg chg="mod">
          <ac:chgData name="edlin guerra" userId="d52177a9150211f7" providerId="LiveId" clId="{96E97B9E-D155-44DC-82B6-DFD220D11277}" dt="2022-08-29T13:15:48.249" v="524" actId="14100"/>
          <ac:spMkLst>
            <pc:docMk/>
            <pc:sldMk cId="0" sldId="265"/>
            <ac:spMk id="7181" creationId="{F43ED506-921A-4FB0-B3C9-D74C83170D34}"/>
          </ac:spMkLst>
        </pc:spChg>
        <pc:graphicFrameChg chg="del">
          <ac:chgData name="edlin guerra" userId="d52177a9150211f7" providerId="LiveId" clId="{96E97B9E-D155-44DC-82B6-DFD220D11277}" dt="2022-08-29T13:18:40.202" v="533" actId="478"/>
          <ac:graphicFrameMkLst>
            <pc:docMk/>
            <pc:sldMk cId="0" sldId="265"/>
            <ac:graphicFrameMk id="2" creationId="{13D1CE87-65DE-405B-81C5-5858E4D55899}"/>
          </ac:graphicFrameMkLst>
        </pc:graphicFrameChg>
        <pc:picChg chg="mod">
          <ac:chgData name="edlin guerra" userId="d52177a9150211f7" providerId="LiveId" clId="{96E97B9E-D155-44DC-82B6-DFD220D11277}" dt="2022-08-29T13:18:48.515" v="535" actId="1076"/>
          <ac:picMkLst>
            <pc:docMk/>
            <pc:sldMk cId="0" sldId="265"/>
            <ac:picMk id="7182" creationId="{9267DE14-BA20-4786-84BB-8F96078B5691}"/>
          </ac:picMkLst>
        </pc:picChg>
      </pc:sldChg>
      <pc:sldChg chg="modSp mod">
        <pc:chgData name="edlin guerra" userId="d52177a9150211f7" providerId="LiveId" clId="{96E97B9E-D155-44DC-82B6-DFD220D11277}" dt="2022-08-29T13:14:58.299" v="478" actId="114"/>
        <pc:sldMkLst>
          <pc:docMk/>
          <pc:sldMk cId="0" sldId="266"/>
        </pc:sldMkLst>
        <pc:spChg chg="mod">
          <ac:chgData name="edlin guerra" userId="d52177a9150211f7" providerId="LiveId" clId="{96E97B9E-D155-44DC-82B6-DFD220D11277}" dt="2022-08-29T13:14:58.299" v="478" actId="114"/>
          <ac:spMkLst>
            <pc:docMk/>
            <pc:sldMk cId="0" sldId="266"/>
            <ac:spMk id="17410" creationId="{DD29CDC9-E766-4BE4-AE3E-012AE40E2ED9}"/>
          </ac:spMkLst>
        </pc:spChg>
      </pc:sldChg>
      <pc:sldChg chg="del">
        <pc:chgData name="edlin guerra" userId="d52177a9150211f7" providerId="LiveId" clId="{96E97B9E-D155-44DC-82B6-DFD220D11277}" dt="2022-08-29T13:10:41.062" v="0" actId="47"/>
        <pc:sldMkLst>
          <pc:docMk/>
          <pc:sldMk cId="0" sldId="275"/>
        </pc:sldMkLst>
      </pc:sldChg>
      <pc:sldChg chg="del">
        <pc:chgData name="edlin guerra" userId="d52177a9150211f7" providerId="LiveId" clId="{96E97B9E-D155-44DC-82B6-DFD220D11277}" dt="2022-08-29T13:10:41.062" v="0" actId="47"/>
        <pc:sldMkLst>
          <pc:docMk/>
          <pc:sldMk cId="0" sldId="276"/>
        </pc:sldMkLst>
      </pc:sldChg>
      <pc:sldChg chg="del">
        <pc:chgData name="edlin guerra" userId="d52177a9150211f7" providerId="LiveId" clId="{96E97B9E-D155-44DC-82B6-DFD220D11277}" dt="2022-08-29T13:10:41.062" v="0" actId="47"/>
        <pc:sldMkLst>
          <pc:docMk/>
          <pc:sldMk cId="0" sldId="284"/>
        </pc:sldMkLst>
      </pc:sldChg>
      <pc:sldChg chg="del">
        <pc:chgData name="edlin guerra" userId="d52177a9150211f7" providerId="LiveId" clId="{96E97B9E-D155-44DC-82B6-DFD220D11277}" dt="2022-08-29T13:10:41.062" v="0" actId="47"/>
        <pc:sldMkLst>
          <pc:docMk/>
          <pc:sldMk cId="0" sldId="285"/>
        </pc:sldMkLst>
      </pc:sldChg>
      <pc:sldChg chg="modSp mod">
        <pc:chgData name="edlin guerra" userId="d52177a9150211f7" providerId="LiveId" clId="{96E97B9E-D155-44DC-82B6-DFD220D11277}" dt="2022-08-29T13:11:23.452" v="89" actId="20577"/>
        <pc:sldMkLst>
          <pc:docMk/>
          <pc:sldMk cId="62298159" sldId="293"/>
        </pc:sldMkLst>
        <pc:spChg chg="mod">
          <ac:chgData name="edlin guerra" userId="d52177a9150211f7" providerId="LiveId" clId="{96E97B9E-D155-44DC-82B6-DFD220D11277}" dt="2022-08-29T13:10:48.109" v="8" actId="20577"/>
          <ac:spMkLst>
            <pc:docMk/>
            <pc:sldMk cId="62298159" sldId="293"/>
            <ac:spMk id="5" creationId="{F437E857-4D77-4FAA-AD0C-87AC66D53386}"/>
          </ac:spMkLst>
        </pc:spChg>
        <pc:spChg chg="mod">
          <ac:chgData name="edlin guerra" userId="d52177a9150211f7" providerId="LiveId" clId="{96E97B9E-D155-44DC-82B6-DFD220D11277}" dt="2022-08-29T13:11:23.452" v="89" actId="20577"/>
          <ac:spMkLst>
            <pc:docMk/>
            <pc:sldMk cId="62298159" sldId="293"/>
            <ac:spMk id="6" creationId="{40414D67-5785-4491-A0C9-47520F416026}"/>
          </ac:spMkLst>
        </pc:spChg>
      </pc:sldChg>
      <pc:sldChg chg="del">
        <pc:chgData name="edlin guerra" userId="d52177a9150211f7" providerId="LiveId" clId="{96E97B9E-D155-44DC-82B6-DFD220D11277}" dt="2022-08-29T13:10:41.062" v="0" actId="47"/>
        <pc:sldMkLst>
          <pc:docMk/>
          <pc:sldMk cId="2670142242" sldId="294"/>
        </pc:sldMkLst>
      </pc:sldChg>
      <pc:sldChg chg="del">
        <pc:chgData name="edlin guerra" userId="d52177a9150211f7" providerId="LiveId" clId="{96E97B9E-D155-44DC-82B6-DFD220D11277}" dt="2022-08-29T13:10:41.062" v="0" actId="47"/>
        <pc:sldMkLst>
          <pc:docMk/>
          <pc:sldMk cId="2272089467" sldId="329"/>
        </pc:sldMkLst>
      </pc:sldChg>
      <pc:sldChg chg="del">
        <pc:chgData name="edlin guerra" userId="d52177a9150211f7" providerId="LiveId" clId="{96E97B9E-D155-44DC-82B6-DFD220D11277}" dt="2022-08-29T13:10:41.062" v="0" actId="47"/>
        <pc:sldMkLst>
          <pc:docMk/>
          <pc:sldMk cId="3238121939" sldId="33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9D68A-BF72-4A38-A421-25CE5CD7BD2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81F2748F-4852-45B8-AEBD-40502CCA160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Datos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(homogeneidad de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las varianzas)</a:t>
          </a:r>
          <a:endParaRPr kumimoji="0" lang="es-ES" altLang="es-MX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817D59-AE46-4CD0-B9AA-ABF68B0C641D}" type="parTrans" cxnId="{14C8827B-EF6A-47AF-8BA8-82135CC6FB3B}">
      <dgm:prSet/>
      <dgm:spPr/>
    </dgm:pt>
    <dgm:pt modelId="{C7F57E6C-1CC2-4C36-B122-786F7D3D000A}" type="sibTrans" cxnId="{14C8827B-EF6A-47AF-8BA8-82135CC6FB3B}">
      <dgm:prSet/>
      <dgm:spPr/>
    </dgm:pt>
    <dgm:pt modelId="{1686AE63-10EF-4E38-BEBE-84AF8A2F65A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F-test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(ANOVA)</a:t>
          </a:r>
          <a:endParaRPr kumimoji="0" lang="es-ES" altLang="es-MX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0C92D6-C371-492D-A5C1-AD7BAA6A6BC7}" type="parTrans" cxnId="{EB03E79C-B5DE-48CA-89A5-D6DB6D216C67}">
      <dgm:prSet/>
      <dgm:spPr/>
    </dgm:pt>
    <dgm:pt modelId="{0836762B-70AF-400D-A9AC-83E0005CFD9C}" type="sibTrans" cxnId="{EB03E79C-B5DE-48CA-89A5-D6DB6D216C67}">
      <dgm:prSet/>
      <dgm:spPr/>
    </dgm:pt>
    <dgm:pt modelId="{1F6A7A8D-B23C-4454-BF76-8884A9F86DC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No Paramétrica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Kruskal-Wallis</a:t>
          </a:r>
          <a:endParaRPr kumimoji="0" lang="es-ES" altLang="es-MX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93E35C-2589-4C23-ACA2-8AC0900F28E6}" type="parTrans" cxnId="{AE8E283F-921C-42B0-84AB-55510BCBF7A3}">
      <dgm:prSet/>
      <dgm:spPr/>
    </dgm:pt>
    <dgm:pt modelId="{4CE708D5-9360-4B86-B24E-4D40DA0A0195}" type="sibTrans" cxnId="{AE8E283F-921C-42B0-84AB-55510BCBF7A3}">
      <dgm:prSet/>
      <dgm:spPr/>
    </dgm:pt>
    <dgm:pt modelId="{2383FB1F-ADE4-40DB-B402-13423309838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ANOVA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por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Permutaciones</a:t>
          </a:r>
          <a:endParaRPr kumimoji="0" lang="es-ES" altLang="es-MX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F9813B-2286-4EA2-96C4-6B4E88A303D9}" type="parTrans" cxnId="{5214884F-B3BA-4B7B-8279-F64DAE5B9D34}">
      <dgm:prSet/>
      <dgm:spPr/>
    </dgm:pt>
    <dgm:pt modelId="{AEF7EF85-303F-4021-B9CF-9ECAF42EB7F7}" type="sibTrans" cxnId="{5214884F-B3BA-4B7B-8279-F64DAE5B9D34}">
      <dgm:prSet/>
      <dgm:spPr/>
    </dgm:pt>
    <dgm:pt modelId="{F450A20D-E572-40AF-B4E7-351DC6A84E4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F-Brown y Forsythe</a:t>
          </a:r>
          <a:endParaRPr kumimoji="0" lang="es-ES" altLang="es-MX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DBBAB0-3301-4FDC-BE69-075440F5611E}" type="parTrans" cxnId="{76B52A5B-F26A-45AC-8D73-3063CB31EDE0}">
      <dgm:prSet/>
      <dgm:spPr/>
    </dgm:pt>
    <dgm:pt modelId="{B87EFA19-D8C9-4FE6-B0EA-FB61BA6A4EBC}" type="sibTrans" cxnId="{76B52A5B-F26A-45AC-8D73-3063CB31EDE0}">
      <dgm:prSet/>
      <dgm:spPr/>
    </dgm:pt>
    <dgm:pt modelId="{D8012C26-78AD-4178-90AC-EFB7BC87CED6}" type="pres">
      <dgm:prSet presAssocID="{A569D68A-BF72-4A38-A421-25CE5CD7BD2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704E3D2-9240-4787-AAB0-15B1D7A644BF}" type="pres">
      <dgm:prSet presAssocID="{81F2748F-4852-45B8-AEBD-40502CCA1609}" presName="hierRoot1" presStyleCnt="0">
        <dgm:presLayoutVars>
          <dgm:hierBranch/>
        </dgm:presLayoutVars>
      </dgm:prSet>
      <dgm:spPr/>
    </dgm:pt>
    <dgm:pt modelId="{9027AD54-27EF-4B0C-BF51-6B388123E882}" type="pres">
      <dgm:prSet presAssocID="{81F2748F-4852-45B8-AEBD-40502CCA1609}" presName="rootComposite1" presStyleCnt="0"/>
      <dgm:spPr/>
    </dgm:pt>
    <dgm:pt modelId="{5A491800-868B-4376-B1F4-4B6FE17C0D63}" type="pres">
      <dgm:prSet presAssocID="{81F2748F-4852-45B8-AEBD-40502CCA1609}" presName="rootText1" presStyleLbl="node0" presStyleIdx="0" presStyleCnt="1">
        <dgm:presLayoutVars>
          <dgm:chPref val="3"/>
        </dgm:presLayoutVars>
      </dgm:prSet>
      <dgm:spPr/>
    </dgm:pt>
    <dgm:pt modelId="{6F7F622F-9DFC-4859-A27E-867F1A80365D}" type="pres">
      <dgm:prSet presAssocID="{81F2748F-4852-45B8-AEBD-40502CCA1609}" presName="rootConnector1" presStyleLbl="node1" presStyleIdx="0" presStyleCnt="0"/>
      <dgm:spPr/>
    </dgm:pt>
    <dgm:pt modelId="{3142F53C-FCF0-49EE-B419-9F16208B15F6}" type="pres">
      <dgm:prSet presAssocID="{81F2748F-4852-45B8-AEBD-40502CCA1609}" presName="hierChild2" presStyleCnt="0"/>
      <dgm:spPr/>
    </dgm:pt>
    <dgm:pt modelId="{F5FDB250-CFD7-4DB2-9804-EA60650638CD}" type="pres">
      <dgm:prSet presAssocID="{830C92D6-C371-492D-A5C1-AD7BAA6A6BC7}" presName="Name35" presStyleLbl="parChTrans1D2" presStyleIdx="0" presStyleCnt="4"/>
      <dgm:spPr/>
    </dgm:pt>
    <dgm:pt modelId="{0BB2E63B-0D47-4EA2-A67A-03FC72E828BF}" type="pres">
      <dgm:prSet presAssocID="{1686AE63-10EF-4E38-BEBE-84AF8A2F65A7}" presName="hierRoot2" presStyleCnt="0">
        <dgm:presLayoutVars>
          <dgm:hierBranch/>
        </dgm:presLayoutVars>
      </dgm:prSet>
      <dgm:spPr/>
    </dgm:pt>
    <dgm:pt modelId="{608D2E17-5C05-478F-A3B0-5664607991AA}" type="pres">
      <dgm:prSet presAssocID="{1686AE63-10EF-4E38-BEBE-84AF8A2F65A7}" presName="rootComposite" presStyleCnt="0"/>
      <dgm:spPr/>
    </dgm:pt>
    <dgm:pt modelId="{102D67DD-0F50-499C-B40E-EEA29EBE75F1}" type="pres">
      <dgm:prSet presAssocID="{1686AE63-10EF-4E38-BEBE-84AF8A2F65A7}" presName="rootText" presStyleLbl="node2" presStyleIdx="0" presStyleCnt="4">
        <dgm:presLayoutVars>
          <dgm:chPref val="3"/>
        </dgm:presLayoutVars>
      </dgm:prSet>
      <dgm:spPr/>
    </dgm:pt>
    <dgm:pt modelId="{7948DA43-9753-4CCA-9E7E-1F2F89947C4C}" type="pres">
      <dgm:prSet presAssocID="{1686AE63-10EF-4E38-BEBE-84AF8A2F65A7}" presName="rootConnector" presStyleLbl="node2" presStyleIdx="0" presStyleCnt="4"/>
      <dgm:spPr/>
    </dgm:pt>
    <dgm:pt modelId="{8EDD7BA6-648F-4EE8-92F6-4962D1C9F4BE}" type="pres">
      <dgm:prSet presAssocID="{1686AE63-10EF-4E38-BEBE-84AF8A2F65A7}" presName="hierChild4" presStyleCnt="0"/>
      <dgm:spPr/>
    </dgm:pt>
    <dgm:pt modelId="{426100B6-DA07-468B-8FA0-F3D08B08D85F}" type="pres">
      <dgm:prSet presAssocID="{1686AE63-10EF-4E38-BEBE-84AF8A2F65A7}" presName="hierChild5" presStyleCnt="0"/>
      <dgm:spPr/>
    </dgm:pt>
    <dgm:pt modelId="{9CE72CD2-9AE2-4E1C-B014-792DC0F58170}" type="pres">
      <dgm:prSet presAssocID="{FD93E35C-2589-4C23-ACA2-8AC0900F28E6}" presName="Name35" presStyleLbl="parChTrans1D2" presStyleIdx="1" presStyleCnt="4"/>
      <dgm:spPr/>
    </dgm:pt>
    <dgm:pt modelId="{0A96E93D-6053-414F-98E6-E7EE63D3FC37}" type="pres">
      <dgm:prSet presAssocID="{1F6A7A8D-B23C-4454-BF76-8884A9F86DC9}" presName="hierRoot2" presStyleCnt="0">
        <dgm:presLayoutVars>
          <dgm:hierBranch/>
        </dgm:presLayoutVars>
      </dgm:prSet>
      <dgm:spPr/>
    </dgm:pt>
    <dgm:pt modelId="{0D2E68BA-FCFF-4DCC-9F6F-11F43C75CB31}" type="pres">
      <dgm:prSet presAssocID="{1F6A7A8D-B23C-4454-BF76-8884A9F86DC9}" presName="rootComposite" presStyleCnt="0"/>
      <dgm:spPr/>
    </dgm:pt>
    <dgm:pt modelId="{30FB1C1A-3D07-420D-A538-711159EB533D}" type="pres">
      <dgm:prSet presAssocID="{1F6A7A8D-B23C-4454-BF76-8884A9F86DC9}" presName="rootText" presStyleLbl="node2" presStyleIdx="1" presStyleCnt="4">
        <dgm:presLayoutVars>
          <dgm:chPref val="3"/>
        </dgm:presLayoutVars>
      </dgm:prSet>
      <dgm:spPr/>
    </dgm:pt>
    <dgm:pt modelId="{7CD14BF0-8668-4AA7-B744-6B8EDC84FE98}" type="pres">
      <dgm:prSet presAssocID="{1F6A7A8D-B23C-4454-BF76-8884A9F86DC9}" presName="rootConnector" presStyleLbl="node2" presStyleIdx="1" presStyleCnt="4"/>
      <dgm:spPr/>
    </dgm:pt>
    <dgm:pt modelId="{735E3F3C-142A-470A-B31D-C754495F652E}" type="pres">
      <dgm:prSet presAssocID="{1F6A7A8D-B23C-4454-BF76-8884A9F86DC9}" presName="hierChild4" presStyleCnt="0"/>
      <dgm:spPr/>
    </dgm:pt>
    <dgm:pt modelId="{6BA031D0-E0DB-4074-A11C-9D1EC703BD4F}" type="pres">
      <dgm:prSet presAssocID="{1F6A7A8D-B23C-4454-BF76-8884A9F86DC9}" presName="hierChild5" presStyleCnt="0"/>
      <dgm:spPr/>
    </dgm:pt>
    <dgm:pt modelId="{B55A756A-8EA1-4AD2-B284-758F9B0C2359}" type="pres">
      <dgm:prSet presAssocID="{4BF9813B-2286-4EA2-96C4-6B4E88A303D9}" presName="Name35" presStyleLbl="parChTrans1D2" presStyleIdx="2" presStyleCnt="4"/>
      <dgm:spPr/>
    </dgm:pt>
    <dgm:pt modelId="{BAE9A95A-D79A-4D4A-87A3-81111DC3BD28}" type="pres">
      <dgm:prSet presAssocID="{2383FB1F-ADE4-40DB-B402-134233098384}" presName="hierRoot2" presStyleCnt="0">
        <dgm:presLayoutVars>
          <dgm:hierBranch/>
        </dgm:presLayoutVars>
      </dgm:prSet>
      <dgm:spPr/>
    </dgm:pt>
    <dgm:pt modelId="{532731DC-F523-4C9B-9085-9F3B666E2A31}" type="pres">
      <dgm:prSet presAssocID="{2383FB1F-ADE4-40DB-B402-134233098384}" presName="rootComposite" presStyleCnt="0"/>
      <dgm:spPr/>
    </dgm:pt>
    <dgm:pt modelId="{ED500222-FE3D-4565-837E-11DB8228AB6B}" type="pres">
      <dgm:prSet presAssocID="{2383FB1F-ADE4-40DB-B402-134233098384}" presName="rootText" presStyleLbl="node2" presStyleIdx="2" presStyleCnt="4">
        <dgm:presLayoutVars>
          <dgm:chPref val="3"/>
        </dgm:presLayoutVars>
      </dgm:prSet>
      <dgm:spPr/>
    </dgm:pt>
    <dgm:pt modelId="{962EBB3A-A128-4812-98EE-CDEC27BFB190}" type="pres">
      <dgm:prSet presAssocID="{2383FB1F-ADE4-40DB-B402-134233098384}" presName="rootConnector" presStyleLbl="node2" presStyleIdx="2" presStyleCnt="4"/>
      <dgm:spPr/>
    </dgm:pt>
    <dgm:pt modelId="{F26835D7-9E72-4A39-A3F1-84B1C25F9299}" type="pres">
      <dgm:prSet presAssocID="{2383FB1F-ADE4-40DB-B402-134233098384}" presName="hierChild4" presStyleCnt="0"/>
      <dgm:spPr/>
    </dgm:pt>
    <dgm:pt modelId="{9E46785D-02D5-45B7-92B6-44AB0E97543A}" type="pres">
      <dgm:prSet presAssocID="{2383FB1F-ADE4-40DB-B402-134233098384}" presName="hierChild5" presStyleCnt="0"/>
      <dgm:spPr/>
    </dgm:pt>
    <dgm:pt modelId="{F6835D6C-124B-48F2-B893-9C0B0262222C}" type="pres">
      <dgm:prSet presAssocID="{C9DBBAB0-3301-4FDC-BE69-075440F5611E}" presName="Name35" presStyleLbl="parChTrans1D2" presStyleIdx="3" presStyleCnt="4"/>
      <dgm:spPr/>
    </dgm:pt>
    <dgm:pt modelId="{459825ED-A58A-472C-9958-F4D41C5AA416}" type="pres">
      <dgm:prSet presAssocID="{F450A20D-E572-40AF-B4E7-351DC6A84E46}" presName="hierRoot2" presStyleCnt="0">
        <dgm:presLayoutVars>
          <dgm:hierBranch/>
        </dgm:presLayoutVars>
      </dgm:prSet>
      <dgm:spPr/>
    </dgm:pt>
    <dgm:pt modelId="{7A0B8320-9473-4495-A009-B929EDDAC548}" type="pres">
      <dgm:prSet presAssocID="{F450A20D-E572-40AF-B4E7-351DC6A84E46}" presName="rootComposite" presStyleCnt="0"/>
      <dgm:spPr/>
    </dgm:pt>
    <dgm:pt modelId="{5E6C2ED5-22F5-4605-A099-6119D69C7A77}" type="pres">
      <dgm:prSet presAssocID="{F450A20D-E572-40AF-B4E7-351DC6A84E46}" presName="rootText" presStyleLbl="node2" presStyleIdx="3" presStyleCnt="4">
        <dgm:presLayoutVars>
          <dgm:chPref val="3"/>
        </dgm:presLayoutVars>
      </dgm:prSet>
      <dgm:spPr/>
    </dgm:pt>
    <dgm:pt modelId="{D8241DBF-D15A-4F15-9C97-7EADFC24A1B2}" type="pres">
      <dgm:prSet presAssocID="{F450A20D-E572-40AF-B4E7-351DC6A84E46}" presName="rootConnector" presStyleLbl="node2" presStyleIdx="3" presStyleCnt="4"/>
      <dgm:spPr/>
    </dgm:pt>
    <dgm:pt modelId="{6422D0B7-80D8-4E15-82DF-2ABF2025C25E}" type="pres">
      <dgm:prSet presAssocID="{F450A20D-E572-40AF-B4E7-351DC6A84E46}" presName="hierChild4" presStyleCnt="0"/>
      <dgm:spPr/>
    </dgm:pt>
    <dgm:pt modelId="{D2DAA71E-95E2-4A99-8FD5-EAE2FBADECB6}" type="pres">
      <dgm:prSet presAssocID="{F450A20D-E572-40AF-B4E7-351DC6A84E46}" presName="hierChild5" presStyleCnt="0"/>
      <dgm:spPr/>
    </dgm:pt>
    <dgm:pt modelId="{7A883498-D46E-437A-ABC9-B2D6FE16845E}" type="pres">
      <dgm:prSet presAssocID="{81F2748F-4852-45B8-AEBD-40502CCA1609}" presName="hierChild3" presStyleCnt="0"/>
      <dgm:spPr/>
    </dgm:pt>
  </dgm:ptLst>
  <dgm:cxnLst>
    <dgm:cxn modelId="{99AA2A06-82C5-4718-880D-60989960D9B5}" type="presOf" srcId="{2383FB1F-ADE4-40DB-B402-134233098384}" destId="{ED500222-FE3D-4565-837E-11DB8228AB6B}" srcOrd="0" destOrd="0" presId="urn:microsoft.com/office/officeart/2005/8/layout/orgChart1"/>
    <dgm:cxn modelId="{668C8B06-DC02-4BFE-AD58-CA9AFD2E95A3}" type="presOf" srcId="{1F6A7A8D-B23C-4454-BF76-8884A9F86DC9}" destId="{30FB1C1A-3D07-420D-A538-711159EB533D}" srcOrd="0" destOrd="0" presId="urn:microsoft.com/office/officeart/2005/8/layout/orgChart1"/>
    <dgm:cxn modelId="{7BD63D13-52FE-414E-B07C-8D90D6A23B64}" type="presOf" srcId="{830C92D6-C371-492D-A5C1-AD7BAA6A6BC7}" destId="{F5FDB250-CFD7-4DB2-9804-EA60650638CD}" srcOrd="0" destOrd="0" presId="urn:microsoft.com/office/officeart/2005/8/layout/orgChart1"/>
    <dgm:cxn modelId="{A60FE820-9A5B-4CA9-8043-4CF406567F50}" type="presOf" srcId="{81F2748F-4852-45B8-AEBD-40502CCA1609}" destId="{5A491800-868B-4376-B1F4-4B6FE17C0D63}" srcOrd="0" destOrd="0" presId="urn:microsoft.com/office/officeart/2005/8/layout/orgChart1"/>
    <dgm:cxn modelId="{115AF125-D94A-46E8-A4B5-E0EC3FAFCAC7}" type="presOf" srcId="{4BF9813B-2286-4EA2-96C4-6B4E88A303D9}" destId="{B55A756A-8EA1-4AD2-B284-758F9B0C2359}" srcOrd="0" destOrd="0" presId="urn:microsoft.com/office/officeart/2005/8/layout/orgChart1"/>
    <dgm:cxn modelId="{9587E527-9333-4C28-BD32-07DBD2D29034}" type="presOf" srcId="{2383FB1F-ADE4-40DB-B402-134233098384}" destId="{962EBB3A-A128-4812-98EE-CDEC27BFB190}" srcOrd="1" destOrd="0" presId="urn:microsoft.com/office/officeart/2005/8/layout/orgChart1"/>
    <dgm:cxn modelId="{C3C36535-7A5E-4998-9AF5-B3650D5925AA}" type="presOf" srcId="{1686AE63-10EF-4E38-BEBE-84AF8A2F65A7}" destId="{7948DA43-9753-4CCA-9E7E-1F2F89947C4C}" srcOrd="1" destOrd="0" presId="urn:microsoft.com/office/officeart/2005/8/layout/orgChart1"/>
    <dgm:cxn modelId="{D261D339-C91E-4848-9874-6FF387F2A034}" type="presOf" srcId="{FD93E35C-2589-4C23-ACA2-8AC0900F28E6}" destId="{9CE72CD2-9AE2-4E1C-B014-792DC0F58170}" srcOrd="0" destOrd="0" presId="urn:microsoft.com/office/officeart/2005/8/layout/orgChart1"/>
    <dgm:cxn modelId="{AE8E283F-921C-42B0-84AB-55510BCBF7A3}" srcId="{81F2748F-4852-45B8-AEBD-40502CCA1609}" destId="{1F6A7A8D-B23C-4454-BF76-8884A9F86DC9}" srcOrd="1" destOrd="0" parTransId="{FD93E35C-2589-4C23-ACA2-8AC0900F28E6}" sibTransId="{4CE708D5-9360-4B86-B24E-4D40DA0A0195}"/>
    <dgm:cxn modelId="{76B52A5B-F26A-45AC-8D73-3063CB31EDE0}" srcId="{81F2748F-4852-45B8-AEBD-40502CCA1609}" destId="{F450A20D-E572-40AF-B4E7-351DC6A84E46}" srcOrd="3" destOrd="0" parTransId="{C9DBBAB0-3301-4FDC-BE69-075440F5611E}" sibTransId="{B87EFA19-D8C9-4FE6-B0EA-FB61BA6A4EBC}"/>
    <dgm:cxn modelId="{0DC21C4C-1205-43DE-938C-3E9EA95ADF9A}" type="presOf" srcId="{F450A20D-E572-40AF-B4E7-351DC6A84E46}" destId="{D8241DBF-D15A-4F15-9C97-7EADFC24A1B2}" srcOrd="1" destOrd="0" presId="urn:microsoft.com/office/officeart/2005/8/layout/orgChart1"/>
    <dgm:cxn modelId="{5214884F-B3BA-4B7B-8279-F64DAE5B9D34}" srcId="{81F2748F-4852-45B8-AEBD-40502CCA1609}" destId="{2383FB1F-ADE4-40DB-B402-134233098384}" srcOrd="2" destOrd="0" parTransId="{4BF9813B-2286-4EA2-96C4-6B4E88A303D9}" sibTransId="{AEF7EF85-303F-4021-B9CF-9ECAF42EB7F7}"/>
    <dgm:cxn modelId="{D9FF1A52-83FF-47BE-B4C8-20C816FC5EE2}" type="presOf" srcId="{1F6A7A8D-B23C-4454-BF76-8884A9F86DC9}" destId="{7CD14BF0-8668-4AA7-B744-6B8EDC84FE98}" srcOrd="1" destOrd="0" presId="urn:microsoft.com/office/officeart/2005/8/layout/orgChart1"/>
    <dgm:cxn modelId="{EF84DD53-8220-4490-A6C3-72CFEF88B626}" type="presOf" srcId="{A569D68A-BF72-4A38-A421-25CE5CD7BD20}" destId="{D8012C26-78AD-4178-90AC-EFB7BC87CED6}" srcOrd="0" destOrd="0" presId="urn:microsoft.com/office/officeart/2005/8/layout/orgChart1"/>
    <dgm:cxn modelId="{40205854-D9FD-4389-B920-6743641BCEFC}" type="presOf" srcId="{1686AE63-10EF-4E38-BEBE-84AF8A2F65A7}" destId="{102D67DD-0F50-499C-B40E-EEA29EBE75F1}" srcOrd="0" destOrd="0" presId="urn:microsoft.com/office/officeart/2005/8/layout/orgChart1"/>
    <dgm:cxn modelId="{14C8827B-EF6A-47AF-8BA8-82135CC6FB3B}" srcId="{A569D68A-BF72-4A38-A421-25CE5CD7BD20}" destId="{81F2748F-4852-45B8-AEBD-40502CCA1609}" srcOrd="0" destOrd="0" parTransId="{C4817D59-AE46-4CD0-B9AA-ABF68B0C641D}" sibTransId="{C7F57E6C-1CC2-4C36-B122-786F7D3D000A}"/>
    <dgm:cxn modelId="{D3A0B47D-B145-498A-84F8-8C911A11B9C2}" type="presOf" srcId="{81F2748F-4852-45B8-AEBD-40502CCA1609}" destId="{6F7F622F-9DFC-4859-A27E-867F1A80365D}" srcOrd="1" destOrd="0" presId="urn:microsoft.com/office/officeart/2005/8/layout/orgChart1"/>
    <dgm:cxn modelId="{371E5B92-9329-4448-AA14-64679599FA22}" type="presOf" srcId="{F450A20D-E572-40AF-B4E7-351DC6A84E46}" destId="{5E6C2ED5-22F5-4605-A099-6119D69C7A77}" srcOrd="0" destOrd="0" presId="urn:microsoft.com/office/officeart/2005/8/layout/orgChart1"/>
    <dgm:cxn modelId="{EB03E79C-B5DE-48CA-89A5-D6DB6D216C67}" srcId="{81F2748F-4852-45B8-AEBD-40502CCA1609}" destId="{1686AE63-10EF-4E38-BEBE-84AF8A2F65A7}" srcOrd="0" destOrd="0" parTransId="{830C92D6-C371-492D-A5C1-AD7BAA6A6BC7}" sibTransId="{0836762B-70AF-400D-A9AC-83E0005CFD9C}"/>
    <dgm:cxn modelId="{1BFAC3B5-5CC8-486F-88CB-912315DDA990}" type="presOf" srcId="{C9DBBAB0-3301-4FDC-BE69-075440F5611E}" destId="{F6835D6C-124B-48F2-B893-9C0B0262222C}" srcOrd="0" destOrd="0" presId="urn:microsoft.com/office/officeart/2005/8/layout/orgChart1"/>
    <dgm:cxn modelId="{AEF61721-5C80-4ED9-B265-5EBD6E406218}" type="presParOf" srcId="{D8012C26-78AD-4178-90AC-EFB7BC87CED6}" destId="{B704E3D2-9240-4787-AAB0-15B1D7A644BF}" srcOrd="0" destOrd="0" presId="urn:microsoft.com/office/officeart/2005/8/layout/orgChart1"/>
    <dgm:cxn modelId="{321C9657-51D3-4F54-8F0A-70FD0F9D1C35}" type="presParOf" srcId="{B704E3D2-9240-4787-AAB0-15B1D7A644BF}" destId="{9027AD54-27EF-4B0C-BF51-6B388123E882}" srcOrd="0" destOrd="0" presId="urn:microsoft.com/office/officeart/2005/8/layout/orgChart1"/>
    <dgm:cxn modelId="{516876D8-751D-4357-9631-7181CA803132}" type="presParOf" srcId="{9027AD54-27EF-4B0C-BF51-6B388123E882}" destId="{5A491800-868B-4376-B1F4-4B6FE17C0D63}" srcOrd="0" destOrd="0" presId="urn:microsoft.com/office/officeart/2005/8/layout/orgChart1"/>
    <dgm:cxn modelId="{E9592D78-B6A0-46BC-8A55-815411CF62CE}" type="presParOf" srcId="{9027AD54-27EF-4B0C-BF51-6B388123E882}" destId="{6F7F622F-9DFC-4859-A27E-867F1A80365D}" srcOrd="1" destOrd="0" presId="urn:microsoft.com/office/officeart/2005/8/layout/orgChart1"/>
    <dgm:cxn modelId="{1B33AF83-F216-4D92-A5C8-B5951720BDBA}" type="presParOf" srcId="{B704E3D2-9240-4787-AAB0-15B1D7A644BF}" destId="{3142F53C-FCF0-49EE-B419-9F16208B15F6}" srcOrd="1" destOrd="0" presId="urn:microsoft.com/office/officeart/2005/8/layout/orgChart1"/>
    <dgm:cxn modelId="{C0C73E80-E470-4EB7-A10A-AC4330D39264}" type="presParOf" srcId="{3142F53C-FCF0-49EE-B419-9F16208B15F6}" destId="{F5FDB250-CFD7-4DB2-9804-EA60650638CD}" srcOrd="0" destOrd="0" presId="urn:microsoft.com/office/officeart/2005/8/layout/orgChart1"/>
    <dgm:cxn modelId="{3B6D28CE-360F-4F38-BE7A-60A614E989F7}" type="presParOf" srcId="{3142F53C-FCF0-49EE-B419-9F16208B15F6}" destId="{0BB2E63B-0D47-4EA2-A67A-03FC72E828BF}" srcOrd="1" destOrd="0" presId="urn:microsoft.com/office/officeart/2005/8/layout/orgChart1"/>
    <dgm:cxn modelId="{13143E0C-F030-413C-8A1E-916E8155BCF3}" type="presParOf" srcId="{0BB2E63B-0D47-4EA2-A67A-03FC72E828BF}" destId="{608D2E17-5C05-478F-A3B0-5664607991AA}" srcOrd="0" destOrd="0" presId="urn:microsoft.com/office/officeart/2005/8/layout/orgChart1"/>
    <dgm:cxn modelId="{CFD75476-2C99-4524-A143-E4FD6D55B8A5}" type="presParOf" srcId="{608D2E17-5C05-478F-A3B0-5664607991AA}" destId="{102D67DD-0F50-499C-B40E-EEA29EBE75F1}" srcOrd="0" destOrd="0" presId="urn:microsoft.com/office/officeart/2005/8/layout/orgChart1"/>
    <dgm:cxn modelId="{B1039ADB-0200-49E8-A3C1-E210F482D356}" type="presParOf" srcId="{608D2E17-5C05-478F-A3B0-5664607991AA}" destId="{7948DA43-9753-4CCA-9E7E-1F2F89947C4C}" srcOrd="1" destOrd="0" presId="urn:microsoft.com/office/officeart/2005/8/layout/orgChart1"/>
    <dgm:cxn modelId="{35F98D18-E365-4FB8-BC7A-2B8CB0672A01}" type="presParOf" srcId="{0BB2E63B-0D47-4EA2-A67A-03FC72E828BF}" destId="{8EDD7BA6-648F-4EE8-92F6-4962D1C9F4BE}" srcOrd="1" destOrd="0" presId="urn:microsoft.com/office/officeart/2005/8/layout/orgChart1"/>
    <dgm:cxn modelId="{4FE8800C-1C98-4F09-AB6D-A578B3318DFA}" type="presParOf" srcId="{0BB2E63B-0D47-4EA2-A67A-03FC72E828BF}" destId="{426100B6-DA07-468B-8FA0-F3D08B08D85F}" srcOrd="2" destOrd="0" presId="urn:microsoft.com/office/officeart/2005/8/layout/orgChart1"/>
    <dgm:cxn modelId="{53C7943D-9AB6-4905-AE2F-2B281BAC6D66}" type="presParOf" srcId="{3142F53C-FCF0-49EE-B419-9F16208B15F6}" destId="{9CE72CD2-9AE2-4E1C-B014-792DC0F58170}" srcOrd="2" destOrd="0" presId="urn:microsoft.com/office/officeart/2005/8/layout/orgChart1"/>
    <dgm:cxn modelId="{8F461CE0-B5DC-4B82-B522-30B8B2C82A73}" type="presParOf" srcId="{3142F53C-FCF0-49EE-B419-9F16208B15F6}" destId="{0A96E93D-6053-414F-98E6-E7EE63D3FC37}" srcOrd="3" destOrd="0" presId="urn:microsoft.com/office/officeart/2005/8/layout/orgChart1"/>
    <dgm:cxn modelId="{00263719-F8BD-4258-A80A-3CCA2B715F7A}" type="presParOf" srcId="{0A96E93D-6053-414F-98E6-E7EE63D3FC37}" destId="{0D2E68BA-FCFF-4DCC-9F6F-11F43C75CB31}" srcOrd="0" destOrd="0" presId="urn:microsoft.com/office/officeart/2005/8/layout/orgChart1"/>
    <dgm:cxn modelId="{3D426669-7DD2-4221-A493-980EF9085D5C}" type="presParOf" srcId="{0D2E68BA-FCFF-4DCC-9F6F-11F43C75CB31}" destId="{30FB1C1A-3D07-420D-A538-711159EB533D}" srcOrd="0" destOrd="0" presId="urn:microsoft.com/office/officeart/2005/8/layout/orgChart1"/>
    <dgm:cxn modelId="{D0610A19-02BD-411A-8C28-6889FD1670E8}" type="presParOf" srcId="{0D2E68BA-FCFF-4DCC-9F6F-11F43C75CB31}" destId="{7CD14BF0-8668-4AA7-B744-6B8EDC84FE98}" srcOrd="1" destOrd="0" presId="urn:microsoft.com/office/officeart/2005/8/layout/orgChart1"/>
    <dgm:cxn modelId="{ED315E54-5D1A-4D0B-8111-A0D5052B1392}" type="presParOf" srcId="{0A96E93D-6053-414F-98E6-E7EE63D3FC37}" destId="{735E3F3C-142A-470A-B31D-C754495F652E}" srcOrd="1" destOrd="0" presId="urn:microsoft.com/office/officeart/2005/8/layout/orgChart1"/>
    <dgm:cxn modelId="{78081E59-AAA3-4520-86A9-945353CCD835}" type="presParOf" srcId="{0A96E93D-6053-414F-98E6-E7EE63D3FC37}" destId="{6BA031D0-E0DB-4074-A11C-9D1EC703BD4F}" srcOrd="2" destOrd="0" presId="urn:microsoft.com/office/officeart/2005/8/layout/orgChart1"/>
    <dgm:cxn modelId="{DA51F115-755C-451D-9BAD-2C26D91EBDA7}" type="presParOf" srcId="{3142F53C-FCF0-49EE-B419-9F16208B15F6}" destId="{B55A756A-8EA1-4AD2-B284-758F9B0C2359}" srcOrd="4" destOrd="0" presId="urn:microsoft.com/office/officeart/2005/8/layout/orgChart1"/>
    <dgm:cxn modelId="{104380C0-8C71-4A24-86DF-3D865909AB31}" type="presParOf" srcId="{3142F53C-FCF0-49EE-B419-9F16208B15F6}" destId="{BAE9A95A-D79A-4D4A-87A3-81111DC3BD28}" srcOrd="5" destOrd="0" presId="urn:microsoft.com/office/officeart/2005/8/layout/orgChart1"/>
    <dgm:cxn modelId="{36C267F2-43EF-4FF9-BC9F-E11E9C6025ED}" type="presParOf" srcId="{BAE9A95A-D79A-4D4A-87A3-81111DC3BD28}" destId="{532731DC-F523-4C9B-9085-9F3B666E2A31}" srcOrd="0" destOrd="0" presId="urn:microsoft.com/office/officeart/2005/8/layout/orgChart1"/>
    <dgm:cxn modelId="{4BA5E907-8435-404C-8DED-4813809AB9A6}" type="presParOf" srcId="{532731DC-F523-4C9B-9085-9F3B666E2A31}" destId="{ED500222-FE3D-4565-837E-11DB8228AB6B}" srcOrd="0" destOrd="0" presId="urn:microsoft.com/office/officeart/2005/8/layout/orgChart1"/>
    <dgm:cxn modelId="{8B24150A-B811-4113-A097-C8D19276262B}" type="presParOf" srcId="{532731DC-F523-4C9B-9085-9F3B666E2A31}" destId="{962EBB3A-A128-4812-98EE-CDEC27BFB190}" srcOrd="1" destOrd="0" presId="urn:microsoft.com/office/officeart/2005/8/layout/orgChart1"/>
    <dgm:cxn modelId="{7263BF5B-32E0-453B-A5E5-E1E215298490}" type="presParOf" srcId="{BAE9A95A-D79A-4D4A-87A3-81111DC3BD28}" destId="{F26835D7-9E72-4A39-A3F1-84B1C25F9299}" srcOrd="1" destOrd="0" presId="urn:microsoft.com/office/officeart/2005/8/layout/orgChart1"/>
    <dgm:cxn modelId="{67B34F9D-DBF0-4404-9BD9-8A768C5B790D}" type="presParOf" srcId="{BAE9A95A-D79A-4D4A-87A3-81111DC3BD28}" destId="{9E46785D-02D5-45B7-92B6-44AB0E97543A}" srcOrd="2" destOrd="0" presId="urn:microsoft.com/office/officeart/2005/8/layout/orgChart1"/>
    <dgm:cxn modelId="{59A52360-23D1-4FA9-90A7-5CBC07815738}" type="presParOf" srcId="{3142F53C-FCF0-49EE-B419-9F16208B15F6}" destId="{F6835D6C-124B-48F2-B893-9C0B0262222C}" srcOrd="6" destOrd="0" presId="urn:microsoft.com/office/officeart/2005/8/layout/orgChart1"/>
    <dgm:cxn modelId="{AC34265B-1EC6-408C-8ACB-C13C20815037}" type="presParOf" srcId="{3142F53C-FCF0-49EE-B419-9F16208B15F6}" destId="{459825ED-A58A-472C-9958-F4D41C5AA416}" srcOrd="7" destOrd="0" presId="urn:microsoft.com/office/officeart/2005/8/layout/orgChart1"/>
    <dgm:cxn modelId="{83EA4DD0-0174-4DDA-8109-2C68D0998410}" type="presParOf" srcId="{459825ED-A58A-472C-9958-F4D41C5AA416}" destId="{7A0B8320-9473-4495-A009-B929EDDAC548}" srcOrd="0" destOrd="0" presId="urn:microsoft.com/office/officeart/2005/8/layout/orgChart1"/>
    <dgm:cxn modelId="{694B7EA2-E0A8-46BF-B210-6EF26B99812B}" type="presParOf" srcId="{7A0B8320-9473-4495-A009-B929EDDAC548}" destId="{5E6C2ED5-22F5-4605-A099-6119D69C7A77}" srcOrd="0" destOrd="0" presId="urn:microsoft.com/office/officeart/2005/8/layout/orgChart1"/>
    <dgm:cxn modelId="{8576A127-5860-465F-937C-2E5689C0E352}" type="presParOf" srcId="{7A0B8320-9473-4495-A009-B929EDDAC548}" destId="{D8241DBF-D15A-4F15-9C97-7EADFC24A1B2}" srcOrd="1" destOrd="0" presId="urn:microsoft.com/office/officeart/2005/8/layout/orgChart1"/>
    <dgm:cxn modelId="{A844EB94-F676-430F-ADC0-943BDF2A2A35}" type="presParOf" srcId="{459825ED-A58A-472C-9958-F4D41C5AA416}" destId="{6422D0B7-80D8-4E15-82DF-2ABF2025C25E}" srcOrd="1" destOrd="0" presId="urn:microsoft.com/office/officeart/2005/8/layout/orgChart1"/>
    <dgm:cxn modelId="{8F51F944-3E85-44E8-91BC-97A9BBAB683E}" type="presParOf" srcId="{459825ED-A58A-472C-9958-F4D41C5AA416}" destId="{D2DAA71E-95E2-4A99-8FD5-EAE2FBADECB6}" srcOrd="2" destOrd="0" presId="urn:microsoft.com/office/officeart/2005/8/layout/orgChart1"/>
    <dgm:cxn modelId="{EBED9CDB-9918-4204-8779-5F414234A6CA}" type="presParOf" srcId="{B704E3D2-9240-4787-AAB0-15B1D7A644BF}" destId="{7A883498-D46E-437A-ABC9-B2D6FE16845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35D6C-124B-48F2-B893-9C0B0262222C}">
      <dsp:nvSpPr>
        <dsp:cNvPr id="0" name=""/>
        <dsp:cNvSpPr/>
      </dsp:nvSpPr>
      <dsp:spPr>
        <a:xfrm>
          <a:off x="3870325" y="2145562"/>
          <a:ext cx="3031262" cy="350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62"/>
              </a:lnTo>
              <a:lnTo>
                <a:pt x="3031262" y="175362"/>
              </a:lnTo>
              <a:lnTo>
                <a:pt x="3031262" y="3507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A756A-8EA1-4AD2-B284-758F9B0C2359}">
      <dsp:nvSpPr>
        <dsp:cNvPr id="0" name=""/>
        <dsp:cNvSpPr/>
      </dsp:nvSpPr>
      <dsp:spPr>
        <a:xfrm>
          <a:off x="3870325" y="2145562"/>
          <a:ext cx="1010420" cy="350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62"/>
              </a:lnTo>
              <a:lnTo>
                <a:pt x="1010420" y="175362"/>
              </a:lnTo>
              <a:lnTo>
                <a:pt x="1010420" y="3507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72CD2-9AE2-4E1C-B014-792DC0F58170}">
      <dsp:nvSpPr>
        <dsp:cNvPr id="0" name=""/>
        <dsp:cNvSpPr/>
      </dsp:nvSpPr>
      <dsp:spPr>
        <a:xfrm>
          <a:off x="2859904" y="2145562"/>
          <a:ext cx="1010420" cy="350724"/>
        </a:xfrm>
        <a:custGeom>
          <a:avLst/>
          <a:gdLst/>
          <a:ahLst/>
          <a:cxnLst/>
          <a:rect l="0" t="0" r="0" b="0"/>
          <a:pathLst>
            <a:path>
              <a:moveTo>
                <a:pt x="1010420" y="0"/>
              </a:moveTo>
              <a:lnTo>
                <a:pt x="1010420" y="175362"/>
              </a:lnTo>
              <a:lnTo>
                <a:pt x="0" y="175362"/>
              </a:lnTo>
              <a:lnTo>
                <a:pt x="0" y="3507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DB250-CFD7-4DB2-9804-EA60650638CD}">
      <dsp:nvSpPr>
        <dsp:cNvPr id="0" name=""/>
        <dsp:cNvSpPr/>
      </dsp:nvSpPr>
      <dsp:spPr>
        <a:xfrm>
          <a:off x="839062" y="2145562"/>
          <a:ext cx="3031262" cy="350724"/>
        </a:xfrm>
        <a:custGeom>
          <a:avLst/>
          <a:gdLst/>
          <a:ahLst/>
          <a:cxnLst/>
          <a:rect l="0" t="0" r="0" b="0"/>
          <a:pathLst>
            <a:path>
              <a:moveTo>
                <a:pt x="3031262" y="0"/>
              </a:moveTo>
              <a:lnTo>
                <a:pt x="3031262" y="175362"/>
              </a:lnTo>
              <a:lnTo>
                <a:pt x="0" y="175362"/>
              </a:lnTo>
              <a:lnTo>
                <a:pt x="0" y="3507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491800-868B-4376-B1F4-4B6FE17C0D63}">
      <dsp:nvSpPr>
        <dsp:cNvPr id="0" name=""/>
        <dsp:cNvSpPr/>
      </dsp:nvSpPr>
      <dsp:spPr>
        <a:xfrm>
          <a:off x="3035266" y="1310504"/>
          <a:ext cx="1670117" cy="835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5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Datos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5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(homogeneidad de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5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las varianzas)</a:t>
          </a:r>
          <a:endParaRPr kumimoji="0" lang="es-ES" altLang="es-MX" sz="15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35266" y="1310504"/>
        <a:ext cx="1670117" cy="835058"/>
      </dsp:txXfrm>
    </dsp:sp>
    <dsp:sp modelId="{102D67DD-0F50-499C-B40E-EEA29EBE75F1}">
      <dsp:nvSpPr>
        <dsp:cNvPr id="0" name=""/>
        <dsp:cNvSpPr/>
      </dsp:nvSpPr>
      <dsp:spPr>
        <a:xfrm>
          <a:off x="4004" y="2496287"/>
          <a:ext cx="1670117" cy="835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5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F-test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5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(ANOVA)</a:t>
          </a:r>
          <a:endParaRPr kumimoji="0" lang="es-ES" altLang="es-MX" sz="15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04" y="2496287"/>
        <a:ext cx="1670117" cy="835058"/>
      </dsp:txXfrm>
    </dsp:sp>
    <dsp:sp modelId="{30FB1C1A-3D07-420D-A538-711159EB533D}">
      <dsp:nvSpPr>
        <dsp:cNvPr id="0" name=""/>
        <dsp:cNvSpPr/>
      </dsp:nvSpPr>
      <dsp:spPr>
        <a:xfrm>
          <a:off x="2024845" y="2496287"/>
          <a:ext cx="1670117" cy="835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5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No Paramétrica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5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Kruskal-Wallis</a:t>
          </a:r>
          <a:endParaRPr kumimoji="0" lang="es-ES" altLang="es-MX" sz="15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24845" y="2496287"/>
        <a:ext cx="1670117" cy="835058"/>
      </dsp:txXfrm>
    </dsp:sp>
    <dsp:sp modelId="{ED500222-FE3D-4565-837E-11DB8228AB6B}">
      <dsp:nvSpPr>
        <dsp:cNvPr id="0" name=""/>
        <dsp:cNvSpPr/>
      </dsp:nvSpPr>
      <dsp:spPr>
        <a:xfrm>
          <a:off x="4045687" y="2496287"/>
          <a:ext cx="1670117" cy="835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5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ANOVA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5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por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5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Permutaciones</a:t>
          </a:r>
          <a:endParaRPr kumimoji="0" lang="es-ES" altLang="es-MX" sz="15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45687" y="2496287"/>
        <a:ext cx="1670117" cy="835058"/>
      </dsp:txXfrm>
    </dsp:sp>
    <dsp:sp modelId="{5E6C2ED5-22F5-4605-A099-6119D69C7A77}">
      <dsp:nvSpPr>
        <dsp:cNvPr id="0" name=""/>
        <dsp:cNvSpPr/>
      </dsp:nvSpPr>
      <dsp:spPr>
        <a:xfrm>
          <a:off x="6066528" y="2496287"/>
          <a:ext cx="1670117" cy="835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5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F-Brown y Forsythe</a:t>
          </a:r>
          <a:endParaRPr kumimoji="0" lang="es-ES" altLang="es-MX" sz="15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66528" y="2496287"/>
        <a:ext cx="1670117" cy="835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E6E31E84-DF40-4224-9428-6F6663661E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Curso de Bioestadística, ECAM UDONE</a:t>
            </a:r>
            <a:endParaRPr lang="es-V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6D0FCAF3-7D5F-4CEC-8E23-721DC40B97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6F721D-7427-42B2-B0D6-2E9C8B985A97}" type="datetimeFigureOut">
              <a:rPr lang="es-VE"/>
              <a:pPr>
                <a:defRPr/>
              </a:pPr>
              <a:t>29/8/2022</a:t>
            </a:fld>
            <a:endParaRPr lang="es-VE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095D4528-D57D-44EA-85A4-D1DC9A089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s-VE"/>
              <a:t>Prof. Edlin Guerra Castro</a:t>
            </a:r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49A33BE-5A3E-4E18-A9E1-4A8BC86D52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FC187BF-42E4-4384-9790-A734BFB67227}" type="slidenum">
              <a:rPr lang="es-VE" altLang="es-MX"/>
              <a:pPr/>
              <a:t>‹Nº›</a:t>
            </a:fld>
            <a:endParaRPr lang="es-VE" altLang="es-MX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DED34FB3-71CB-4D4B-BC5F-D1F13AF8D7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Curso de Bioestadística, ECAM UDONE</a:t>
            </a:r>
            <a:endParaRPr lang="es-V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1C181744-A8CB-4CF5-A101-5F8AE1E60F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5E4A351-4F61-4F2A-A964-B7B4825999D8}" type="datetimeFigureOut">
              <a:rPr lang="es-VE"/>
              <a:pPr>
                <a:defRPr/>
              </a:pPr>
              <a:t>29/8/2022</a:t>
            </a:fld>
            <a:endParaRPr lang="es-VE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90BC8EA4-7986-4149-8D4A-4E57997D35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s-VE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E35B2B65-4200-47A7-AACC-0E42B20FD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VE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B9548E53-5215-47D4-A2AA-417CC836F2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s-VE"/>
              <a:t>Prof. Edlin Guerra Castro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CDE5B7B0-B97C-4CD0-85CC-73C401E13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EA7DBD7-7AED-41D2-9980-B30966F53E66}" type="slidenum">
              <a:rPr lang="es-VE" altLang="es-MX"/>
              <a:pPr/>
              <a:t>‹Nº›</a:t>
            </a:fld>
            <a:endParaRPr lang="es-VE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C8430E-DAD6-4AF9-97DF-A2A6E49536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A01AF2-A6F1-4434-B376-F804C4111A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D82324-48E8-46B1-9EE6-578FA3F99F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FE8E5-02E9-4308-9908-7013CB2769AE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7736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3ED651-DE28-4F1D-816F-A17FC60A5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F325FC-1DE0-4377-8DE9-82D4687B4D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0480E0-5207-4252-A0E2-B5849CB8B7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F61D0-F4A1-484A-8D9D-CD4CA8A64D79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6152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54FD24-73F8-44F7-ABCA-7B775522FD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29BD76-9406-43B5-9C44-ADCFF25B9C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01A77A-6086-44F0-877A-1F13A1701F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07F50-920F-4754-A3E6-DE74BDB7510D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842825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A43AAF5-611B-4725-AD3F-17CA98F1FB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19C248-1FDC-485E-AB9D-063E6C50E0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87EE15-D3C9-48D5-A024-BA4FAB8142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1F773-0589-437F-BFE7-A6F3B3B7AA1A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262268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29/08/2022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369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29/08/2022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643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29/08/2022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12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29/08/2022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630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29/08/2022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643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29/08/2022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9895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29/08/2022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72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CA84AE-9D14-49B7-9A0A-127FDFDD6C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20361F-D9B6-4ACB-AC77-2D33703F50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780535-CB2D-44B0-AD82-3B9154B44B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371FB5-CAA4-414B-802D-F54DA142FC01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770996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29/08/2022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793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29/08/2022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018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29/08/2022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8827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29/08/2022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078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1C8674-7135-4AAB-8080-8AB4FE2294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B71988-696F-49D9-AA38-53C0D71B1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A60858-74ED-4541-82F3-7B51AF7CD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5B0D6-7147-41E2-AD27-A14CEC47B14B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40820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6468D-D49B-4273-8C26-BF04F92F65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88F82-3356-48A6-ACA5-F0CD088DBF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30DB13-FC06-423B-AA9B-D3FE5D4876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D596D9-F98B-4ABA-8F5F-155EF8F7879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814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437F79-8C1D-4FB2-9658-356506BF27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FCDA06F-0968-41FC-A86E-600908A25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81B90A-EA64-4A48-BB20-F870EE58F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BB97A-BF82-45DC-A785-F590C354E12E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95265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BAD354A-5D40-4928-8C5C-1BF671ACAE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D34DAD-AA9F-42F7-8508-2B5E98285A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4874B4-A819-424D-AC8F-5EEC66D41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04F73-9135-452A-9E2E-CE798581950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82683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92A9EDA-F6FD-4690-8E33-45ECB3D203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F4FE1FE-7591-4766-898B-396501F74F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079434D-D53C-475F-8491-AE3C1A9741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23B095-8132-4B0F-BB81-742EE5C2607A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96686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13941-3578-468B-955F-B53B6256A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AAEEC-20A6-45FB-A823-194BC3638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E7F53-0B39-4859-980D-5868EE8E9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3FF59-4D47-452B-9774-531B9AB1E9E0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3547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V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EA321-F627-4903-819F-48B3EC667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22478A-8D6B-4A34-B92F-0FF6FD58B5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FF1A3-3E8E-419C-A757-EB5B9F0095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40B4C-89E1-46EA-9E77-F36F1DAF4E66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5475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1EA0016-9075-4414-8D60-27C97468C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cambiar el estilo de título	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27C1CC7-572B-4E66-9133-733122085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630BACA-A96F-4C8D-9E88-0A6094C07B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7440117-50F3-4427-A999-5FA45F7E6E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4B6D3A-FB25-4D18-826E-B29E43FDCC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E27C86-664C-420B-8686-724642E8552D}" type="slidenum">
              <a:rPr lang="es-ES" altLang="es-MX"/>
              <a:pPr/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5D67-520A-4DD7-BB02-9E954CF56F04}" type="datetimeFigureOut">
              <a:rPr lang="es-MX" smtClean="0"/>
              <a:t>29/08/2022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48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7774791-6AB9-43C1-8A8D-55A51487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609" y="288589"/>
            <a:ext cx="1468860" cy="8568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37E857-4D77-4FAA-AD0C-87AC66D53386}"/>
              </a:ext>
            </a:extLst>
          </p:cNvPr>
          <p:cNvSpPr txBox="1"/>
          <p:nvPr/>
        </p:nvSpPr>
        <p:spPr>
          <a:xfrm>
            <a:off x="1979712" y="288589"/>
            <a:ext cx="597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UNIVERSIDAD NACIONAL AUTÓNOMA DE MÉXICO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ENES MÉRIDA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LICENCIATURA EN ECOLOGÍA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414D67-5785-4491-A0C9-47520F416026}"/>
              </a:ext>
            </a:extLst>
          </p:cNvPr>
          <p:cNvSpPr txBox="1"/>
          <p:nvPr/>
        </p:nvSpPr>
        <p:spPr>
          <a:xfrm>
            <a:off x="1259632" y="3075057"/>
            <a:ext cx="66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MODELACIÓN ESTADÍSTICA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000" b="1" dirty="0">
                <a:solidFill>
                  <a:prstClr val="black"/>
                </a:solidFill>
                <a:latin typeface="Calibri" panose="020F0502020204030204"/>
                <a:cs typeface="+mn-cs"/>
              </a:rPr>
              <a:t>Tema III</a:t>
            </a: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Condiciones de aplicación pruebas paramétricas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CEB212-5E2E-4C46-83DA-F193F36F6C22}"/>
              </a:ext>
            </a:extLst>
          </p:cNvPr>
          <p:cNvSpPr txBox="1"/>
          <p:nvPr/>
        </p:nvSpPr>
        <p:spPr>
          <a:xfrm>
            <a:off x="2648414" y="6049108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Edlin J. Guerra Castro</a:t>
            </a:r>
          </a:p>
        </p:txBody>
      </p:sp>
    </p:spTree>
    <p:extLst>
      <p:ext uri="{BB962C8B-B14F-4D97-AF65-F5344CB8AC3E}">
        <p14:creationId xmlns:p14="http://schemas.microsoft.com/office/powerpoint/2010/main" val="6229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>
            <a:extLst>
              <a:ext uri="{FF2B5EF4-FFF2-40B4-BE49-F238E27FC236}">
                <a16:creationId xmlns:a16="http://schemas.microsoft.com/office/drawing/2014/main" id="{772878D0-235E-48E5-A697-C412A3ABB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730250"/>
            <a:ext cx="9144000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Text Box 4">
            <a:extLst>
              <a:ext uri="{FF2B5EF4-FFF2-40B4-BE49-F238E27FC236}">
                <a16:creationId xmlns:a16="http://schemas.microsoft.com/office/drawing/2014/main" id="{9E0BFA5A-4B1E-4786-AF5B-678A19683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4813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/>
              <a:t>ALTERNATIVAS AL ANOVA DE FISHER</a:t>
            </a:r>
            <a:endParaRPr lang="es-ES" altLang="es-MX" sz="240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6572A8D-AB24-4E77-9517-1349DA307D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489013"/>
              </p:ext>
            </p:extLst>
          </p:nvPr>
        </p:nvGraphicFramePr>
        <p:xfrm>
          <a:off x="900113" y="1125538"/>
          <a:ext cx="7740650" cy="464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231" name="Text Box 17">
            <a:extLst>
              <a:ext uri="{FF2B5EF4-FFF2-40B4-BE49-F238E27FC236}">
                <a16:creationId xmlns:a16="http://schemas.microsoft.com/office/drawing/2014/main" id="{7F61AA02-B243-4571-8CFD-D1B329233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5919788"/>
            <a:ext cx="40671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VE" altLang="es-MX" sz="2400"/>
              <a:t>Esto es mejor y no está en el programa</a:t>
            </a:r>
            <a:endParaRPr lang="es-ES" altLang="es-MX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>
            <a:extLst>
              <a:ext uri="{FF2B5EF4-FFF2-40B4-BE49-F238E27FC236}">
                <a16:creationId xmlns:a16="http://schemas.microsoft.com/office/drawing/2014/main" id="{48AA8C5F-FE75-40C4-BDAE-6B95726CD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3200" dirty="0"/>
              <a:t>ANOVA CON </a:t>
            </a:r>
            <a:r>
              <a:rPr lang="es-VE" altLang="es-MX" sz="3200" i="1" dirty="0"/>
              <a:t>F</a:t>
            </a:r>
            <a:r>
              <a:rPr lang="es-VE" altLang="es-MX" sz="3200" dirty="0"/>
              <a:t> DE BROWN-FORSYTE</a:t>
            </a:r>
            <a:endParaRPr lang="es-ES" altLang="es-MX" sz="3200" dirty="0"/>
          </a:p>
        </p:txBody>
      </p:sp>
      <p:graphicFrame>
        <p:nvGraphicFramePr>
          <p:cNvPr id="10242" name="Object 5">
            <a:extLst>
              <a:ext uri="{FF2B5EF4-FFF2-40B4-BE49-F238E27FC236}">
                <a16:creationId xmlns:a16="http://schemas.microsoft.com/office/drawing/2014/main" id="{F6B154C5-B592-4716-B068-82BEEE715A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557338"/>
          <a:ext cx="4751388" cy="451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3251160" imgH="3085920" progId="Equation.3">
                  <p:embed/>
                </p:oleObj>
              </mc:Choice>
              <mc:Fallback>
                <p:oleObj name="Ecuación" r:id="rId2" imgW="3251160" imgH="3085920" progId="Equation.3">
                  <p:embed/>
                  <p:pic>
                    <p:nvPicPr>
                      <p:cNvPr id="10242" name="Object 5">
                        <a:extLst>
                          <a:ext uri="{FF2B5EF4-FFF2-40B4-BE49-F238E27FC236}">
                            <a16:creationId xmlns:a16="http://schemas.microsoft.com/office/drawing/2014/main" id="{F6B154C5-B592-4716-B068-82BEEE715A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557338"/>
                        <a:ext cx="4751388" cy="45100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>
            <a:extLst>
              <a:ext uri="{FF2B5EF4-FFF2-40B4-BE49-F238E27FC236}">
                <a16:creationId xmlns:a16="http://schemas.microsoft.com/office/drawing/2014/main" id="{E1C77EBA-0FFE-411B-B063-79857169D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057275"/>
            <a:ext cx="9155113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>
            <a:extLst>
              <a:ext uri="{FF2B5EF4-FFF2-40B4-BE49-F238E27FC236}">
                <a16:creationId xmlns:a16="http://schemas.microsoft.com/office/drawing/2014/main" id="{6E2B0649-04DC-428B-AF51-6729ABCD1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23863"/>
            <a:ext cx="9144000" cy="566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5">
            <a:extLst>
              <a:ext uri="{FF2B5EF4-FFF2-40B4-BE49-F238E27FC236}">
                <a16:creationId xmlns:a16="http://schemas.microsoft.com/office/drawing/2014/main" id="{2C6BB110-ABBC-4918-95F6-6B9138883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0" y="548680"/>
            <a:ext cx="86282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 dirty="0"/>
              <a:t>Dadas las operaciones aritméticas y las propiedades de las variables probabilísticas usadas para las H0 en estadística paramétrica, se espera que los datos de las muestras tengan:</a:t>
            </a:r>
            <a:endParaRPr lang="es-ES" altLang="es-MX" sz="2400" dirty="0"/>
          </a:p>
        </p:txBody>
      </p:sp>
      <p:sp>
        <p:nvSpPr>
          <p:cNvPr id="16388" name="Text Box 6">
            <a:extLst>
              <a:ext uri="{FF2B5EF4-FFF2-40B4-BE49-F238E27FC236}">
                <a16:creationId xmlns:a16="http://schemas.microsoft.com/office/drawing/2014/main" id="{BEF55E39-538E-40AF-A2ED-5A2E97A38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18" y="2320220"/>
            <a:ext cx="879857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VE" altLang="es-MX" dirty="0"/>
              <a:t>Independencia entre réplicas y entre tratamientos. Matemáticamente se les llama </a:t>
            </a:r>
            <a:r>
              <a:rPr lang="es-VE" altLang="es-MX" i="1" dirty="0" err="1"/>
              <a:t>i.i.d</a:t>
            </a:r>
            <a:r>
              <a:rPr lang="es-VE" altLang="es-MX" dirty="0"/>
              <a:t> (datos independientes a idénticamente distribuidos)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VE" altLang="es-MX" dirty="0"/>
              <a:t>Los residuales se deben aproximar a una distribución Normal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VE" altLang="es-MX" dirty="0"/>
              <a:t>Homocedasticidad de las varianzas (dispersión homogénea de los puntos alrededor de la predicción)</a:t>
            </a:r>
            <a:endParaRPr lang="es-ES" alt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>
            <a:extLst>
              <a:ext uri="{FF2B5EF4-FFF2-40B4-BE49-F238E27FC236}">
                <a16:creationId xmlns:a16="http://schemas.microsoft.com/office/drawing/2014/main" id="{DD29CDC9-E766-4BE4-AE3E-012AE40E2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3375"/>
            <a:ext cx="5688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dirty="0"/>
              <a:t>INDEPENDENCIA (</a:t>
            </a:r>
            <a:r>
              <a:rPr lang="es-VE" altLang="es-MX" i="1" dirty="0" err="1"/>
              <a:t>i.i.d</a:t>
            </a:r>
            <a:r>
              <a:rPr lang="es-VE" altLang="es-MX" dirty="0"/>
              <a:t>)</a:t>
            </a:r>
            <a:endParaRPr lang="es-ES" altLang="es-MX" dirty="0"/>
          </a:p>
        </p:txBody>
      </p:sp>
      <p:grpSp>
        <p:nvGrpSpPr>
          <p:cNvPr id="17411" name="Group 18">
            <a:extLst>
              <a:ext uri="{FF2B5EF4-FFF2-40B4-BE49-F238E27FC236}">
                <a16:creationId xmlns:a16="http://schemas.microsoft.com/office/drawing/2014/main" id="{EDEAC912-4EDC-4FBC-A096-7A41B118B67A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1773238"/>
            <a:ext cx="6121400" cy="1081087"/>
            <a:chOff x="1292" y="1298"/>
            <a:chExt cx="3856" cy="681"/>
          </a:xfrm>
        </p:grpSpPr>
        <p:sp>
          <p:nvSpPr>
            <p:cNvPr id="17425" name="Oval 6">
              <a:extLst>
                <a:ext uri="{FF2B5EF4-FFF2-40B4-BE49-F238E27FC236}">
                  <a16:creationId xmlns:a16="http://schemas.microsoft.com/office/drawing/2014/main" id="{34DEBDD8-FB5B-44EE-97D1-DA2EB4B60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434"/>
              <a:ext cx="453" cy="40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6" name="Oval 7">
              <a:extLst>
                <a:ext uri="{FF2B5EF4-FFF2-40B4-BE49-F238E27FC236}">
                  <a16:creationId xmlns:a16="http://schemas.microsoft.com/office/drawing/2014/main" id="{BF6E384C-BC01-407C-B591-E890EA7B9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434"/>
              <a:ext cx="453" cy="40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7" name="Oval 8">
              <a:extLst>
                <a:ext uri="{FF2B5EF4-FFF2-40B4-BE49-F238E27FC236}">
                  <a16:creationId xmlns:a16="http://schemas.microsoft.com/office/drawing/2014/main" id="{03EA2C62-44FC-40F8-9A84-47645204B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434"/>
              <a:ext cx="453" cy="40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8" name="Oval 9">
              <a:extLst>
                <a:ext uri="{FF2B5EF4-FFF2-40B4-BE49-F238E27FC236}">
                  <a16:creationId xmlns:a16="http://schemas.microsoft.com/office/drawing/2014/main" id="{D64E015A-4E42-48E4-A055-8C97D010F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1434"/>
              <a:ext cx="453" cy="40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9" name="Oval 10">
              <a:extLst>
                <a:ext uri="{FF2B5EF4-FFF2-40B4-BE49-F238E27FC236}">
                  <a16:creationId xmlns:a16="http://schemas.microsoft.com/office/drawing/2014/main" id="{F684A438-DFF7-4440-AE67-0708767F7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434"/>
              <a:ext cx="453" cy="40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30" name="Rectangle 16">
              <a:extLst>
                <a:ext uri="{FF2B5EF4-FFF2-40B4-BE49-F238E27FC236}">
                  <a16:creationId xmlns:a16="http://schemas.microsoft.com/office/drawing/2014/main" id="{01C5790B-B93D-4FC5-9EFC-327F54EDE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298"/>
              <a:ext cx="3856" cy="681"/>
            </a:xfrm>
            <a:prstGeom prst="rect">
              <a:avLst/>
            </a:prstGeom>
            <a:noFill/>
            <a:ln w="635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</p:grpSp>
      <p:grpSp>
        <p:nvGrpSpPr>
          <p:cNvPr id="17412" name="Group 19">
            <a:extLst>
              <a:ext uri="{FF2B5EF4-FFF2-40B4-BE49-F238E27FC236}">
                <a16:creationId xmlns:a16="http://schemas.microsoft.com/office/drawing/2014/main" id="{BB44A360-FD2E-49A3-A8D5-F16B4CCFF971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4437063"/>
            <a:ext cx="6121400" cy="1081087"/>
            <a:chOff x="1292" y="2614"/>
            <a:chExt cx="3856" cy="681"/>
          </a:xfrm>
        </p:grpSpPr>
        <p:sp>
          <p:nvSpPr>
            <p:cNvPr id="17419" name="Oval 11">
              <a:extLst>
                <a:ext uri="{FF2B5EF4-FFF2-40B4-BE49-F238E27FC236}">
                  <a16:creationId xmlns:a16="http://schemas.microsoft.com/office/drawing/2014/main" id="{91235513-44DE-407F-BC9A-276BE01B7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750"/>
              <a:ext cx="453" cy="40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0" name="Oval 12">
              <a:extLst>
                <a:ext uri="{FF2B5EF4-FFF2-40B4-BE49-F238E27FC236}">
                  <a16:creationId xmlns:a16="http://schemas.microsoft.com/office/drawing/2014/main" id="{589D669A-D7FD-49B5-A6CD-C21264818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2750"/>
              <a:ext cx="453" cy="40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1" name="Oval 13">
              <a:extLst>
                <a:ext uri="{FF2B5EF4-FFF2-40B4-BE49-F238E27FC236}">
                  <a16:creationId xmlns:a16="http://schemas.microsoft.com/office/drawing/2014/main" id="{DA5EF545-866D-4077-8602-8157C1751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2750"/>
              <a:ext cx="453" cy="40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2" name="Oval 14">
              <a:extLst>
                <a:ext uri="{FF2B5EF4-FFF2-40B4-BE49-F238E27FC236}">
                  <a16:creationId xmlns:a16="http://schemas.microsoft.com/office/drawing/2014/main" id="{6CFDE02C-183C-41B8-A478-E40FEFE56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750"/>
              <a:ext cx="453" cy="40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3" name="Oval 15">
              <a:extLst>
                <a:ext uri="{FF2B5EF4-FFF2-40B4-BE49-F238E27FC236}">
                  <a16:creationId xmlns:a16="http://schemas.microsoft.com/office/drawing/2014/main" id="{A67FD354-8132-412B-A8F3-6A200748B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750"/>
              <a:ext cx="453" cy="40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4" name="Rectangle 17">
              <a:extLst>
                <a:ext uri="{FF2B5EF4-FFF2-40B4-BE49-F238E27FC236}">
                  <a16:creationId xmlns:a16="http://schemas.microsoft.com/office/drawing/2014/main" id="{A801E901-1ACB-4AB4-8550-A7BCB12B0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614"/>
              <a:ext cx="3856" cy="681"/>
            </a:xfrm>
            <a:prstGeom prst="rect">
              <a:avLst/>
            </a:prstGeom>
            <a:noFill/>
            <a:ln w="635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</p:grpSp>
      <p:sp>
        <p:nvSpPr>
          <p:cNvPr id="17413" name="Text Box 20">
            <a:extLst>
              <a:ext uri="{FF2B5EF4-FFF2-40B4-BE49-F238E27FC236}">
                <a16:creationId xmlns:a16="http://schemas.microsoft.com/office/drawing/2014/main" id="{547F32CD-5C76-408A-9FB7-C18AE9EC2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133600"/>
            <a:ext cx="1908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/>
              <a:t>Tratamiento 1</a:t>
            </a:r>
            <a:endParaRPr lang="es-ES" altLang="es-MX" sz="1800"/>
          </a:p>
        </p:txBody>
      </p:sp>
      <p:sp>
        <p:nvSpPr>
          <p:cNvPr id="17414" name="Text Box 21">
            <a:extLst>
              <a:ext uri="{FF2B5EF4-FFF2-40B4-BE49-F238E27FC236}">
                <a16:creationId xmlns:a16="http://schemas.microsoft.com/office/drawing/2014/main" id="{3D38063E-5491-4880-B931-2A71A135F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862513"/>
            <a:ext cx="1908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/>
              <a:t>Tratamiento 2</a:t>
            </a:r>
            <a:endParaRPr lang="es-ES" altLang="es-MX" sz="1800"/>
          </a:p>
        </p:txBody>
      </p:sp>
      <p:sp>
        <p:nvSpPr>
          <p:cNvPr id="17415" name="AutoShape 22">
            <a:extLst>
              <a:ext uri="{FF2B5EF4-FFF2-40B4-BE49-F238E27FC236}">
                <a16:creationId xmlns:a16="http://schemas.microsoft.com/office/drawing/2014/main" id="{88DE6B1C-8A7C-408C-97A2-BDA683B6A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341438"/>
            <a:ext cx="1511300" cy="287337"/>
          </a:xfrm>
          <a:prstGeom prst="curvedDownArrow">
            <a:avLst>
              <a:gd name="adj1" fmla="val 105194"/>
              <a:gd name="adj2" fmla="val 210387"/>
              <a:gd name="adj3" fmla="val 33333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/>
          </a:p>
        </p:txBody>
      </p:sp>
      <p:sp>
        <p:nvSpPr>
          <p:cNvPr id="17416" name="AutoShape 23">
            <a:extLst>
              <a:ext uri="{FF2B5EF4-FFF2-40B4-BE49-F238E27FC236}">
                <a16:creationId xmlns:a16="http://schemas.microsoft.com/office/drawing/2014/main" id="{8173BA2A-937A-447D-AA62-1EAE35908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1341438"/>
            <a:ext cx="1511300" cy="287337"/>
          </a:xfrm>
          <a:prstGeom prst="curvedDownArrow">
            <a:avLst>
              <a:gd name="adj1" fmla="val 105194"/>
              <a:gd name="adj2" fmla="val 210387"/>
              <a:gd name="adj3" fmla="val 33333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/>
          </a:p>
        </p:txBody>
      </p:sp>
      <p:sp>
        <p:nvSpPr>
          <p:cNvPr id="17417" name="AutoShape 24">
            <a:extLst>
              <a:ext uri="{FF2B5EF4-FFF2-40B4-BE49-F238E27FC236}">
                <a16:creationId xmlns:a16="http://schemas.microsoft.com/office/drawing/2014/main" id="{26727A9E-BBAB-49B2-BD9D-966A8788B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068638"/>
            <a:ext cx="360363" cy="1152525"/>
          </a:xfrm>
          <a:prstGeom prst="upDownArrow">
            <a:avLst>
              <a:gd name="adj1" fmla="val 50000"/>
              <a:gd name="adj2" fmla="val 6396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/>
          </a:p>
        </p:txBody>
      </p:sp>
      <p:sp>
        <p:nvSpPr>
          <p:cNvPr id="17418" name="AutoShape 25">
            <a:extLst>
              <a:ext uri="{FF2B5EF4-FFF2-40B4-BE49-F238E27FC236}">
                <a16:creationId xmlns:a16="http://schemas.microsoft.com/office/drawing/2014/main" id="{BBBFB7D8-7C38-489E-9FBE-62E996E7E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3068638"/>
            <a:ext cx="360363" cy="1152525"/>
          </a:xfrm>
          <a:prstGeom prst="upDownArrow">
            <a:avLst>
              <a:gd name="adj1" fmla="val 50000"/>
              <a:gd name="adj2" fmla="val 6396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EC2F0FD7-FA19-45D7-830F-602B2AD2E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3375"/>
            <a:ext cx="5688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INDEPENDENCIA</a:t>
            </a:r>
            <a:endParaRPr lang="es-ES" altLang="es-MX"/>
          </a:p>
        </p:txBody>
      </p:sp>
      <p:graphicFrame>
        <p:nvGraphicFramePr>
          <p:cNvPr id="34892" name="Group 76">
            <a:extLst>
              <a:ext uri="{FF2B5EF4-FFF2-40B4-BE49-F238E27FC236}">
                <a16:creationId xmlns:a16="http://schemas.microsoft.com/office/drawing/2014/main" id="{3E116A56-8169-4D2C-9F82-87422D831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447326"/>
              </p:ext>
            </p:extLst>
          </p:nvPr>
        </p:nvGraphicFramePr>
        <p:xfrm>
          <a:off x="468313" y="1125538"/>
          <a:ext cx="8351837" cy="560228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17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No-Independencia dentro de los tratamientos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 independencia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entre tratamientos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3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Correlación positiva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 subestima la </a:t>
                      </a:r>
                      <a:r>
                        <a:rPr kumimoji="0" lang="el-G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σ</a:t>
                      </a:r>
                      <a:r>
                        <a:rPr kumimoji="0" lang="es-VE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2 </a:t>
                      </a: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dentro</a:t>
                      </a:r>
                      <a:r>
                        <a:rPr kumimoji="0" lang="es-VE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F-relación excesivo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 incremente Error tipo 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Diferencias espurias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Correlación positiva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 subestima la </a:t>
                      </a:r>
                      <a:r>
                        <a:rPr kumimoji="0" lang="el-G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σ</a:t>
                      </a:r>
                      <a:r>
                        <a:rPr kumimoji="0" lang="es-VE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2 </a:t>
                      </a: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entre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F-relación bajo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 incremente Error tipo II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Diferencias reales no detectadas</a:t>
                      </a:r>
                      <a:endParaRPr kumimoji="0" lang="es-ES" sz="20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9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Correlación negativa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 sobrestima la </a:t>
                      </a:r>
                      <a:r>
                        <a:rPr kumimoji="0" lang="el-G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σ</a:t>
                      </a:r>
                      <a:r>
                        <a:rPr kumimoji="0" lang="es-VE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2 </a:t>
                      </a: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dentro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F-relación bajo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 incremente Error tipo II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Diferencias reales no detectadas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Correlación negativa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 sobrestima la </a:t>
                      </a:r>
                      <a:r>
                        <a:rPr kumimoji="0" lang="el-G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σ</a:t>
                      </a:r>
                      <a:r>
                        <a:rPr kumimoji="0" lang="es-VE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2 </a:t>
                      </a: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entre</a:t>
                      </a:r>
                      <a:endParaRPr kumimoji="0" lang="es-VE" sz="2000" u="none" strike="noStrike" cap="none" normalizeH="0" baseline="3000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F-relación excesivo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 incremente Error tipo 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Diferencias espurias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Text Box 4">
            <a:extLst>
              <a:ext uri="{FF2B5EF4-FFF2-40B4-BE49-F238E27FC236}">
                <a16:creationId xmlns:a16="http://schemas.microsoft.com/office/drawing/2014/main" id="{123C392E-E20E-41B9-8149-0DAFFB0F7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3375"/>
            <a:ext cx="8532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b="1"/>
              <a:t>NORMALIDAD</a:t>
            </a:r>
            <a:endParaRPr lang="es-ES" altLang="es-MX" b="1"/>
          </a:p>
        </p:txBody>
      </p:sp>
      <p:sp>
        <p:nvSpPr>
          <p:cNvPr id="7181" name="Text Box 5">
            <a:extLst>
              <a:ext uri="{FF2B5EF4-FFF2-40B4-BE49-F238E27FC236}">
                <a16:creationId xmlns:a16="http://schemas.microsoft.com/office/drawing/2014/main" id="{F43ED506-921A-4FB0-B3C9-D74C83170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" y="852488"/>
            <a:ext cx="87111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dirty="0"/>
              <a:t>La mayoría de las variables (</a:t>
            </a:r>
            <a:r>
              <a:rPr lang="es-VE" altLang="es-MX" i="1" dirty="0"/>
              <a:t>t, F, r</a:t>
            </a:r>
            <a:r>
              <a:rPr lang="es-VE" altLang="es-MX" dirty="0"/>
              <a:t>) se construyeron con base en una distribución Normal</a:t>
            </a:r>
            <a:endParaRPr lang="es-ES" altLang="es-MX" dirty="0"/>
          </a:p>
        </p:txBody>
      </p:sp>
      <p:pic>
        <p:nvPicPr>
          <p:cNvPr id="7182" name="Picture 17" descr="Area curva normal">
            <a:extLst>
              <a:ext uri="{FF2B5EF4-FFF2-40B4-BE49-F238E27FC236}">
                <a16:creationId xmlns:a16="http://schemas.microsoft.com/office/drawing/2014/main" id="{9267DE14-BA20-4786-84BB-8F96078B5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9" t="13283" r="32439" b="26160"/>
          <a:stretch>
            <a:fillRect/>
          </a:stretch>
        </p:blipFill>
        <p:spPr bwMode="auto">
          <a:xfrm>
            <a:off x="1979712" y="1761024"/>
            <a:ext cx="4896545" cy="508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683942CB-FCEE-CA1C-C30F-24E61C234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VE" altLang="es-MX"/>
              <a:t>Propiedades de la distribución normal</a:t>
            </a:r>
            <a:endParaRPr lang="es-ES" altLang="es-MX"/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269C579B-9DB0-5D0A-B5B2-141C27615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>
                <a:solidFill>
                  <a:schemeClr val="tx1"/>
                </a:solidFill>
              </a:rPr>
              <a:t>DISTRIBUCIÓN NORMAL</a:t>
            </a:r>
            <a:endParaRPr lang="es-ES" altLang="es-MX">
              <a:solidFill>
                <a:schemeClr val="tx1"/>
              </a:solidFill>
            </a:endParaRP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A17DD41C-4982-2FB2-AF42-8CEF8183B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847" y="3702159"/>
            <a:ext cx="6984305" cy="181588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l-GR" dirty="0">
                <a:latin typeface="Arial" charset="0"/>
                <a:cs typeface="Arial" charset="0"/>
              </a:rPr>
              <a:t>μ</a:t>
            </a:r>
            <a:r>
              <a:rPr lang="es-VE" dirty="0">
                <a:latin typeface="Arial" charset="0"/>
                <a:cs typeface="Arial" charset="0"/>
              </a:rPr>
              <a:t> </a:t>
            </a:r>
            <a:r>
              <a:rPr lang="es-VE" u="sng" dirty="0">
                <a:latin typeface="Arial" charset="0"/>
                <a:cs typeface="Arial" charset="0"/>
              </a:rPr>
              <a:t>+</a:t>
            </a:r>
            <a:r>
              <a:rPr lang="es-VE" dirty="0">
                <a:latin typeface="Arial" charset="0"/>
                <a:cs typeface="Arial" charset="0"/>
              </a:rPr>
              <a:t> </a:t>
            </a:r>
            <a:r>
              <a:rPr lang="el-GR" dirty="0">
                <a:latin typeface="Arial" charset="0"/>
                <a:cs typeface="Arial" charset="0"/>
              </a:rPr>
              <a:t>σ</a:t>
            </a:r>
            <a:r>
              <a:rPr lang="es-VE" dirty="0">
                <a:latin typeface="Arial" charset="0"/>
                <a:cs typeface="Arial" charset="0"/>
              </a:rPr>
              <a:t> contiene 68.27 % de los elementos</a:t>
            </a:r>
          </a:p>
          <a:p>
            <a:pPr algn="ctr">
              <a:spcBef>
                <a:spcPct val="50000"/>
              </a:spcBef>
              <a:defRPr/>
            </a:pPr>
            <a:r>
              <a:rPr lang="el-GR" dirty="0">
                <a:latin typeface="Arial" charset="0"/>
                <a:cs typeface="Arial" charset="0"/>
              </a:rPr>
              <a:t>μ</a:t>
            </a:r>
            <a:r>
              <a:rPr lang="es-VE" dirty="0">
                <a:latin typeface="Arial" charset="0"/>
                <a:cs typeface="Arial" charset="0"/>
              </a:rPr>
              <a:t> </a:t>
            </a:r>
            <a:r>
              <a:rPr lang="es-VE" u="sng" dirty="0">
                <a:latin typeface="Arial" charset="0"/>
                <a:cs typeface="Arial" charset="0"/>
              </a:rPr>
              <a:t>+</a:t>
            </a:r>
            <a:r>
              <a:rPr lang="es-VE" dirty="0">
                <a:latin typeface="Arial" charset="0"/>
                <a:cs typeface="Arial" charset="0"/>
              </a:rPr>
              <a:t> 2</a:t>
            </a:r>
            <a:r>
              <a:rPr lang="el-GR" dirty="0">
                <a:latin typeface="Arial" charset="0"/>
                <a:cs typeface="Arial" charset="0"/>
              </a:rPr>
              <a:t>σ</a:t>
            </a:r>
            <a:r>
              <a:rPr lang="es-VE" dirty="0">
                <a:latin typeface="Arial" charset="0"/>
                <a:cs typeface="Arial" charset="0"/>
              </a:rPr>
              <a:t> contiene 95.45 % de los elementos</a:t>
            </a:r>
          </a:p>
          <a:p>
            <a:pPr algn="ctr">
              <a:spcBef>
                <a:spcPct val="50000"/>
              </a:spcBef>
              <a:defRPr/>
            </a:pPr>
            <a:r>
              <a:rPr lang="el-GR" dirty="0">
                <a:latin typeface="Arial" charset="0"/>
                <a:cs typeface="Arial" charset="0"/>
              </a:rPr>
              <a:t>μ</a:t>
            </a:r>
            <a:r>
              <a:rPr lang="es-VE" dirty="0">
                <a:latin typeface="Arial" charset="0"/>
                <a:cs typeface="Arial" charset="0"/>
              </a:rPr>
              <a:t> </a:t>
            </a:r>
            <a:r>
              <a:rPr lang="es-VE" u="sng" dirty="0">
                <a:latin typeface="Arial" charset="0"/>
                <a:cs typeface="Arial" charset="0"/>
              </a:rPr>
              <a:t>+</a:t>
            </a:r>
            <a:r>
              <a:rPr lang="es-VE" dirty="0">
                <a:latin typeface="Arial" charset="0"/>
                <a:cs typeface="Arial" charset="0"/>
              </a:rPr>
              <a:t> 3</a:t>
            </a:r>
            <a:r>
              <a:rPr lang="el-GR" dirty="0">
                <a:latin typeface="Arial" charset="0"/>
                <a:cs typeface="Arial" charset="0"/>
              </a:rPr>
              <a:t>σ</a:t>
            </a:r>
            <a:r>
              <a:rPr lang="es-VE" dirty="0">
                <a:latin typeface="Arial" charset="0"/>
                <a:cs typeface="Arial" charset="0"/>
              </a:rPr>
              <a:t> contiene 99.73 % de los elementos</a:t>
            </a:r>
            <a:endParaRPr lang="el-GR" dirty="0">
              <a:latin typeface="Arial" charset="0"/>
              <a:cs typeface="Arial" charset="0"/>
            </a:endParaRP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B36A665B-7E1C-2FAD-2EFD-4B90CCC06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636838"/>
            <a:ext cx="7345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VE" sz="2400" dirty="0">
                <a:latin typeface="Arial" charset="0"/>
                <a:cs typeface="Arial" charset="0"/>
              </a:rPr>
              <a:t>La distribución es simétrica alrededor de la media</a:t>
            </a:r>
            <a:endParaRPr lang="es-E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>
            <a:extLst>
              <a:ext uri="{FF2B5EF4-FFF2-40B4-BE49-F238E27FC236}">
                <a16:creationId xmlns:a16="http://schemas.microsoft.com/office/drawing/2014/main" id="{97BCC048-FD34-49F1-856E-3E260AF33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87487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4000"/>
              <a:t>Homogeneidad</a:t>
            </a:r>
            <a:r>
              <a:rPr lang="es-VE" altLang="es-MX" sz="3200"/>
              <a:t> : </a:t>
            </a:r>
            <a:r>
              <a:rPr lang="es-VE" altLang="es-MX" sz="2000"/>
              <a:t>Muestras con varianzas iguales</a:t>
            </a:r>
            <a:endParaRPr lang="es-ES" altLang="es-MX" sz="2000"/>
          </a:p>
        </p:txBody>
      </p:sp>
      <p:pic>
        <p:nvPicPr>
          <p:cNvPr id="19459" name="Picture 6" descr="homocedasticidad">
            <a:extLst>
              <a:ext uri="{FF2B5EF4-FFF2-40B4-BE49-F238E27FC236}">
                <a16:creationId xmlns:a16="http://schemas.microsoft.com/office/drawing/2014/main" id="{34232339-FE47-49D6-8853-1E742A6B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9" t="27220" r="22147" b="11627"/>
          <a:stretch>
            <a:fillRect/>
          </a:stretch>
        </p:blipFill>
        <p:spPr bwMode="auto">
          <a:xfrm>
            <a:off x="4462463" y="2708275"/>
            <a:ext cx="468153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7">
            <a:extLst>
              <a:ext uri="{FF2B5EF4-FFF2-40B4-BE49-F238E27FC236}">
                <a16:creationId xmlns:a16="http://schemas.microsoft.com/office/drawing/2014/main" id="{96211195-99E4-4AD5-9113-E4F0EA4AE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57338"/>
            <a:ext cx="86423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/>
              <a:t>En datos balanceados… varianzas diferentes tienden a incrementar error tipo I. Por qué?</a:t>
            </a:r>
            <a:endParaRPr lang="es-ES" altLang="es-MX" sz="2400"/>
          </a:p>
        </p:txBody>
      </p:sp>
      <p:sp>
        <p:nvSpPr>
          <p:cNvPr id="19461" name="Text Box 8">
            <a:extLst>
              <a:ext uri="{FF2B5EF4-FFF2-40B4-BE49-F238E27FC236}">
                <a16:creationId xmlns:a16="http://schemas.microsoft.com/office/drawing/2014/main" id="{C64FF68F-6650-446E-98CF-B0AE7E64F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52738"/>
            <a:ext cx="37433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000"/>
              <a:t>Esto es realmente un problema cuando una de las varianzas es sustancialmente mayor que las demás</a:t>
            </a:r>
            <a:endParaRPr lang="es-ES" altLang="es-MX" sz="2000"/>
          </a:p>
        </p:txBody>
      </p:sp>
      <p:sp>
        <p:nvSpPr>
          <p:cNvPr id="19462" name="Text Box 9">
            <a:extLst>
              <a:ext uri="{FF2B5EF4-FFF2-40B4-BE49-F238E27FC236}">
                <a16:creationId xmlns:a16="http://schemas.microsoft.com/office/drawing/2014/main" id="{4C241734-5BA7-485B-9EE5-A0D857913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68863"/>
            <a:ext cx="41767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/>
              <a:t>Esto se enreda si los datos son desbalanceados y el menor n corresponde a la muestra con mayor variación</a:t>
            </a:r>
            <a:endParaRPr lang="es-ES" altLang="es-MX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FBA9650-4AAD-4C94-8D1E-396C15F17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VE" altLang="es-MX" sz="4000">
                <a:solidFill>
                  <a:schemeClr val="tx1"/>
                </a:solidFill>
              </a:rPr>
              <a:t>Cómo se detecta Homogeneidad </a:t>
            </a:r>
            <a:endParaRPr lang="es-ES" altLang="es-MX" sz="4000">
              <a:solidFill>
                <a:schemeClr val="tx1"/>
              </a:solidFill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BCBC0DE-99A3-49C8-B308-4C29993B00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s-VE" altLang="es-MX"/>
              <a:t>Diferentes Pruebas:</a:t>
            </a:r>
          </a:p>
          <a:p>
            <a:pPr marL="609600" indent="-609600" eaLnBrk="1" hangingPunct="1">
              <a:buFontTx/>
              <a:buNone/>
            </a:pPr>
            <a:endParaRPr lang="es-VE" altLang="es-MX"/>
          </a:p>
          <a:p>
            <a:pPr marL="609600" indent="-609600" eaLnBrk="1" hangingPunct="1">
              <a:buFontTx/>
              <a:buAutoNum type="arabicPeriod"/>
            </a:pPr>
            <a:r>
              <a:rPr lang="es-VE" altLang="es-MX"/>
              <a:t>	Prueba de Levene: </a:t>
            </a:r>
            <a:r>
              <a:rPr lang="es-VE" altLang="es-MX" sz="2000"/>
              <a:t>insensible a Normalidad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s-VE" altLang="es-MX"/>
              <a:t>	Prueba de Bartlett: </a:t>
            </a:r>
            <a:r>
              <a:rPr lang="es-VE" altLang="es-MX" sz="2000"/>
              <a:t>Sensible a Normalidad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s-VE" altLang="es-MX"/>
              <a:t>	Prueba de Scheffé: </a:t>
            </a:r>
            <a:r>
              <a:rPr lang="es-VE" altLang="es-MX" sz="2000"/>
              <a:t>Sensible a Normalidad</a:t>
            </a:r>
            <a:endParaRPr lang="es-VE" altLang="es-MX"/>
          </a:p>
          <a:p>
            <a:pPr marL="609600" indent="-609600" eaLnBrk="1" hangingPunct="1">
              <a:buFontTx/>
              <a:buAutoNum type="arabicPeriod"/>
            </a:pPr>
            <a:r>
              <a:rPr lang="es-VE" altLang="es-MX"/>
              <a:t>	Prueba de Cochran: </a:t>
            </a:r>
            <a:r>
              <a:rPr lang="es-VE" altLang="es-MX" sz="2000"/>
              <a:t>Sensible a Normalidad 							 Identifica el problema</a:t>
            </a:r>
            <a:endParaRPr lang="es-ES" altLang="es-MX" sz="2000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BE37E9C8-325A-4B15-9777-ABDF3CE1C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6338888"/>
            <a:ext cx="7632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Leer a Zar, Sokal y Rohlf para procedimientos</a:t>
            </a:r>
            <a:endParaRPr lang="es-ES" altLang="es-MX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>
            <a:extLst>
              <a:ext uri="{FF2B5EF4-FFF2-40B4-BE49-F238E27FC236}">
                <a16:creationId xmlns:a16="http://schemas.microsoft.com/office/drawing/2014/main" id="{6744D1D7-9A5C-4611-A5DF-2F0A170E9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 sz="4000">
                <a:solidFill>
                  <a:schemeClr val="tx1"/>
                </a:solidFill>
              </a:rPr>
              <a:t>Cómo se detecta Homogeneidad </a:t>
            </a:r>
            <a:endParaRPr lang="es-ES" altLang="es-MX" sz="4000">
              <a:solidFill>
                <a:schemeClr val="tx1"/>
              </a:solidFill>
            </a:endParaRP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C07D3DA5-E6D0-4133-87A9-5134CA913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57338"/>
            <a:ext cx="4392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Prueba de Cochran:</a:t>
            </a:r>
            <a:endParaRPr lang="es-ES" altLang="es-MX"/>
          </a:p>
        </p:txBody>
      </p:sp>
      <p:graphicFrame>
        <p:nvGraphicFramePr>
          <p:cNvPr id="8194" name="Object 6">
            <a:extLst>
              <a:ext uri="{FF2B5EF4-FFF2-40B4-BE49-F238E27FC236}">
                <a16:creationId xmlns:a16="http://schemas.microsoft.com/office/drawing/2014/main" id="{9487890A-220D-4810-8B71-98EB7480C2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462003"/>
              </p:ext>
            </p:extLst>
          </p:nvPr>
        </p:nvGraphicFramePr>
        <p:xfrm>
          <a:off x="4356100" y="2276475"/>
          <a:ext cx="415448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260440" imgH="774360" progId="Equation.3">
                  <p:embed/>
                </p:oleObj>
              </mc:Choice>
              <mc:Fallback>
                <p:oleObj name="Ecuación" r:id="rId2" imgW="2260440" imgH="774360" progId="Equation.3">
                  <p:embed/>
                  <p:pic>
                    <p:nvPicPr>
                      <p:cNvPr id="8194" name="Object 6">
                        <a:extLst>
                          <a:ext uri="{FF2B5EF4-FFF2-40B4-BE49-F238E27FC236}">
                            <a16:creationId xmlns:a16="http://schemas.microsoft.com/office/drawing/2014/main" id="{9487890A-220D-4810-8B71-98EB7480C2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276475"/>
                        <a:ext cx="4154488" cy="1423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7">
            <a:extLst>
              <a:ext uri="{FF2B5EF4-FFF2-40B4-BE49-F238E27FC236}">
                <a16:creationId xmlns:a16="http://schemas.microsoft.com/office/drawing/2014/main" id="{8ED666CB-4F68-49D9-9B65-5666A6BDA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781300"/>
            <a:ext cx="3673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Si Cochran &lt; C</a:t>
            </a:r>
            <a:r>
              <a:rPr lang="es-VE" altLang="es-MX" baseline="-25000"/>
              <a:t>tabulado</a:t>
            </a:r>
            <a:endParaRPr lang="es-ES" altLang="es-MX" baseline="-25000"/>
          </a:p>
        </p:txBody>
      </p:sp>
      <p:sp>
        <p:nvSpPr>
          <p:cNvPr id="8199" name="Text Box 8">
            <a:extLst>
              <a:ext uri="{FF2B5EF4-FFF2-40B4-BE49-F238E27FC236}">
                <a16:creationId xmlns:a16="http://schemas.microsoft.com/office/drawing/2014/main" id="{CEBDBF7A-A293-4D20-85D8-2D849D636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644900"/>
            <a:ext cx="6264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Hay problemas de heterogeneidad</a:t>
            </a:r>
            <a:endParaRPr lang="es-ES" altLang="es-MX"/>
          </a:p>
        </p:txBody>
      </p:sp>
      <p:sp>
        <p:nvSpPr>
          <p:cNvPr id="8200" name="Text Box 9">
            <a:extLst>
              <a:ext uri="{FF2B5EF4-FFF2-40B4-BE49-F238E27FC236}">
                <a16:creationId xmlns:a16="http://schemas.microsoft.com/office/drawing/2014/main" id="{7F2D78C7-2D76-4E16-9993-3A8D9331C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157788"/>
            <a:ext cx="6119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Sin embargo… lean esto</a:t>
            </a:r>
            <a:endParaRPr lang="es-ES" alt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439</Words>
  <Application>Microsoft Office PowerPoint</Application>
  <PresentationFormat>Presentación en pantalla (4:3)</PresentationFormat>
  <Paragraphs>76</Paragraphs>
  <Slides>14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Diseño predeterminado</vt:lpstr>
      <vt:lpstr>Tema de Office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DISTRIBUCIÓN NORMAL</vt:lpstr>
      <vt:lpstr>Presentación de PowerPoint</vt:lpstr>
      <vt:lpstr>Cómo se detecta Homogeneidad </vt:lpstr>
      <vt:lpstr>Cómo se detecta Homogeneidad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Centro de Ecología, IVIC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EDLIN GUERRA CASTRO</dc:creator>
  <cp:lastModifiedBy>Edlin Guerra Castro</cp:lastModifiedBy>
  <cp:revision>43</cp:revision>
  <dcterms:created xsi:type="dcterms:W3CDTF">2009-05-20T01:28:24Z</dcterms:created>
  <dcterms:modified xsi:type="dcterms:W3CDTF">2022-08-29T13:18:49Z</dcterms:modified>
</cp:coreProperties>
</file>