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30" r:id="rId3"/>
    <p:sldId id="295" r:id="rId4"/>
    <p:sldId id="294" r:id="rId5"/>
    <p:sldId id="296" r:id="rId6"/>
    <p:sldId id="331" r:id="rId7"/>
    <p:sldId id="332" r:id="rId8"/>
    <p:sldId id="333" r:id="rId9"/>
    <p:sldId id="335" r:id="rId10"/>
    <p:sldId id="334" r:id="rId11"/>
    <p:sldId id="336" r:id="rId12"/>
    <p:sldId id="337" r:id="rId13"/>
    <p:sldId id="268" r:id="rId14"/>
    <p:sldId id="269" r:id="rId15"/>
    <p:sldId id="338" r:id="rId16"/>
    <p:sldId id="270" r:id="rId17"/>
    <p:sldId id="271" r:id="rId18"/>
    <p:sldId id="272" r:id="rId19"/>
    <p:sldId id="33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4D681-2D22-4DB4-8028-B11DF8B51EF7}" v="316" dt="2023-10-03T14:31:20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2C54D681-2D22-4DB4-8028-B11DF8B51EF7}"/>
    <pc:docChg chg="undo custSel addSld modSld">
      <pc:chgData name="edlin guerra" userId="d52177a9150211f7" providerId="LiveId" clId="{2C54D681-2D22-4DB4-8028-B11DF8B51EF7}" dt="2023-10-03T15:13:04.874" v="786" actId="6549"/>
      <pc:docMkLst>
        <pc:docMk/>
      </pc:docMkLst>
      <pc:sldChg chg="addSp delSp modSp mod">
        <pc:chgData name="edlin guerra" userId="d52177a9150211f7" providerId="LiveId" clId="{2C54D681-2D22-4DB4-8028-B11DF8B51EF7}" dt="2023-10-03T15:13:04.874" v="786" actId="6549"/>
        <pc:sldMkLst>
          <pc:docMk/>
          <pc:sldMk cId="0" sldId="271"/>
        </pc:sldMkLst>
        <pc:spChg chg="mod">
          <ac:chgData name="edlin guerra" userId="d52177a9150211f7" providerId="LiveId" clId="{2C54D681-2D22-4DB4-8028-B11DF8B51EF7}" dt="2023-10-03T15:13:04.874" v="786" actId="6549"/>
          <ac:spMkLst>
            <pc:docMk/>
            <pc:sldMk cId="0" sldId="271"/>
            <ac:spMk id="3" creationId="{00000000-0000-0000-0000-000000000000}"/>
          </ac:spMkLst>
        </pc:spChg>
        <pc:spChg chg="del">
          <ac:chgData name="edlin guerra" userId="d52177a9150211f7" providerId="LiveId" clId="{2C54D681-2D22-4DB4-8028-B11DF8B51EF7}" dt="2023-10-02T14:04:19" v="314" actId="478"/>
          <ac:spMkLst>
            <pc:docMk/>
            <pc:sldMk cId="0" sldId="271"/>
            <ac:spMk id="5" creationId="{00000000-0000-0000-0000-000000000000}"/>
          </ac:spMkLst>
        </pc:spChg>
        <pc:spChg chg="del">
          <ac:chgData name="edlin guerra" userId="d52177a9150211f7" providerId="LiveId" clId="{2C54D681-2D22-4DB4-8028-B11DF8B51EF7}" dt="2023-10-02T14:04:19" v="314" actId="478"/>
          <ac:spMkLst>
            <pc:docMk/>
            <pc:sldMk cId="0" sldId="271"/>
            <ac:spMk id="6" creationId="{00000000-0000-0000-0000-000000000000}"/>
          </ac:spMkLst>
        </pc:spChg>
        <pc:spChg chg="mod">
          <ac:chgData name="edlin guerra" userId="d52177a9150211f7" providerId="LiveId" clId="{2C54D681-2D22-4DB4-8028-B11DF8B51EF7}" dt="2023-10-02T14:04:25.782" v="318" actId="20577"/>
          <ac:spMkLst>
            <pc:docMk/>
            <pc:sldMk cId="0" sldId="271"/>
            <ac:spMk id="7" creationId="{00000000-0000-0000-0000-000000000000}"/>
          </ac:spMkLst>
        </pc:spChg>
        <pc:spChg chg="del">
          <ac:chgData name="edlin guerra" userId="d52177a9150211f7" providerId="LiveId" clId="{2C54D681-2D22-4DB4-8028-B11DF8B51EF7}" dt="2023-10-02T14:04:19" v="314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edlin guerra" userId="d52177a9150211f7" providerId="LiveId" clId="{2C54D681-2D22-4DB4-8028-B11DF8B51EF7}" dt="2023-10-02T14:04:19" v="314" actId="478"/>
          <ac:spMkLst>
            <pc:docMk/>
            <pc:sldMk cId="0" sldId="271"/>
            <ac:spMk id="9" creationId="{00000000-0000-0000-0000-000000000000}"/>
          </ac:spMkLst>
        </pc:spChg>
        <pc:spChg chg="del">
          <ac:chgData name="edlin guerra" userId="d52177a9150211f7" providerId="LiveId" clId="{2C54D681-2D22-4DB4-8028-B11DF8B51EF7}" dt="2023-10-02T14:04:19" v="314" actId="478"/>
          <ac:spMkLst>
            <pc:docMk/>
            <pc:sldMk cId="0" sldId="271"/>
            <ac:spMk id="10" creationId="{00000000-0000-0000-0000-000000000000}"/>
          </ac:spMkLst>
        </pc:spChg>
        <pc:spChg chg="add mod">
          <ac:chgData name="edlin guerra" userId="d52177a9150211f7" providerId="LiveId" clId="{2C54D681-2D22-4DB4-8028-B11DF8B51EF7}" dt="2023-10-02T14:04:36.683" v="320" actId="403"/>
          <ac:spMkLst>
            <pc:docMk/>
            <pc:sldMk cId="0" sldId="271"/>
            <ac:spMk id="15" creationId="{E56B766D-BB72-175B-429F-81690FF25F15}"/>
          </ac:spMkLst>
        </pc:spChg>
      </pc:sldChg>
      <pc:sldChg chg="addSp delSp modSp mod">
        <pc:chgData name="edlin guerra" userId="d52177a9150211f7" providerId="LiveId" clId="{2C54D681-2D22-4DB4-8028-B11DF8B51EF7}" dt="2023-10-03T14:23:27.971" v="519" actId="403"/>
        <pc:sldMkLst>
          <pc:docMk/>
          <pc:sldMk cId="0" sldId="272"/>
        </pc:sldMkLst>
        <pc:spChg chg="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2" creationId="{00000000-0000-0000-0000-000000000000}"/>
          </ac:spMkLst>
        </pc:spChg>
        <pc:spChg chg="del mod">
          <ac:chgData name="edlin guerra" userId="d52177a9150211f7" providerId="LiveId" clId="{2C54D681-2D22-4DB4-8028-B11DF8B51EF7}" dt="2023-10-02T13:47:30.950" v="78" actId="478"/>
          <ac:spMkLst>
            <pc:docMk/>
            <pc:sldMk cId="0" sldId="272"/>
            <ac:spMk id="3" creationId="{00000000-0000-0000-0000-000000000000}"/>
          </ac:spMkLst>
        </pc:spChg>
        <pc:spChg chg="add mod">
          <ac:chgData name="edlin guerra" userId="d52177a9150211f7" providerId="LiveId" clId="{2C54D681-2D22-4DB4-8028-B11DF8B51EF7}" dt="2023-10-03T14:23:27.971" v="519" actId="403"/>
          <ac:spMkLst>
            <pc:docMk/>
            <pc:sldMk cId="0" sldId="272"/>
            <ac:spMk id="3" creationId="{95985B4A-49F7-3E3F-BEEC-B7D2B14475F7}"/>
          </ac:spMkLst>
        </pc:spChg>
        <pc:spChg chg="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4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48:16.023" v="88" actId="478"/>
          <ac:spMkLst>
            <pc:docMk/>
            <pc:sldMk cId="0" sldId="272"/>
            <ac:spMk id="5" creationId="{00000000-0000-0000-0000-000000000000}"/>
          </ac:spMkLst>
        </pc:spChg>
        <pc:spChg chg="add mod">
          <ac:chgData name="edlin guerra" userId="d52177a9150211f7" providerId="LiveId" clId="{2C54D681-2D22-4DB4-8028-B11DF8B51EF7}" dt="2023-10-03T14:23:19.397" v="517" actId="114"/>
          <ac:spMkLst>
            <pc:docMk/>
            <pc:sldMk cId="0" sldId="272"/>
            <ac:spMk id="5" creationId="{2507A53A-ACC2-D7C1-DEB4-6193075F68AB}"/>
          </ac:spMkLst>
        </pc:spChg>
        <pc:spChg chg="del">
          <ac:chgData name="edlin guerra" userId="d52177a9150211f7" providerId="LiveId" clId="{2C54D681-2D22-4DB4-8028-B11DF8B51EF7}" dt="2023-10-02T13:48:16.023" v="88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47:46.665" v="84" actId="478"/>
          <ac:spMkLst>
            <pc:docMk/>
            <pc:sldMk cId="0" sldId="272"/>
            <ac:spMk id="7" creationId="{00000000-0000-0000-0000-000000000000}"/>
          </ac:spMkLst>
        </pc:spChg>
        <pc:spChg chg="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8" creationId="{00000000-0000-0000-0000-000000000000}"/>
          </ac:spMkLst>
        </pc:spChg>
        <pc:spChg chg="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9" creationId="{00000000-0000-0000-0000-000000000000}"/>
          </ac:spMkLst>
        </pc:spChg>
        <pc:spChg chg="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10" creationId="{00000000-0000-0000-0000-000000000000}"/>
          </ac:spMkLst>
        </pc:spChg>
        <pc:spChg chg="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11" creationId="{00000000-0000-0000-0000-000000000000}"/>
          </ac:spMkLst>
        </pc:spChg>
        <pc:spChg chg="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12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13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15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16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19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29.756" v="190" actId="478"/>
          <ac:spMkLst>
            <pc:docMk/>
            <pc:sldMk cId="0" sldId="272"/>
            <ac:spMk id="20" creationId="{00000000-0000-0000-0000-000000000000}"/>
          </ac:spMkLst>
        </pc:spChg>
        <pc:spChg chg="mod">
          <ac:chgData name="edlin guerra" userId="d52177a9150211f7" providerId="LiveId" clId="{2C54D681-2D22-4DB4-8028-B11DF8B51EF7}" dt="2023-10-03T14:20:42.859" v="322" actId="1076"/>
          <ac:spMkLst>
            <pc:docMk/>
            <pc:sldMk cId="0" sldId="272"/>
            <ac:spMk id="21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2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3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4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5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6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7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8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29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30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31" creationId="{00000000-0000-0000-0000-000000000000}"/>
          </ac:spMkLst>
        </pc:spChg>
        <pc:spChg chg="del">
          <ac:chgData name="edlin guerra" userId="d52177a9150211f7" providerId="LiveId" clId="{2C54D681-2D22-4DB4-8028-B11DF8B51EF7}" dt="2023-10-02T13:54:39.185" v="192" actId="478"/>
          <ac:spMkLst>
            <pc:docMk/>
            <pc:sldMk cId="0" sldId="272"/>
            <ac:spMk id="32" creationId="{00000000-0000-0000-0000-000000000000}"/>
          </ac:spMkLst>
        </pc:spChg>
        <pc:spChg chg="add 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33" creationId="{B6D2EDDC-BC3D-FDC2-F504-E6A33FEAC0A0}"/>
          </ac:spMkLst>
        </pc:spChg>
        <pc:spChg chg="add del mod">
          <ac:chgData name="edlin guerra" userId="d52177a9150211f7" providerId="LiveId" clId="{2C54D681-2D22-4DB4-8028-B11DF8B51EF7}" dt="2023-10-02T13:47:33.743" v="79" actId="478"/>
          <ac:spMkLst>
            <pc:docMk/>
            <pc:sldMk cId="0" sldId="272"/>
            <ac:spMk id="35" creationId="{A2B85166-BE20-8644-8447-79ABE302612C}"/>
          </ac:spMkLst>
        </pc:spChg>
        <pc:spChg chg="add mod">
          <ac:chgData name="edlin guerra" userId="d52177a9150211f7" providerId="LiveId" clId="{2C54D681-2D22-4DB4-8028-B11DF8B51EF7}" dt="2023-10-03T14:20:35.440" v="321" actId="1076"/>
          <ac:spMkLst>
            <pc:docMk/>
            <pc:sldMk cId="0" sldId="272"/>
            <ac:spMk id="36" creationId="{109752A4-3217-1AEB-47E0-373FC38E98DA}"/>
          </ac:spMkLst>
        </pc:spChg>
        <pc:spChg chg="add mod">
          <ac:chgData name="edlin guerra" userId="d52177a9150211f7" providerId="LiveId" clId="{2C54D681-2D22-4DB4-8028-B11DF8B51EF7}" dt="2023-10-03T14:22:25.240" v="355" actId="1076"/>
          <ac:spMkLst>
            <pc:docMk/>
            <pc:sldMk cId="0" sldId="272"/>
            <ac:spMk id="37" creationId="{8FFFEE5F-3ACB-348F-7E7E-8F31C4DB58E4}"/>
          </ac:spMkLst>
        </pc:spChg>
        <pc:spChg chg="add mod">
          <ac:chgData name="edlin guerra" userId="d52177a9150211f7" providerId="LiveId" clId="{2C54D681-2D22-4DB4-8028-B11DF8B51EF7}" dt="2023-10-03T14:22:25.240" v="355" actId="1076"/>
          <ac:spMkLst>
            <pc:docMk/>
            <pc:sldMk cId="0" sldId="272"/>
            <ac:spMk id="38" creationId="{A3830885-4FF5-E4BA-406C-50A3F646E02D}"/>
          </ac:spMkLst>
        </pc:spChg>
        <pc:spChg chg="add del mod">
          <ac:chgData name="edlin guerra" userId="d52177a9150211f7" providerId="LiveId" clId="{2C54D681-2D22-4DB4-8028-B11DF8B51EF7}" dt="2023-10-02T14:03:49.467" v="310" actId="21"/>
          <ac:spMkLst>
            <pc:docMk/>
            <pc:sldMk cId="0" sldId="272"/>
            <ac:spMk id="39" creationId="{46804B10-7D7D-3E0C-6292-D384AFCC7CED}"/>
          </ac:spMkLst>
        </pc:spChg>
      </pc:sldChg>
      <pc:sldChg chg="addSp delSp modSp new mod">
        <pc:chgData name="edlin guerra" userId="d52177a9150211f7" providerId="LiveId" clId="{2C54D681-2D22-4DB4-8028-B11DF8B51EF7}" dt="2023-10-03T14:31:20.580" v="780"/>
        <pc:sldMkLst>
          <pc:docMk/>
          <pc:sldMk cId="625892989" sldId="339"/>
        </pc:sldMkLst>
        <pc:spChg chg="mod">
          <ac:chgData name="edlin guerra" userId="d52177a9150211f7" providerId="LiveId" clId="{2C54D681-2D22-4DB4-8028-B11DF8B51EF7}" dt="2023-10-03T14:31:05.216" v="778" actId="14100"/>
          <ac:spMkLst>
            <pc:docMk/>
            <pc:sldMk cId="625892989" sldId="339"/>
            <ac:spMk id="2" creationId="{CE281163-9532-88CE-3555-6A9E9BBFDC23}"/>
          </ac:spMkLst>
        </pc:spChg>
        <pc:spChg chg="del">
          <ac:chgData name="edlin guerra" userId="d52177a9150211f7" providerId="LiveId" clId="{2C54D681-2D22-4DB4-8028-B11DF8B51EF7}" dt="2023-10-03T14:24:03.724" v="521" actId="3680"/>
          <ac:spMkLst>
            <pc:docMk/>
            <pc:sldMk cId="625892989" sldId="339"/>
            <ac:spMk id="3" creationId="{7A7AE6B5-BDD2-2EC4-E7B5-5A00E8781741}"/>
          </ac:spMkLst>
        </pc:spChg>
        <pc:spChg chg="add del mod">
          <ac:chgData name="edlin guerra" userId="d52177a9150211f7" providerId="LiveId" clId="{2C54D681-2D22-4DB4-8028-B11DF8B51EF7}" dt="2023-10-03T14:30:16.812" v="717"/>
          <ac:spMkLst>
            <pc:docMk/>
            <pc:sldMk cId="625892989" sldId="339"/>
            <ac:spMk id="5" creationId="{68E234EA-C1B8-9287-B447-94109A3E4EDF}"/>
          </ac:spMkLst>
        </pc:spChg>
        <pc:spChg chg="add del mod">
          <ac:chgData name="edlin guerra" userId="d52177a9150211f7" providerId="LiveId" clId="{2C54D681-2D22-4DB4-8028-B11DF8B51EF7}" dt="2023-10-03T14:30:21.229" v="719"/>
          <ac:spMkLst>
            <pc:docMk/>
            <pc:sldMk cId="625892989" sldId="339"/>
            <ac:spMk id="6" creationId="{E4F34A2F-826E-C74F-492D-30EC21D97E07}"/>
          </ac:spMkLst>
        </pc:spChg>
        <pc:graphicFrameChg chg="add mod ord modGraphic">
          <ac:chgData name="edlin guerra" userId="d52177a9150211f7" providerId="LiveId" clId="{2C54D681-2D22-4DB4-8028-B11DF8B51EF7}" dt="2023-10-03T14:31:20.580" v="780"/>
          <ac:graphicFrameMkLst>
            <pc:docMk/>
            <pc:sldMk cId="625892989" sldId="339"/>
            <ac:graphicFrameMk id="4" creationId="{A6A4BDF2-5581-3B1B-656F-1FB7FD267646}"/>
          </ac:graphicFrameMkLst>
        </pc:graphicFrameChg>
      </pc:sldChg>
    </pc:docChg>
  </pc:docChgLst>
  <pc:docChgLst>
    <pc:chgData name="edlin guerra" userId="d52177a9150211f7" providerId="LiveId" clId="{4DD39A59-8BA5-45BC-B920-F357D729C79A}"/>
    <pc:docChg chg="undo custSel addSld modSld">
      <pc:chgData name="edlin guerra" userId="d52177a9150211f7" providerId="LiveId" clId="{4DD39A59-8BA5-45BC-B920-F357D729C79A}" dt="2022-09-20T13:07:50.276" v="49" actId="1076"/>
      <pc:docMkLst>
        <pc:docMk/>
      </pc:docMkLst>
      <pc:sldChg chg="modSp add mod">
        <pc:chgData name="edlin guerra" userId="d52177a9150211f7" providerId="LiveId" clId="{4DD39A59-8BA5-45BC-B920-F357D729C79A}" dt="2022-09-20T12:50:57.728" v="7" actId="14100"/>
        <pc:sldMkLst>
          <pc:docMk/>
          <pc:sldMk cId="0" sldId="268"/>
        </pc:sldMkLst>
        <pc:spChg chg="mod">
          <ac:chgData name="edlin guerra" userId="d52177a9150211f7" providerId="LiveId" clId="{4DD39A59-8BA5-45BC-B920-F357D729C79A}" dt="2022-09-20T12:50:51.295" v="5" actId="2711"/>
          <ac:spMkLst>
            <pc:docMk/>
            <pc:sldMk cId="0" sldId="268"/>
            <ac:spMk id="2" creationId="{00000000-0000-0000-0000-000000000000}"/>
          </ac:spMkLst>
        </pc:spChg>
        <pc:spChg chg="mod">
          <ac:chgData name="edlin guerra" userId="d52177a9150211f7" providerId="LiveId" clId="{4DD39A59-8BA5-45BC-B920-F357D729C79A}" dt="2022-09-20T12:50:57.728" v="7" actId="14100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add mod">
        <pc:chgData name="edlin guerra" userId="d52177a9150211f7" providerId="LiveId" clId="{4DD39A59-8BA5-45BC-B920-F357D729C79A}" dt="2022-09-20T13:06:05.116" v="38" actId="22"/>
        <pc:sldMkLst>
          <pc:docMk/>
          <pc:sldMk cId="0" sldId="269"/>
        </pc:sldMkLst>
        <pc:picChg chg="del">
          <ac:chgData name="edlin guerra" userId="d52177a9150211f7" providerId="LiveId" clId="{4DD39A59-8BA5-45BC-B920-F357D729C79A}" dt="2022-09-20T13:05:46.590" v="28" actId="478"/>
          <ac:picMkLst>
            <pc:docMk/>
            <pc:sldMk cId="0" sldId="269"/>
            <ac:picMk id="5" creationId="{00000000-0000-0000-0000-000000000000}"/>
          </ac:picMkLst>
        </pc:picChg>
        <pc:picChg chg="add del mod">
          <ac:chgData name="edlin guerra" userId="d52177a9150211f7" providerId="LiveId" clId="{4DD39A59-8BA5-45BC-B920-F357D729C79A}" dt="2022-09-20T13:06:05.116" v="38" actId="22"/>
          <ac:picMkLst>
            <pc:docMk/>
            <pc:sldMk cId="0" sldId="269"/>
            <ac:picMk id="19" creationId="{9FAC08AE-E543-CD21-B43D-761A8B116427}"/>
          </ac:picMkLst>
        </pc:picChg>
      </pc:sldChg>
      <pc:sldChg chg="modSp add mod">
        <pc:chgData name="edlin guerra" userId="d52177a9150211f7" providerId="LiveId" clId="{4DD39A59-8BA5-45BC-B920-F357D729C79A}" dt="2022-09-20T12:51:23.275" v="10" actId="1076"/>
        <pc:sldMkLst>
          <pc:docMk/>
          <pc:sldMk cId="0" sldId="270"/>
        </pc:sldMkLst>
        <pc:spChg chg="mod">
          <ac:chgData name="edlin guerra" userId="d52177a9150211f7" providerId="LiveId" clId="{4DD39A59-8BA5-45BC-B920-F357D729C79A}" dt="2022-09-20T12:51:15.200" v="9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edlin guerra" userId="d52177a9150211f7" providerId="LiveId" clId="{4DD39A59-8BA5-45BC-B920-F357D729C79A}" dt="2022-09-20T12:51:08.611" v="8" actId="1076"/>
          <ac:spMkLst>
            <pc:docMk/>
            <pc:sldMk cId="0" sldId="270"/>
            <ac:spMk id="3" creationId="{00000000-0000-0000-0000-000000000000}"/>
          </ac:spMkLst>
        </pc:spChg>
        <pc:spChg chg="mod">
          <ac:chgData name="edlin guerra" userId="d52177a9150211f7" providerId="LiveId" clId="{4DD39A59-8BA5-45BC-B920-F357D729C79A}" dt="2022-09-20T12:51:23.275" v="10" actId="1076"/>
          <ac:spMkLst>
            <pc:docMk/>
            <pc:sldMk cId="0" sldId="270"/>
            <ac:spMk id="4" creationId="{00000000-0000-0000-0000-000000000000}"/>
          </ac:spMkLst>
        </pc:spChg>
      </pc:sldChg>
      <pc:sldChg chg="addSp modSp add mod">
        <pc:chgData name="edlin guerra" userId="d52177a9150211f7" providerId="LiveId" clId="{4DD39A59-8BA5-45BC-B920-F357D729C79A}" dt="2022-09-20T12:53:12.486" v="27" actId="1076"/>
        <pc:sldMkLst>
          <pc:docMk/>
          <pc:sldMk cId="0" sldId="271"/>
        </pc:sldMkLst>
        <pc:spChg chg="mod">
          <ac:chgData name="edlin guerra" userId="d52177a9150211f7" providerId="LiveId" clId="{4DD39A59-8BA5-45BC-B920-F357D729C79A}" dt="2022-09-20T12:52:16.308" v="11" actId="1076"/>
          <ac:spMkLst>
            <pc:docMk/>
            <pc:sldMk cId="0" sldId="271"/>
            <ac:spMk id="2" creationId="{00000000-0000-0000-0000-000000000000}"/>
          </ac:spMkLst>
        </pc:spChg>
        <pc:spChg chg="mod">
          <ac:chgData name="edlin guerra" userId="d52177a9150211f7" providerId="LiveId" clId="{4DD39A59-8BA5-45BC-B920-F357D729C79A}" dt="2022-09-20T12:52:46.053" v="25" actId="6549"/>
          <ac:spMkLst>
            <pc:docMk/>
            <pc:sldMk cId="0" sldId="271"/>
            <ac:spMk id="7" creationId="{00000000-0000-0000-0000-000000000000}"/>
          </ac:spMkLst>
        </pc:spChg>
        <pc:picChg chg="add mod">
          <ac:chgData name="edlin guerra" userId="d52177a9150211f7" providerId="LiveId" clId="{4DD39A59-8BA5-45BC-B920-F357D729C79A}" dt="2022-09-20T12:53:12.486" v="27" actId="1076"/>
          <ac:picMkLst>
            <pc:docMk/>
            <pc:sldMk cId="0" sldId="271"/>
            <ac:picMk id="16" creationId="{08F6D933-00AF-BCDE-F240-6440811CBCD7}"/>
          </ac:picMkLst>
        </pc:picChg>
      </pc:sldChg>
      <pc:sldChg chg="add">
        <pc:chgData name="edlin guerra" userId="d52177a9150211f7" providerId="LiveId" clId="{4DD39A59-8BA5-45BC-B920-F357D729C79A}" dt="2022-09-20T12:50:34.424" v="0"/>
        <pc:sldMkLst>
          <pc:docMk/>
          <pc:sldMk cId="0" sldId="272"/>
        </pc:sldMkLst>
      </pc:sldChg>
      <pc:sldChg chg="addSp delSp modSp new mod">
        <pc:chgData name="edlin guerra" userId="d52177a9150211f7" providerId="LiveId" clId="{4DD39A59-8BA5-45BC-B920-F357D729C79A}" dt="2022-09-20T13:07:50.276" v="49" actId="1076"/>
        <pc:sldMkLst>
          <pc:docMk/>
          <pc:sldMk cId="4281532755" sldId="338"/>
        </pc:sldMkLst>
        <pc:spChg chg="del">
          <ac:chgData name="edlin guerra" userId="d52177a9150211f7" providerId="LiveId" clId="{4DD39A59-8BA5-45BC-B920-F357D729C79A}" dt="2022-09-20T13:06:11.775" v="40" actId="478"/>
          <ac:spMkLst>
            <pc:docMk/>
            <pc:sldMk cId="4281532755" sldId="338"/>
            <ac:spMk id="2" creationId="{979F4C5C-5301-5603-E5B9-DD49BF544EBC}"/>
          </ac:spMkLst>
        </pc:spChg>
        <pc:spChg chg="del">
          <ac:chgData name="edlin guerra" userId="d52177a9150211f7" providerId="LiveId" clId="{4DD39A59-8BA5-45BC-B920-F357D729C79A}" dt="2022-09-20T13:06:11.775" v="40" actId="478"/>
          <ac:spMkLst>
            <pc:docMk/>
            <pc:sldMk cId="4281532755" sldId="338"/>
            <ac:spMk id="3" creationId="{97141CF8-CE37-E76C-78CF-08B1FD3B64F2}"/>
          </ac:spMkLst>
        </pc:spChg>
        <pc:picChg chg="add del mod">
          <ac:chgData name="edlin guerra" userId="d52177a9150211f7" providerId="LiveId" clId="{4DD39A59-8BA5-45BC-B920-F357D729C79A}" dt="2022-09-20T13:07:15.524" v="45" actId="478"/>
          <ac:picMkLst>
            <pc:docMk/>
            <pc:sldMk cId="4281532755" sldId="338"/>
            <ac:picMk id="5" creationId="{0EB9A9DE-A541-4CF8-301B-E1187C856D63}"/>
          </ac:picMkLst>
        </pc:picChg>
        <pc:picChg chg="add mod">
          <ac:chgData name="edlin guerra" userId="d52177a9150211f7" providerId="LiveId" clId="{4DD39A59-8BA5-45BC-B920-F357D729C79A}" dt="2022-09-20T13:07:50.276" v="49" actId="1076"/>
          <ac:picMkLst>
            <pc:docMk/>
            <pc:sldMk cId="4281532755" sldId="338"/>
            <ac:picMk id="7" creationId="{F24FC4BC-892C-EB5C-82A5-EE0054928606}"/>
          </ac:picMkLst>
        </pc:picChg>
      </pc:sldChg>
    </pc:docChg>
  </pc:docChgLst>
  <pc:docChgLst>
    <pc:chgData name="edlin guerra" userId="d52177a9150211f7" providerId="LiveId" clId="{5638029B-4D19-4F7F-B5C2-DA5878DC8EF9}"/>
    <pc:docChg chg="modSld">
      <pc:chgData name="edlin guerra" userId="d52177a9150211f7" providerId="LiveId" clId="{5638029B-4D19-4F7F-B5C2-DA5878DC8EF9}" dt="2023-09-19T13:47:29.565" v="47" actId="20577"/>
      <pc:docMkLst>
        <pc:docMk/>
      </pc:docMkLst>
      <pc:sldChg chg="modSp mod">
        <pc:chgData name="edlin guerra" userId="d52177a9150211f7" providerId="LiveId" clId="{5638029B-4D19-4F7F-B5C2-DA5878DC8EF9}" dt="2023-09-19T13:47:29.565" v="47" actId="20577"/>
        <pc:sldMkLst>
          <pc:docMk/>
          <pc:sldMk cId="62298159" sldId="293"/>
        </pc:sldMkLst>
        <pc:spChg chg="mod">
          <ac:chgData name="edlin guerra" userId="d52177a9150211f7" providerId="LiveId" clId="{5638029B-4D19-4F7F-B5C2-DA5878DC8EF9}" dt="2023-09-19T13:46:57.381" v="12" actId="20577"/>
          <ac:spMkLst>
            <pc:docMk/>
            <pc:sldMk cId="62298159" sldId="293"/>
            <ac:spMk id="5" creationId="{F437E857-4D77-4FAA-AD0C-87AC66D53386}"/>
          </ac:spMkLst>
        </pc:spChg>
        <pc:spChg chg="mod">
          <ac:chgData name="edlin guerra" userId="d52177a9150211f7" providerId="LiveId" clId="{5638029B-4D19-4F7F-B5C2-DA5878DC8EF9}" dt="2023-09-19T13:47:29.565" v="47" actId="20577"/>
          <ac:spMkLst>
            <pc:docMk/>
            <pc:sldMk cId="62298159" sldId="293"/>
            <ac:spMk id="6" creationId="{40414D67-5785-4491-A0C9-47520F416026}"/>
          </ac:spMkLst>
        </pc:spChg>
      </pc:sldChg>
    </pc:docChg>
  </pc:docChgLst>
  <pc:docChgLst>
    <pc:chgData name="edlin guerra" userId="d52177a9150211f7" providerId="LiveId" clId="{FD1D0578-5C99-4591-80AD-31AA7378A1B5}"/>
    <pc:docChg chg="custSel modSld sldOrd">
      <pc:chgData name="edlin guerra" userId="d52177a9150211f7" providerId="LiveId" clId="{FD1D0578-5C99-4591-80AD-31AA7378A1B5}" dt="2020-10-28T15:12:40.367" v="118"/>
      <pc:docMkLst>
        <pc:docMk/>
      </pc:docMkLst>
      <pc:sldChg chg="modSp mod">
        <pc:chgData name="edlin guerra" userId="d52177a9150211f7" providerId="LiveId" clId="{FD1D0578-5C99-4591-80AD-31AA7378A1B5}" dt="2020-10-28T15:09:24.662" v="101" actId="20577"/>
        <pc:sldMkLst>
          <pc:docMk/>
          <pc:sldMk cId="62298159" sldId="293"/>
        </pc:sldMkLst>
        <pc:spChg chg="mod">
          <ac:chgData name="edlin guerra" userId="d52177a9150211f7" providerId="LiveId" clId="{FD1D0578-5C99-4591-80AD-31AA7378A1B5}" dt="2020-10-28T15:08:52.646" v="11" actId="20577"/>
          <ac:spMkLst>
            <pc:docMk/>
            <pc:sldMk cId="62298159" sldId="293"/>
            <ac:spMk id="5" creationId="{F437E857-4D77-4FAA-AD0C-87AC66D53386}"/>
          </ac:spMkLst>
        </pc:spChg>
        <pc:spChg chg="mod">
          <ac:chgData name="edlin guerra" userId="d52177a9150211f7" providerId="LiveId" clId="{FD1D0578-5C99-4591-80AD-31AA7378A1B5}" dt="2020-10-28T15:09:24.662" v="101" actId="20577"/>
          <ac:spMkLst>
            <pc:docMk/>
            <pc:sldMk cId="62298159" sldId="293"/>
            <ac:spMk id="6" creationId="{40414D67-5785-4491-A0C9-47520F416026}"/>
          </ac:spMkLst>
        </pc:spChg>
      </pc:sldChg>
      <pc:sldChg chg="ord modAnim">
        <pc:chgData name="edlin guerra" userId="d52177a9150211f7" providerId="LiveId" clId="{FD1D0578-5C99-4591-80AD-31AA7378A1B5}" dt="2020-10-28T15:12:40.367" v="118"/>
        <pc:sldMkLst>
          <pc:docMk/>
          <pc:sldMk cId="4090036726" sldId="295"/>
        </pc:sldMkLst>
      </pc:sldChg>
      <pc:sldChg chg="addSp delSp modSp mod ord">
        <pc:chgData name="edlin guerra" userId="d52177a9150211f7" providerId="LiveId" clId="{FD1D0578-5C99-4591-80AD-31AA7378A1B5}" dt="2020-10-28T15:09:55.056" v="105" actId="478"/>
        <pc:sldMkLst>
          <pc:docMk/>
          <pc:sldMk cId="3238121939" sldId="330"/>
        </pc:sldMkLst>
        <pc:spChg chg="add del mod">
          <ac:chgData name="edlin guerra" userId="d52177a9150211f7" providerId="LiveId" clId="{FD1D0578-5C99-4591-80AD-31AA7378A1B5}" dt="2020-10-28T15:09:55.056" v="105" actId="478"/>
          <ac:spMkLst>
            <pc:docMk/>
            <pc:sldMk cId="3238121939" sldId="330"/>
            <ac:spMk id="2" creationId="{3CF3604C-E900-47A5-87F1-7352D11464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628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5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9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25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9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8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2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738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873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02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18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9C33-8882-4445-8E08-FD7C7FF64C5D}" type="datetimeFigureOut">
              <a:rPr lang="es-MX" smtClean="0"/>
              <a:t>03/10/2023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58F21-BF3B-4954-AD70-702EAED9DF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1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38894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ESTADÍSTICA APLICADA 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Tema 4. ANOVA: Comparaciones múltiples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5E39CBF-BB14-4925-AFFF-6D983D24B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766762"/>
            <a:ext cx="86582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461142-A90E-422A-9E31-BDD71A45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661987"/>
            <a:ext cx="86106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5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11CAEC-EA31-4E6D-9A48-CC187D41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85787"/>
            <a:ext cx="83820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75273"/>
            <a:ext cx="7886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latin typeface="+mn-lt"/>
                <a:cs typeface="Georgia"/>
              </a:rPr>
              <a:t>Uso</a:t>
            </a:r>
            <a:r>
              <a:rPr sz="3200" i="0" spc="-35" dirty="0">
                <a:latin typeface="+mn-lt"/>
                <a:cs typeface="Georgia"/>
              </a:rPr>
              <a:t> </a:t>
            </a:r>
            <a:r>
              <a:rPr sz="3200" i="0" dirty="0">
                <a:latin typeface="+mn-lt"/>
                <a:cs typeface="Georgia"/>
              </a:rPr>
              <a:t>de</a:t>
            </a:r>
            <a:r>
              <a:rPr sz="3200" i="0" spc="-25" dirty="0">
                <a:latin typeface="+mn-lt"/>
                <a:cs typeface="Georgia"/>
              </a:rPr>
              <a:t> </a:t>
            </a:r>
            <a:r>
              <a:rPr sz="3200" i="0" dirty="0">
                <a:latin typeface="+mn-lt"/>
                <a:cs typeface="Georgia"/>
              </a:rPr>
              <a:t>pruebas</a:t>
            </a:r>
            <a:r>
              <a:rPr sz="3200" i="0" spc="-5" dirty="0">
                <a:latin typeface="+mn-lt"/>
                <a:cs typeface="Georgia"/>
              </a:rPr>
              <a:t> </a:t>
            </a:r>
            <a:r>
              <a:rPr sz="3200" dirty="0">
                <a:latin typeface="+mn-lt"/>
              </a:rPr>
              <a:t>a</a:t>
            </a:r>
            <a:r>
              <a:rPr sz="3200" spc="-20" dirty="0">
                <a:latin typeface="+mn-lt"/>
              </a:rPr>
              <a:t> </a:t>
            </a:r>
            <a:r>
              <a:rPr sz="3200" dirty="0">
                <a:latin typeface="+mn-lt"/>
              </a:rPr>
              <a:t>priori</a:t>
            </a:r>
            <a:r>
              <a:rPr sz="3200" spc="-20" dirty="0">
                <a:latin typeface="+mn-lt"/>
              </a:rPr>
              <a:t> </a:t>
            </a:r>
            <a:r>
              <a:rPr sz="3200" dirty="0">
                <a:latin typeface="+mn-lt"/>
              </a:rPr>
              <a:t>(</a:t>
            </a:r>
            <a:r>
              <a:rPr sz="3200" i="0" dirty="0">
                <a:latin typeface="+mn-lt"/>
                <a:cs typeface="Georgia"/>
              </a:rPr>
              <a:t>o</a:t>
            </a:r>
            <a:r>
              <a:rPr sz="3200" i="0" spc="-20" dirty="0">
                <a:latin typeface="+mn-lt"/>
                <a:cs typeface="Georgia"/>
              </a:rPr>
              <a:t> </a:t>
            </a:r>
            <a:r>
              <a:rPr sz="3200" dirty="0">
                <a:latin typeface="+mn-lt"/>
              </a:rPr>
              <a:t>contrastes</a:t>
            </a:r>
            <a:r>
              <a:rPr sz="3200" spc="-10" dirty="0">
                <a:latin typeface="+mn-lt"/>
              </a:rPr>
              <a:t> lineales)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123" y="2139223"/>
            <a:ext cx="78867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Existe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una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hipótesis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alternativa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interés</a:t>
            </a:r>
            <a:endParaRPr sz="2400" dirty="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Se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planifican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sólo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las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comparaciones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múltiples</a:t>
            </a:r>
            <a:r>
              <a:rPr sz="2400" spc="-25" dirty="0">
                <a:latin typeface="Georgia"/>
                <a:cs typeface="Georgia"/>
              </a:rPr>
              <a:t> que </a:t>
            </a:r>
            <a:r>
              <a:rPr sz="2400" dirty="0">
                <a:latin typeface="Georgia"/>
                <a:cs typeface="Georgia"/>
              </a:rPr>
              <a:t>requiera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el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modelo en</a:t>
            </a:r>
            <a:r>
              <a:rPr sz="2400" spc="-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evaluación</a:t>
            </a:r>
            <a:endParaRPr sz="2400" dirty="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dirty="0">
                <a:latin typeface="Georgia"/>
                <a:cs typeface="Georgia"/>
              </a:rPr>
              <a:t>El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orden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las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comparaciones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define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priori.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745485"/>
            <a:ext cx="88817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0" dirty="0">
                <a:latin typeface="Georgia"/>
                <a:cs typeface="Georgia"/>
              </a:rPr>
              <a:t>Patrón:</a:t>
            </a:r>
            <a:r>
              <a:rPr sz="1800" b="1" i="0" spc="-5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Cobertura de</a:t>
            </a:r>
            <a:r>
              <a:rPr sz="1800" i="0" spc="-5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esponjas</a:t>
            </a:r>
            <a:r>
              <a:rPr sz="1800" i="0" spc="-10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es</a:t>
            </a:r>
            <a:r>
              <a:rPr sz="1800" i="0" spc="-10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mayor en</a:t>
            </a:r>
            <a:r>
              <a:rPr sz="1800" i="0" spc="-10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raíces</a:t>
            </a:r>
            <a:r>
              <a:rPr sz="1800" i="0" spc="-10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suspendidas</a:t>
            </a:r>
            <a:r>
              <a:rPr sz="1800" i="0" spc="-20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que raíces</a:t>
            </a:r>
            <a:r>
              <a:rPr sz="1800" i="0" spc="-15" dirty="0">
                <a:latin typeface="Georgia"/>
                <a:cs typeface="Georgia"/>
              </a:rPr>
              <a:t> </a:t>
            </a:r>
            <a:r>
              <a:rPr sz="1800" i="0" dirty="0">
                <a:latin typeface="Georgia"/>
                <a:cs typeface="Georgia"/>
              </a:rPr>
              <a:t>asentadas</a:t>
            </a:r>
            <a:r>
              <a:rPr sz="1800" i="0" spc="10" dirty="0">
                <a:latin typeface="Georgia"/>
                <a:cs typeface="Georgia"/>
              </a:rPr>
              <a:t> </a:t>
            </a:r>
            <a:r>
              <a:rPr sz="1800" i="0" spc="-25" dirty="0">
                <a:latin typeface="Georgia"/>
                <a:cs typeface="Georgia"/>
              </a:rPr>
              <a:t>en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i="0" dirty="0">
                <a:latin typeface="Georgia"/>
                <a:cs typeface="Georgia"/>
              </a:rPr>
              <a:t>el</a:t>
            </a:r>
            <a:r>
              <a:rPr sz="1800" i="0" spc="-10" dirty="0">
                <a:latin typeface="Georgia"/>
                <a:cs typeface="Georgia"/>
              </a:rPr>
              <a:t> fondo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455416"/>
            <a:ext cx="8710295" cy="180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272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eorgia"/>
                <a:cs typeface="Georgia"/>
              </a:rPr>
              <a:t>Modelo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explicativo:</a:t>
            </a:r>
            <a:r>
              <a:rPr sz="1800" b="1" spc="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Depredación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(raíces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que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mantienen suspendidas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impiden </a:t>
            </a:r>
            <a:r>
              <a:rPr sz="1800" dirty="0">
                <a:latin typeface="Georgia"/>
                <a:cs typeface="Georgia"/>
              </a:rPr>
              <a:t>acceso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depredadores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bentónicos)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50">
              <a:latin typeface="Georgia"/>
              <a:cs typeface="Georgia"/>
            </a:endParaRPr>
          </a:p>
          <a:p>
            <a:pPr marL="12700" marR="1093470">
              <a:lnSpc>
                <a:spcPct val="100000"/>
              </a:lnSpc>
            </a:pPr>
            <a:r>
              <a:rPr sz="1800" b="1" dirty="0">
                <a:latin typeface="Georgia"/>
                <a:cs typeface="Georgia"/>
              </a:rPr>
              <a:t>Predicción: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Si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modelo de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depredación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responsable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del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patrón,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raíces </a:t>
            </a:r>
            <a:r>
              <a:rPr sz="1800" dirty="0">
                <a:latin typeface="Georgia"/>
                <a:cs typeface="Georgia"/>
              </a:rPr>
              <a:t>asentadas protegida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depredadores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deben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ser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colonizadas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por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esponjas</a:t>
            </a:r>
            <a:endParaRPr sz="1800">
              <a:latin typeface="Georgia"/>
              <a:cs typeface="Georgia"/>
            </a:endParaRPr>
          </a:p>
          <a:p>
            <a:pPr marL="229235">
              <a:lnSpc>
                <a:spcPct val="100000"/>
              </a:lnSpc>
              <a:spcBef>
                <a:spcPts val="985"/>
              </a:spcBef>
            </a:pPr>
            <a:r>
              <a:rPr sz="1800" b="1" dirty="0">
                <a:latin typeface="Georgia"/>
                <a:cs typeface="Georgia"/>
              </a:rPr>
              <a:t>H0: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Raíces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asentadas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protegidas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depredadores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son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colonizadas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por</a:t>
            </a:r>
            <a:r>
              <a:rPr sz="1800" spc="-10" dirty="0">
                <a:latin typeface="Georgia"/>
                <a:cs typeface="Georgia"/>
              </a:rPr>
              <a:t> esponjas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961" y="869441"/>
            <a:ext cx="2353056" cy="17647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6217" y="890016"/>
            <a:ext cx="2325624" cy="174421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493264" y="5786628"/>
            <a:ext cx="921385" cy="969644"/>
            <a:chOff x="2493264" y="5786628"/>
            <a:chExt cx="921385" cy="969644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2789" y="5796153"/>
              <a:ext cx="902208" cy="9502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02789" y="5796153"/>
              <a:ext cx="902335" cy="950594"/>
            </a:xfrm>
            <a:custGeom>
              <a:avLst/>
              <a:gdLst/>
              <a:ahLst/>
              <a:cxnLst/>
              <a:rect l="l" t="t" r="r" b="b"/>
              <a:pathLst>
                <a:path w="902335" h="950595">
                  <a:moveTo>
                    <a:pt x="902208" y="158369"/>
                  </a:moveTo>
                  <a:lnTo>
                    <a:pt x="883111" y="204108"/>
                  </a:lnTo>
                  <a:lnTo>
                    <a:pt x="829541" y="244602"/>
                  </a:lnTo>
                  <a:lnTo>
                    <a:pt x="791572" y="262270"/>
                  </a:lnTo>
                  <a:lnTo>
                    <a:pt x="747076" y="277892"/>
                  </a:lnTo>
                  <a:lnTo>
                    <a:pt x="696750" y="291223"/>
                  </a:lnTo>
                  <a:lnTo>
                    <a:pt x="641293" y="302018"/>
                  </a:lnTo>
                  <a:lnTo>
                    <a:pt x="581401" y="310032"/>
                  </a:lnTo>
                  <a:lnTo>
                    <a:pt x="517772" y="315020"/>
                  </a:lnTo>
                  <a:lnTo>
                    <a:pt x="451104" y="316738"/>
                  </a:lnTo>
                  <a:lnTo>
                    <a:pt x="384435" y="315020"/>
                  </a:lnTo>
                  <a:lnTo>
                    <a:pt x="320806" y="310032"/>
                  </a:lnTo>
                  <a:lnTo>
                    <a:pt x="260914" y="302018"/>
                  </a:lnTo>
                  <a:lnTo>
                    <a:pt x="205457" y="291223"/>
                  </a:lnTo>
                  <a:lnTo>
                    <a:pt x="155131" y="277892"/>
                  </a:lnTo>
                  <a:lnTo>
                    <a:pt x="110635" y="262270"/>
                  </a:lnTo>
                  <a:lnTo>
                    <a:pt x="72666" y="244602"/>
                  </a:lnTo>
                  <a:lnTo>
                    <a:pt x="19096" y="204108"/>
                  </a:lnTo>
                  <a:lnTo>
                    <a:pt x="4890" y="181771"/>
                  </a:lnTo>
                  <a:lnTo>
                    <a:pt x="0" y="158369"/>
                  </a:lnTo>
                </a:path>
                <a:path w="902335" h="950595">
                  <a:moveTo>
                    <a:pt x="0" y="158369"/>
                  </a:moveTo>
                  <a:lnTo>
                    <a:pt x="19096" y="112629"/>
                  </a:lnTo>
                  <a:lnTo>
                    <a:pt x="72666" y="72135"/>
                  </a:lnTo>
                  <a:lnTo>
                    <a:pt x="110635" y="54467"/>
                  </a:lnTo>
                  <a:lnTo>
                    <a:pt x="155131" y="38845"/>
                  </a:lnTo>
                  <a:lnTo>
                    <a:pt x="205457" y="25514"/>
                  </a:lnTo>
                  <a:lnTo>
                    <a:pt x="260914" y="14719"/>
                  </a:lnTo>
                  <a:lnTo>
                    <a:pt x="320806" y="6705"/>
                  </a:lnTo>
                  <a:lnTo>
                    <a:pt x="384435" y="1717"/>
                  </a:lnTo>
                  <a:lnTo>
                    <a:pt x="451104" y="0"/>
                  </a:lnTo>
                  <a:lnTo>
                    <a:pt x="517772" y="1717"/>
                  </a:lnTo>
                  <a:lnTo>
                    <a:pt x="581401" y="6705"/>
                  </a:lnTo>
                  <a:lnTo>
                    <a:pt x="641293" y="14719"/>
                  </a:lnTo>
                  <a:lnTo>
                    <a:pt x="696750" y="25514"/>
                  </a:lnTo>
                  <a:lnTo>
                    <a:pt x="747076" y="38845"/>
                  </a:lnTo>
                  <a:lnTo>
                    <a:pt x="791572" y="54467"/>
                  </a:lnTo>
                  <a:lnTo>
                    <a:pt x="829541" y="72135"/>
                  </a:lnTo>
                  <a:lnTo>
                    <a:pt x="883111" y="112629"/>
                  </a:lnTo>
                  <a:lnTo>
                    <a:pt x="902208" y="158369"/>
                  </a:lnTo>
                  <a:lnTo>
                    <a:pt x="902208" y="791845"/>
                  </a:lnTo>
                  <a:lnTo>
                    <a:pt x="883111" y="837584"/>
                  </a:lnTo>
                  <a:lnTo>
                    <a:pt x="829541" y="878078"/>
                  </a:lnTo>
                  <a:lnTo>
                    <a:pt x="791572" y="895746"/>
                  </a:lnTo>
                  <a:lnTo>
                    <a:pt x="747076" y="911368"/>
                  </a:lnTo>
                  <a:lnTo>
                    <a:pt x="696750" y="924699"/>
                  </a:lnTo>
                  <a:lnTo>
                    <a:pt x="641293" y="935494"/>
                  </a:lnTo>
                  <a:lnTo>
                    <a:pt x="581401" y="943508"/>
                  </a:lnTo>
                  <a:lnTo>
                    <a:pt x="517772" y="948496"/>
                  </a:lnTo>
                  <a:lnTo>
                    <a:pt x="451104" y="950214"/>
                  </a:lnTo>
                  <a:lnTo>
                    <a:pt x="384435" y="948496"/>
                  </a:lnTo>
                  <a:lnTo>
                    <a:pt x="320806" y="943508"/>
                  </a:lnTo>
                  <a:lnTo>
                    <a:pt x="260914" y="935494"/>
                  </a:lnTo>
                  <a:lnTo>
                    <a:pt x="205457" y="924699"/>
                  </a:lnTo>
                  <a:lnTo>
                    <a:pt x="155131" y="911368"/>
                  </a:lnTo>
                  <a:lnTo>
                    <a:pt x="110635" y="895746"/>
                  </a:lnTo>
                  <a:lnTo>
                    <a:pt x="72666" y="878078"/>
                  </a:lnTo>
                  <a:lnTo>
                    <a:pt x="19096" y="837584"/>
                  </a:lnTo>
                  <a:lnTo>
                    <a:pt x="0" y="791845"/>
                  </a:lnTo>
                  <a:lnTo>
                    <a:pt x="0" y="158369"/>
                  </a:lnTo>
                  <a:close/>
                </a:path>
              </a:pathLst>
            </a:custGeom>
            <a:ln w="1905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5402" y="5958332"/>
            <a:ext cx="141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Experimento: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5688" y="5497321"/>
            <a:ext cx="179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Sin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depredadores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06461" y="5806440"/>
            <a:ext cx="921385" cy="969644"/>
            <a:chOff x="7506461" y="5806440"/>
            <a:chExt cx="921385" cy="969644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5986" y="5815965"/>
              <a:ext cx="902208" cy="9502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515986" y="5815965"/>
              <a:ext cx="902335" cy="950594"/>
            </a:xfrm>
            <a:custGeom>
              <a:avLst/>
              <a:gdLst/>
              <a:ahLst/>
              <a:cxnLst/>
              <a:rect l="l" t="t" r="r" b="b"/>
              <a:pathLst>
                <a:path w="902334" h="950595">
                  <a:moveTo>
                    <a:pt x="902208" y="158369"/>
                  </a:moveTo>
                  <a:lnTo>
                    <a:pt x="883111" y="204108"/>
                  </a:lnTo>
                  <a:lnTo>
                    <a:pt x="829541" y="244602"/>
                  </a:lnTo>
                  <a:lnTo>
                    <a:pt x="791572" y="262270"/>
                  </a:lnTo>
                  <a:lnTo>
                    <a:pt x="747076" y="277892"/>
                  </a:lnTo>
                  <a:lnTo>
                    <a:pt x="696750" y="291223"/>
                  </a:lnTo>
                  <a:lnTo>
                    <a:pt x="641293" y="302018"/>
                  </a:lnTo>
                  <a:lnTo>
                    <a:pt x="581401" y="310032"/>
                  </a:lnTo>
                  <a:lnTo>
                    <a:pt x="517772" y="315020"/>
                  </a:lnTo>
                  <a:lnTo>
                    <a:pt x="451104" y="316738"/>
                  </a:lnTo>
                  <a:lnTo>
                    <a:pt x="384435" y="315020"/>
                  </a:lnTo>
                  <a:lnTo>
                    <a:pt x="320806" y="310032"/>
                  </a:lnTo>
                  <a:lnTo>
                    <a:pt x="260914" y="302018"/>
                  </a:lnTo>
                  <a:lnTo>
                    <a:pt x="205457" y="291223"/>
                  </a:lnTo>
                  <a:lnTo>
                    <a:pt x="155131" y="277892"/>
                  </a:lnTo>
                  <a:lnTo>
                    <a:pt x="110635" y="262270"/>
                  </a:lnTo>
                  <a:lnTo>
                    <a:pt x="72666" y="244602"/>
                  </a:lnTo>
                  <a:lnTo>
                    <a:pt x="19096" y="204108"/>
                  </a:lnTo>
                  <a:lnTo>
                    <a:pt x="4890" y="181771"/>
                  </a:lnTo>
                  <a:lnTo>
                    <a:pt x="0" y="158369"/>
                  </a:lnTo>
                </a:path>
                <a:path w="902334" h="950595">
                  <a:moveTo>
                    <a:pt x="0" y="158369"/>
                  </a:moveTo>
                  <a:lnTo>
                    <a:pt x="19096" y="112629"/>
                  </a:lnTo>
                  <a:lnTo>
                    <a:pt x="72666" y="72135"/>
                  </a:lnTo>
                  <a:lnTo>
                    <a:pt x="110635" y="54467"/>
                  </a:lnTo>
                  <a:lnTo>
                    <a:pt x="155131" y="38845"/>
                  </a:lnTo>
                  <a:lnTo>
                    <a:pt x="205457" y="25514"/>
                  </a:lnTo>
                  <a:lnTo>
                    <a:pt x="260914" y="14719"/>
                  </a:lnTo>
                  <a:lnTo>
                    <a:pt x="320806" y="6705"/>
                  </a:lnTo>
                  <a:lnTo>
                    <a:pt x="384435" y="1717"/>
                  </a:lnTo>
                  <a:lnTo>
                    <a:pt x="451104" y="0"/>
                  </a:lnTo>
                  <a:lnTo>
                    <a:pt x="517772" y="1717"/>
                  </a:lnTo>
                  <a:lnTo>
                    <a:pt x="581401" y="6705"/>
                  </a:lnTo>
                  <a:lnTo>
                    <a:pt x="641293" y="14719"/>
                  </a:lnTo>
                  <a:lnTo>
                    <a:pt x="696750" y="25514"/>
                  </a:lnTo>
                  <a:lnTo>
                    <a:pt x="747076" y="38845"/>
                  </a:lnTo>
                  <a:lnTo>
                    <a:pt x="791572" y="54467"/>
                  </a:lnTo>
                  <a:lnTo>
                    <a:pt x="829541" y="72135"/>
                  </a:lnTo>
                  <a:lnTo>
                    <a:pt x="883111" y="112629"/>
                  </a:lnTo>
                  <a:lnTo>
                    <a:pt x="902208" y="158369"/>
                  </a:lnTo>
                  <a:lnTo>
                    <a:pt x="902208" y="791845"/>
                  </a:lnTo>
                  <a:lnTo>
                    <a:pt x="883111" y="837584"/>
                  </a:lnTo>
                  <a:lnTo>
                    <a:pt x="829541" y="878078"/>
                  </a:lnTo>
                  <a:lnTo>
                    <a:pt x="791572" y="895746"/>
                  </a:lnTo>
                  <a:lnTo>
                    <a:pt x="747076" y="911368"/>
                  </a:lnTo>
                  <a:lnTo>
                    <a:pt x="696750" y="924699"/>
                  </a:lnTo>
                  <a:lnTo>
                    <a:pt x="641293" y="935494"/>
                  </a:lnTo>
                  <a:lnTo>
                    <a:pt x="581401" y="943508"/>
                  </a:lnTo>
                  <a:lnTo>
                    <a:pt x="517772" y="948496"/>
                  </a:lnTo>
                  <a:lnTo>
                    <a:pt x="451104" y="950214"/>
                  </a:lnTo>
                  <a:lnTo>
                    <a:pt x="384435" y="948496"/>
                  </a:lnTo>
                  <a:lnTo>
                    <a:pt x="320806" y="943508"/>
                  </a:lnTo>
                  <a:lnTo>
                    <a:pt x="260914" y="935494"/>
                  </a:lnTo>
                  <a:lnTo>
                    <a:pt x="205457" y="924699"/>
                  </a:lnTo>
                  <a:lnTo>
                    <a:pt x="155131" y="911368"/>
                  </a:lnTo>
                  <a:lnTo>
                    <a:pt x="110635" y="895746"/>
                  </a:lnTo>
                  <a:lnTo>
                    <a:pt x="72666" y="878078"/>
                  </a:lnTo>
                  <a:lnTo>
                    <a:pt x="19096" y="837584"/>
                  </a:lnTo>
                  <a:lnTo>
                    <a:pt x="0" y="791845"/>
                  </a:lnTo>
                  <a:lnTo>
                    <a:pt x="0" y="158369"/>
                  </a:lnTo>
                  <a:close/>
                </a:path>
              </a:pathLst>
            </a:custGeom>
            <a:ln w="1905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170928" y="5448300"/>
            <a:ext cx="15360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5080" indent="-180975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Georgia"/>
                <a:cs typeface="Georgia"/>
              </a:rPr>
              <a:t>Control</a:t>
            </a:r>
            <a:r>
              <a:rPr sz="1050" spc="-15" dirty="0">
                <a:latin typeface="Georgia"/>
                <a:cs typeface="Georgia"/>
              </a:rPr>
              <a:t> </a:t>
            </a:r>
            <a:r>
              <a:rPr sz="1050" dirty="0">
                <a:latin typeface="Georgia"/>
                <a:cs typeface="Georgia"/>
              </a:rPr>
              <a:t>de</a:t>
            </a:r>
            <a:r>
              <a:rPr sz="1050" spc="-15" dirty="0">
                <a:latin typeface="Georgia"/>
                <a:cs typeface="Georgia"/>
              </a:rPr>
              <a:t> </a:t>
            </a:r>
            <a:r>
              <a:rPr sz="1050" spc="-10" dirty="0">
                <a:latin typeface="Georgia"/>
                <a:cs typeface="Georgia"/>
              </a:rPr>
              <a:t>procedimiento </a:t>
            </a:r>
            <a:r>
              <a:rPr sz="1050" dirty="0">
                <a:latin typeface="Georgia"/>
                <a:cs typeface="Georgia"/>
              </a:rPr>
              <a:t>(con</a:t>
            </a:r>
            <a:r>
              <a:rPr sz="1050" spc="-10" dirty="0">
                <a:latin typeface="Georgia"/>
                <a:cs typeface="Georgia"/>
              </a:rPr>
              <a:t> depredadores)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5771" y="5828157"/>
            <a:ext cx="902335" cy="950594"/>
          </a:xfrm>
          <a:custGeom>
            <a:avLst/>
            <a:gdLst/>
            <a:ahLst/>
            <a:cxnLst/>
            <a:rect l="l" t="t" r="r" b="b"/>
            <a:pathLst>
              <a:path w="902335" h="950595">
                <a:moveTo>
                  <a:pt x="902207" y="158369"/>
                </a:moveTo>
                <a:lnTo>
                  <a:pt x="883111" y="204108"/>
                </a:lnTo>
                <a:lnTo>
                  <a:pt x="829541" y="244602"/>
                </a:lnTo>
                <a:lnTo>
                  <a:pt x="791572" y="262270"/>
                </a:lnTo>
                <a:lnTo>
                  <a:pt x="747076" y="277892"/>
                </a:lnTo>
                <a:lnTo>
                  <a:pt x="696750" y="291223"/>
                </a:lnTo>
                <a:lnTo>
                  <a:pt x="641293" y="302018"/>
                </a:lnTo>
                <a:lnTo>
                  <a:pt x="581401" y="310032"/>
                </a:lnTo>
                <a:lnTo>
                  <a:pt x="517772" y="315020"/>
                </a:lnTo>
                <a:lnTo>
                  <a:pt x="451103" y="316738"/>
                </a:lnTo>
                <a:lnTo>
                  <a:pt x="384435" y="315020"/>
                </a:lnTo>
                <a:lnTo>
                  <a:pt x="320806" y="310032"/>
                </a:lnTo>
                <a:lnTo>
                  <a:pt x="260914" y="302018"/>
                </a:lnTo>
                <a:lnTo>
                  <a:pt x="205457" y="291223"/>
                </a:lnTo>
                <a:lnTo>
                  <a:pt x="155131" y="277892"/>
                </a:lnTo>
                <a:lnTo>
                  <a:pt x="110635" y="262270"/>
                </a:lnTo>
                <a:lnTo>
                  <a:pt x="72666" y="244602"/>
                </a:lnTo>
                <a:lnTo>
                  <a:pt x="19096" y="204108"/>
                </a:lnTo>
                <a:lnTo>
                  <a:pt x="4890" y="181771"/>
                </a:lnTo>
                <a:lnTo>
                  <a:pt x="0" y="158369"/>
                </a:lnTo>
              </a:path>
              <a:path w="902335" h="950595">
                <a:moveTo>
                  <a:pt x="0" y="158369"/>
                </a:moveTo>
                <a:lnTo>
                  <a:pt x="19096" y="112629"/>
                </a:lnTo>
                <a:lnTo>
                  <a:pt x="72666" y="72135"/>
                </a:lnTo>
                <a:lnTo>
                  <a:pt x="110635" y="54467"/>
                </a:lnTo>
                <a:lnTo>
                  <a:pt x="155131" y="38845"/>
                </a:lnTo>
                <a:lnTo>
                  <a:pt x="205457" y="25514"/>
                </a:lnTo>
                <a:lnTo>
                  <a:pt x="260914" y="14719"/>
                </a:lnTo>
                <a:lnTo>
                  <a:pt x="320806" y="6705"/>
                </a:lnTo>
                <a:lnTo>
                  <a:pt x="384435" y="1717"/>
                </a:lnTo>
                <a:lnTo>
                  <a:pt x="451103" y="0"/>
                </a:lnTo>
                <a:lnTo>
                  <a:pt x="517772" y="1717"/>
                </a:lnTo>
                <a:lnTo>
                  <a:pt x="581401" y="6705"/>
                </a:lnTo>
                <a:lnTo>
                  <a:pt x="641293" y="14719"/>
                </a:lnTo>
                <a:lnTo>
                  <a:pt x="696750" y="25514"/>
                </a:lnTo>
                <a:lnTo>
                  <a:pt x="747076" y="38845"/>
                </a:lnTo>
                <a:lnTo>
                  <a:pt x="791572" y="54467"/>
                </a:lnTo>
                <a:lnTo>
                  <a:pt x="829541" y="72135"/>
                </a:lnTo>
                <a:lnTo>
                  <a:pt x="883111" y="112629"/>
                </a:lnTo>
                <a:lnTo>
                  <a:pt x="902207" y="158369"/>
                </a:lnTo>
                <a:lnTo>
                  <a:pt x="902207" y="791845"/>
                </a:lnTo>
                <a:lnTo>
                  <a:pt x="883111" y="837584"/>
                </a:lnTo>
                <a:lnTo>
                  <a:pt x="829541" y="878078"/>
                </a:lnTo>
                <a:lnTo>
                  <a:pt x="791572" y="895746"/>
                </a:lnTo>
                <a:lnTo>
                  <a:pt x="747076" y="911368"/>
                </a:lnTo>
                <a:lnTo>
                  <a:pt x="696750" y="924699"/>
                </a:lnTo>
                <a:lnTo>
                  <a:pt x="641293" y="935494"/>
                </a:lnTo>
                <a:lnTo>
                  <a:pt x="581401" y="943508"/>
                </a:lnTo>
                <a:lnTo>
                  <a:pt x="517772" y="948496"/>
                </a:lnTo>
                <a:lnTo>
                  <a:pt x="451103" y="950214"/>
                </a:lnTo>
                <a:lnTo>
                  <a:pt x="384435" y="948496"/>
                </a:lnTo>
                <a:lnTo>
                  <a:pt x="320806" y="943508"/>
                </a:lnTo>
                <a:lnTo>
                  <a:pt x="260914" y="935494"/>
                </a:lnTo>
                <a:lnTo>
                  <a:pt x="205457" y="924699"/>
                </a:lnTo>
                <a:lnTo>
                  <a:pt x="155131" y="911368"/>
                </a:lnTo>
                <a:lnTo>
                  <a:pt x="110635" y="895746"/>
                </a:lnTo>
                <a:lnTo>
                  <a:pt x="72666" y="878078"/>
                </a:lnTo>
                <a:lnTo>
                  <a:pt x="19096" y="837584"/>
                </a:lnTo>
                <a:lnTo>
                  <a:pt x="0" y="791845"/>
                </a:lnTo>
                <a:lnTo>
                  <a:pt x="0" y="158369"/>
                </a:lnTo>
                <a:close/>
              </a:path>
            </a:pathLst>
          </a:custGeom>
          <a:ln w="1905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61078" y="5529579"/>
            <a:ext cx="1866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Con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depredadores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24FC4BC-892C-EB5C-82A5-EE005492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1" y="457213"/>
            <a:ext cx="8084457" cy="594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3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034" y="1010703"/>
            <a:ext cx="39319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523365" algn="l"/>
              </a:tabLst>
            </a:pPr>
            <a:r>
              <a:rPr sz="5400" i="0" baseline="11574" dirty="0">
                <a:latin typeface="Cambria Math"/>
                <a:cs typeface="Cambria Math"/>
              </a:rPr>
              <a:t>𝐻</a:t>
            </a:r>
            <a:r>
              <a:rPr sz="2600" i="0" dirty="0">
                <a:latin typeface="Cambria Math"/>
                <a:cs typeface="Cambria Math"/>
              </a:rPr>
              <a:t>0</a:t>
            </a:r>
            <a:r>
              <a:rPr sz="5400" i="0" baseline="11574" dirty="0">
                <a:latin typeface="Cambria Math"/>
                <a:cs typeface="Cambria Math"/>
              </a:rPr>
              <a:t>:</a:t>
            </a:r>
            <a:r>
              <a:rPr sz="5400" i="0" spc="-277" baseline="11574" dirty="0">
                <a:latin typeface="Cambria Math"/>
                <a:cs typeface="Cambria Math"/>
              </a:rPr>
              <a:t> </a:t>
            </a:r>
            <a:r>
              <a:rPr sz="5400" i="0" spc="75" baseline="11574" dirty="0">
                <a:latin typeface="Cambria Math"/>
                <a:cs typeface="Cambria Math"/>
              </a:rPr>
              <a:t>𝜇</a:t>
            </a:r>
            <a:r>
              <a:rPr sz="2600" i="0" spc="50" dirty="0">
                <a:latin typeface="Cambria Math"/>
                <a:cs typeface="Cambria Math"/>
              </a:rPr>
              <a:t>𝑠𝑑</a:t>
            </a:r>
            <a:r>
              <a:rPr sz="2600" i="0" dirty="0">
                <a:latin typeface="Cambria Math"/>
                <a:cs typeface="Cambria Math"/>
              </a:rPr>
              <a:t>	</a:t>
            </a:r>
            <a:r>
              <a:rPr sz="5400" i="0" baseline="11574" dirty="0">
                <a:latin typeface="Cambria Math"/>
                <a:cs typeface="Cambria Math"/>
              </a:rPr>
              <a:t>=</a:t>
            </a:r>
            <a:r>
              <a:rPr sz="5400" i="0" spc="307" baseline="11574" dirty="0">
                <a:latin typeface="Cambria Math"/>
                <a:cs typeface="Cambria Math"/>
              </a:rPr>
              <a:t> </a:t>
            </a:r>
            <a:r>
              <a:rPr sz="5400" i="0" spc="142" baseline="11574" dirty="0">
                <a:latin typeface="Cambria Math"/>
                <a:cs typeface="Cambria Math"/>
              </a:rPr>
              <a:t>𝜇</a:t>
            </a:r>
            <a:r>
              <a:rPr sz="2600" i="0" spc="95" dirty="0">
                <a:latin typeface="Cambria Math"/>
                <a:cs typeface="Cambria Math"/>
              </a:rPr>
              <a:t>𝑐𝑑</a:t>
            </a:r>
            <a:r>
              <a:rPr sz="2600" i="0" spc="229" dirty="0">
                <a:latin typeface="Cambria Math"/>
                <a:cs typeface="Cambria Math"/>
              </a:rPr>
              <a:t> </a:t>
            </a:r>
            <a:r>
              <a:rPr sz="5400" i="0" baseline="11574" dirty="0">
                <a:latin typeface="Georgia"/>
                <a:cs typeface="Georgia"/>
              </a:rPr>
              <a:t>=</a:t>
            </a:r>
            <a:r>
              <a:rPr sz="5400" i="0" spc="-22" baseline="11574" dirty="0">
                <a:latin typeface="Georgia"/>
                <a:cs typeface="Georgia"/>
              </a:rPr>
              <a:t> </a:t>
            </a:r>
            <a:r>
              <a:rPr sz="5400" i="0" spc="135" baseline="11574" dirty="0">
                <a:latin typeface="Cambria Math"/>
                <a:cs typeface="Cambria Math"/>
              </a:rPr>
              <a:t>𝜇</a:t>
            </a:r>
            <a:r>
              <a:rPr sz="2600" i="0" spc="90" dirty="0">
                <a:latin typeface="Cambria Math"/>
                <a:cs typeface="Cambria Math"/>
              </a:rPr>
              <a:t>𝑐𝑡𝑝</a:t>
            </a:r>
            <a:endParaRPr sz="2600" dirty="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209" y="228282"/>
            <a:ext cx="2415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Georgia"/>
                <a:cs typeface="Georgia"/>
              </a:rPr>
              <a:t>En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un</a:t>
            </a:r>
            <a:r>
              <a:rPr sz="2800" spc="-10" dirty="0">
                <a:latin typeface="Georgia"/>
                <a:cs typeface="Georgia"/>
              </a:rPr>
              <a:t> ANOVA: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81127" y="1824672"/>
            <a:ext cx="7886700" cy="435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Pueden haber varias combinaciones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H</a:t>
            </a:r>
            <a:r>
              <a:rPr sz="1800" baseline="-20833" dirty="0"/>
              <a:t>A</a:t>
            </a:r>
            <a:r>
              <a:rPr sz="1800" dirty="0"/>
              <a:t>,</a:t>
            </a:r>
            <a:r>
              <a:rPr sz="1800" spc="-15" dirty="0"/>
              <a:t> </a:t>
            </a:r>
            <a:r>
              <a:rPr sz="1800" dirty="0"/>
              <a:t>pero</a:t>
            </a:r>
            <a:r>
              <a:rPr sz="1800" spc="-10" dirty="0"/>
              <a:t> </a:t>
            </a:r>
            <a:r>
              <a:rPr sz="1800" dirty="0"/>
              <a:t>interesa</a:t>
            </a:r>
            <a:r>
              <a:rPr sz="1800" spc="-5" dirty="0"/>
              <a:t> </a:t>
            </a:r>
            <a:r>
              <a:rPr sz="1800" dirty="0"/>
              <a:t>una</a:t>
            </a:r>
            <a:r>
              <a:rPr sz="1800" spc="-10" dirty="0"/>
              <a:t> </a:t>
            </a:r>
            <a:r>
              <a:rPr sz="1800" dirty="0"/>
              <a:t>específica</a:t>
            </a:r>
            <a:r>
              <a:rPr sz="1800" spc="-20" dirty="0"/>
              <a:t> para </a:t>
            </a:r>
            <a:r>
              <a:rPr sz="1800" dirty="0"/>
              <a:t>identificar</a:t>
            </a:r>
            <a:r>
              <a:rPr sz="1800" spc="-10" dirty="0"/>
              <a:t> </a:t>
            </a:r>
            <a:r>
              <a:rPr sz="1800" dirty="0"/>
              <a:t>la</a:t>
            </a:r>
            <a:r>
              <a:rPr sz="1800" spc="-10" dirty="0"/>
              <a:t> </a:t>
            </a:r>
            <a:r>
              <a:rPr sz="1800" dirty="0"/>
              <a:t>alternativa</a:t>
            </a:r>
            <a:r>
              <a:rPr sz="1800" spc="10" dirty="0"/>
              <a:t> </a:t>
            </a:r>
            <a:r>
              <a:rPr sz="1800" dirty="0"/>
              <a:t>de</a:t>
            </a:r>
            <a:r>
              <a:rPr sz="1800" spc="5" dirty="0"/>
              <a:t> </a:t>
            </a:r>
            <a:r>
              <a:rPr sz="1800" dirty="0"/>
              <a:t>nuestro</a:t>
            </a:r>
            <a:r>
              <a:rPr sz="1800" spc="5" dirty="0"/>
              <a:t> </a:t>
            </a:r>
            <a:r>
              <a:rPr sz="1800" spc="-10" dirty="0"/>
              <a:t>modelo:</a:t>
            </a:r>
            <a:endParaRPr sz="1800" dirty="0"/>
          </a:p>
          <a:p>
            <a:pPr>
              <a:lnSpc>
                <a:spcPct val="100000"/>
              </a:lnSpc>
            </a:pPr>
            <a:endParaRPr sz="2000" dirty="0"/>
          </a:p>
          <a:p>
            <a:pPr marL="840740" algn="ctr">
              <a:lnSpc>
                <a:spcPct val="100000"/>
              </a:lnSpc>
              <a:spcBef>
                <a:spcPts val="1745"/>
              </a:spcBef>
              <a:tabLst>
                <a:tab pos="3628390" algn="l"/>
              </a:tabLst>
            </a:pPr>
            <a:r>
              <a:rPr sz="5400" spc="-555" baseline="11574" dirty="0">
                <a:latin typeface="Cambria Math"/>
                <a:cs typeface="Cambria Math"/>
              </a:rPr>
              <a:t>𝐻</a:t>
            </a:r>
            <a:r>
              <a:rPr sz="2600" spc="190" dirty="0">
                <a:latin typeface="Cambria Math"/>
                <a:cs typeface="Cambria Math"/>
              </a:rPr>
              <a:t>𝐴</a:t>
            </a:r>
            <a:r>
              <a:rPr sz="5400" spc="30" baseline="11574" dirty="0">
                <a:latin typeface="Cambria Math"/>
                <a:cs typeface="Cambria Math"/>
              </a:rPr>
              <a:t>:</a:t>
            </a:r>
            <a:r>
              <a:rPr sz="5400" spc="-284" baseline="11574" dirty="0">
                <a:latin typeface="Cambria Math"/>
                <a:cs typeface="Cambria Math"/>
              </a:rPr>
              <a:t> </a:t>
            </a:r>
            <a:r>
              <a:rPr sz="5400" spc="142" baseline="11574" dirty="0">
                <a:latin typeface="Cambria Math"/>
                <a:cs typeface="Cambria Math"/>
              </a:rPr>
              <a:t>𝜇</a:t>
            </a:r>
            <a:r>
              <a:rPr sz="2600" spc="95" dirty="0">
                <a:latin typeface="Cambria Math"/>
                <a:cs typeface="Cambria Math"/>
              </a:rPr>
              <a:t>𝑐𝑑</a:t>
            </a:r>
            <a:r>
              <a:rPr sz="2600" spc="240" dirty="0">
                <a:latin typeface="Cambria Math"/>
                <a:cs typeface="Cambria Math"/>
              </a:rPr>
              <a:t> </a:t>
            </a:r>
            <a:r>
              <a:rPr sz="5400" baseline="11574" dirty="0"/>
              <a:t>=</a:t>
            </a:r>
            <a:r>
              <a:rPr sz="5400" spc="7" baseline="11574" dirty="0"/>
              <a:t> </a:t>
            </a:r>
            <a:r>
              <a:rPr sz="5400" spc="135" baseline="11574" dirty="0">
                <a:latin typeface="Cambria Math"/>
                <a:cs typeface="Cambria Math"/>
              </a:rPr>
              <a:t>𝜇</a:t>
            </a:r>
            <a:r>
              <a:rPr sz="2600" spc="90" dirty="0">
                <a:latin typeface="Cambria Math"/>
                <a:cs typeface="Cambria Math"/>
              </a:rPr>
              <a:t>𝑐𝑡𝑝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5400" baseline="11574" dirty="0">
                <a:latin typeface="Cambria Math"/>
                <a:cs typeface="Cambria Math"/>
              </a:rPr>
              <a:t>&lt;</a:t>
            </a:r>
            <a:r>
              <a:rPr sz="5400" spc="292" baseline="11574" dirty="0">
                <a:latin typeface="Cambria Math"/>
                <a:cs typeface="Cambria Math"/>
              </a:rPr>
              <a:t> </a:t>
            </a:r>
            <a:r>
              <a:rPr sz="5400" spc="67" baseline="11574" dirty="0">
                <a:latin typeface="Cambria Math"/>
                <a:cs typeface="Cambria Math"/>
              </a:rPr>
              <a:t>𝜇</a:t>
            </a:r>
            <a:r>
              <a:rPr sz="2600" spc="45" dirty="0">
                <a:latin typeface="Cambria Math"/>
                <a:cs typeface="Cambria Math"/>
              </a:rPr>
              <a:t>𝑠𝑑</a:t>
            </a:r>
            <a:endParaRPr sz="2600" dirty="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2230"/>
              </a:spcBef>
            </a:pPr>
            <a:r>
              <a:rPr dirty="0"/>
              <a:t>Procedimientos</a:t>
            </a:r>
            <a:r>
              <a:rPr spc="5" dirty="0"/>
              <a:t> </a:t>
            </a:r>
            <a:r>
              <a:rPr dirty="0"/>
              <a:t>para identificar</a:t>
            </a:r>
            <a:r>
              <a:rPr spc="5" dirty="0"/>
              <a:t> </a:t>
            </a:r>
            <a:r>
              <a:rPr dirty="0"/>
              <a:t>la</a:t>
            </a:r>
            <a:r>
              <a:rPr spc="-5" dirty="0"/>
              <a:t> </a:t>
            </a:r>
            <a:r>
              <a:rPr spc="-25" dirty="0"/>
              <a:t>H</a:t>
            </a:r>
            <a:r>
              <a:rPr sz="1800" spc="-37" baseline="-20833" dirty="0"/>
              <a:t>A</a:t>
            </a:r>
            <a:endParaRPr sz="1800" baseline="-20833" dirty="0"/>
          </a:p>
          <a:p>
            <a:pPr marL="50800">
              <a:lnSpc>
                <a:spcPct val="100000"/>
              </a:lnSpc>
              <a:tabLst>
                <a:tab pos="393065" algn="l"/>
              </a:tabLst>
            </a:pPr>
            <a:r>
              <a:rPr spc="-25" dirty="0"/>
              <a:t>1.</a:t>
            </a:r>
            <a:r>
              <a:rPr dirty="0"/>
              <a:t>	Prueba</a:t>
            </a:r>
            <a:r>
              <a:rPr spc="10" dirty="0"/>
              <a:t> </a:t>
            </a:r>
            <a:r>
              <a:rPr i="1" dirty="0">
                <a:latin typeface="Georgia"/>
                <a:cs typeface="Georgia"/>
              </a:rPr>
              <a:t>t</a:t>
            </a:r>
            <a:r>
              <a:rPr i="1" spc="-5" dirty="0">
                <a:latin typeface="Georgia"/>
                <a:cs typeface="Georgia"/>
              </a:rPr>
              <a:t> </a:t>
            </a:r>
            <a:r>
              <a:rPr dirty="0"/>
              <a:t>con</a:t>
            </a:r>
            <a:r>
              <a:rPr spc="-5" dirty="0"/>
              <a:t> </a:t>
            </a:r>
            <a:r>
              <a:rPr dirty="0"/>
              <a:t>dos</a:t>
            </a:r>
            <a:r>
              <a:rPr spc="-5" dirty="0"/>
              <a:t> </a:t>
            </a:r>
            <a:r>
              <a:rPr spc="-10" dirty="0"/>
              <a:t>comparaciones:</a:t>
            </a:r>
          </a:p>
          <a:p>
            <a:pPr marL="233679" algn="ctr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 𝐻</a:t>
            </a:r>
            <a:r>
              <a:rPr sz="2625" baseline="-15873" dirty="0">
                <a:latin typeface="Cambria Math"/>
                <a:cs typeface="Cambria Math"/>
              </a:rPr>
              <a:t>01</a:t>
            </a:r>
            <a:r>
              <a:rPr sz="2400" dirty="0">
                <a:latin typeface="Cambria Math"/>
                <a:cs typeface="Cambria Math"/>
              </a:rPr>
              <a:t>: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𝜇</a:t>
            </a:r>
            <a:r>
              <a:rPr sz="2625" spc="97" baseline="-15873" dirty="0">
                <a:latin typeface="Cambria Math"/>
                <a:cs typeface="Cambria Math"/>
              </a:rPr>
              <a:t>𝑐𝑡𝑝</a:t>
            </a:r>
            <a:r>
              <a:rPr sz="2625" spc="61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𝜇</a:t>
            </a:r>
            <a:r>
              <a:rPr sz="2625" spc="37" baseline="-15873" dirty="0">
                <a:latin typeface="Cambria Math"/>
                <a:cs typeface="Cambria Math"/>
              </a:rPr>
              <a:t>𝑐𝑑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0" y="6012941"/>
            <a:ext cx="77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2 − </a:t>
            </a:r>
            <a:r>
              <a:rPr sz="2400" spc="-50" dirty="0">
                <a:latin typeface="Cambria Math"/>
                <a:cs typeface="Cambria Math"/>
              </a:rPr>
              <a:t>𝐻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0584" y="6157722"/>
            <a:ext cx="283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02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24477" y="6232994"/>
            <a:ext cx="1041400" cy="20320"/>
          </a:xfrm>
          <a:custGeom>
            <a:avLst/>
            <a:gdLst/>
            <a:ahLst/>
            <a:cxnLst/>
            <a:rect l="l" t="t" r="r" b="b"/>
            <a:pathLst>
              <a:path w="1041400" h="20320">
                <a:moveTo>
                  <a:pt x="1040892" y="0"/>
                </a:moveTo>
                <a:lnTo>
                  <a:pt x="0" y="0"/>
                </a:lnTo>
                <a:lnTo>
                  <a:pt x="0" y="19812"/>
                </a:lnTo>
                <a:lnTo>
                  <a:pt x="1040892" y="19812"/>
                </a:lnTo>
                <a:lnTo>
                  <a:pt x="1040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7834" y="6248400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2994" y="5942076"/>
            <a:ext cx="1814830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ts val="1330"/>
              </a:lnSpc>
              <a:spcBef>
                <a:spcPts val="100"/>
              </a:spcBef>
            </a:pPr>
            <a:r>
              <a:rPr sz="2625" spc="165" baseline="11111" dirty="0">
                <a:latin typeface="Cambria Math"/>
                <a:cs typeface="Cambria Math"/>
              </a:rPr>
              <a:t>𝜇</a:t>
            </a:r>
            <a:r>
              <a:rPr sz="1450" spc="110" dirty="0">
                <a:latin typeface="Cambria Math"/>
                <a:cs typeface="Cambria Math"/>
              </a:rPr>
              <a:t>𝑐𝑡𝑝</a:t>
            </a:r>
            <a:r>
              <a:rPr sz="2625" spc="165" baseline="11111" dirty="0">
                <a:latin typeface="Cambria Math"/>
                <a:cs typeface="Cambria Math"/>
              </a:rPr>
              <a:t>+𝜇</a:t>
            </a:r>
            <a:r>
              <a:rPr sz="1450" spc="110" dirty="0">
                <a:latin typeface="Cambria Math"/>
                <a:cs typeface="Cambria Math"/>
              </a:rPr>
              <a:t>𝑐𝑑</a:t>
            </a:r>
            <a:endParaRPr sz="1450">
              <a:latin typeface="Cambria Math"/>
              <a:cs typeface="Cambria Math"/>
            </a:endParaRPr>
          </a:p>
          <a:p>
            <a:pPr marL="50800">
              <a:lnSpc>
                <a:spcPts val="2110"/>
              </a:lnSpc>
              <a:tabLst>
                <a:tab pos="1306830" algn="l"/>
              </a:tabLst>
            </a:pPr>
            <a:r>
              <a:rPr sz="2400" spc="-50" dirty="0">
                <a:latin typeface="Cambria Math"/>
                <a:cs typeface="Cambria Math"/>
              </a:rPr>
              <a:t>:</a:t>
            </a:r>
            <a:r>
              <a:rPr sz="2400" dirty="0">
                <a:latin typeface="Cambria Math"/>
                <a:cs typeface="Cambria Math"/>
              </a:rPr>
              <a:t>	&lt;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6261" y="6157722"/>
            <a:ext cx="2749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" dirty="0">
                <a:latin typeface="Cambria Math"/>
                <a:cs typeface="Cambria Math"/>
              </a:rPr>
              <a:t>𝑠𝑑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84" y="434558"/>
            <a:ext cx="42500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i="0" dirty="0">
                <a:latin typeface="Georgia"/>
                <a:cs typeface="Georgia"/>
              </a:rPr>
              <a:t>Procedimientos</a:t>
            </a:r>
            <a:r>
              <a:rPr sz="2000" i="0" spc="-65" dirty="0">
                <a:latin typeface="Georgia"/>
                <a:cs typeface="Georgia"/>
              </a:rPr>
              <a:t> </a:t>
            </a:r>
            <a:r>
              <a:rPr sz="2000" i="0" dirty="0">
                <a:latin typeface="Georgia"/>
                <a:cs typeface="Georgia"/>
              </a:rPr>
              <a:t>para</a:t>
            </a:r>
            <a:r>
              <a:rPr sz="2000" i="0" spc="-65" dirty="0">
                <a:latin typeface="Georgia"/>
                <a:cs typeface="Georgia"/>
              </a:rPr>
              <a:t> </a:t>
            </a:r>
            <a:r>
              <a:rPr sz="2000" i="0" dirty="0">
                <a:latin typeface="Georgia"/>
                <a:cs typeface="Georgia"/>
              </a:rPr>
              <a:t>identificar</a:t>
            </a:r>
            <a:r>
              <a:rPr sz="2000" i="0" spc="-60" dirty="0">
                <a:latin typeface="Georgia"/>
                <a:cs typeface="Georgia"/>
              </a:rPr>
              <a:t> </a:t>
            </a:r>
            <a:r>
              <a:rPr sz="2000" i="0" dirty="0">
                <a:latin typeface="Georgia"/>
                <a:cs typeface="Georgia"/>
              </a:rPr>
              <a:t>la</a:t>
            </a:r>
            <a:r>
              <a:rPr sz="2000" i="0" spc="-70" dirty="0">
                <a:latin typeface="Georgia"/>
                <a:cs typeface="Georgia"/>
              </a:rPr>
              <a:t> </a:t>
            </a:r>
            <a:r>
              <a:rPr sz="2000" i="0" spc="-25" dirty="0">
                <a:latin typeface="Georgia"/>
                <a:cs typeface="Georgia"/>
              </a:rPr>
              <a:t>H</a:t>
            </a:r>
            <a:r>
              <a:rPr sz="1950" i="0" spc="-37" baseline="-21367" dirty="0">
                <a:latin typeface="Georgia"/>
                <a:cs typeface="Georgia"/>
              </a:rPr>
              <a:t>A</a:t>
            </a:r>
            <a:endParaRPr sz="1950" baseline="-21367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973" y="1234439"/>
            <a:ext cx="8357234" cy="217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67665" algn="l"/>
                <a:tab pos="368300" algn="l"/>
              </a:tabLst>
            </a:pPr>
            <a:r>
              <a:rPr sz="2000" dirty="0">
                <a:latin typeface="Georgia"/>
                <a:cs typeface="Georgia"/>
              </a:rPr>
              <a:t>Contrastes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lineales:</a:t>
            </a:r>
            <a:endParaRPr sz="2000" dirty="0">
              <a:latin typeface="Georgia"/>
              <a:cs typeface="Georgia"/>
            </a:endParaRPr>
          </a:p>
          <a:p>
            <a:pPr marL="921385" marR="68580" lvl="1" indent="-342900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921385" algn="l"/>
                <a:tab pos="922019" algn="l"/>
              </a:tabLst>
            </a:pPr>
            <a:r>
              <a:rPr sz="1800" dirty="0">
                <a:latin typeface="Georgia"/>
                <a:cs typeface="Georgia"/>
              </a:rPr>
              <a:t>Implican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construcción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 cuadrados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medios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que excluye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agrupa </a:t>
            </a:r>
            <a:r>
              <a:rPr sz="1800" spc="-25" dirty="0">
                <a:latin typeface="Georgia"/>
                <a:cs typeface="Georgia"/>
              </a:rPr>
              <a:t>los </a:t>
            </a:r>
            <a:r>
              <a:rPr sz="1800" dirty="0">
                <a:latin typeface="Georgia"/>
                <a:cs typeface="Georgia"/>
              </a:rPr>
              <a:t>tratamientos de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interés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usando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coeficientes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y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una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ecuación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lineal</a:t>
            </a:r>
            <a:r>
              <a:rPr sz="1800" spc="-10" dirty="0">
                <a:latin typeface="Georgia"/>
                <a:cs typeface="Georgia"/>
              </a:rPr>
              <a:t> aditiva:</a:t>
            </a:r>
            <a:endParaRPr sz="1800" dirty="0">
              <a:latin typeface="Georgia"/>
              <a:cs typeface="Georgia"/>
            </a:endParaRPr>
          </a:p>
          <a:p>
            <a:pPr marR="144780" algn="ctr">
              <a:lnSpc>
                <a:spcPct val="100000"/>
              </a:lnSpc>
              <a:spcBef>
                <a:spcPts val="1455"/>
              </a:spcBef>
            </a:pPr>
            <a:r>
              <a:rPr sz="1800" dirty="0">
                <a:latin typeface="Cambria Math"/>
                <a:cs typeface="Cambria Math"/>
              </a:rPr>
              <a:t>𝐿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950" spc="359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r>
              <a:rPr sz="1950" baseline="-14957">
                <a:latin typeface="Cambria Math"/>
                <a:cs typeface="Cambria Math"/>
              </a:rPr>
              <a:t>2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2</a:t>
            </a:r>
            <a:r>
              <a:rPr sz="1800" dirty="0">
                <a:latin typeface="Georgia"/>
                <a:cs typeface="Georgia"/>
              </a:rPr>
              <a:t>+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r>
              <a:rPr sz="1950" baseline="-14957">
                <a:latin typeface="Cambria Math"/>
                <a:cs typeface="Cambria Math"/>
              </a:rPr>
              <a:t>…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…</a:t>
            </a:r>
            <a:r>
              <a:rPr sz="1800">
                <a:latin typeface="Georgia"/>
                <a:cs typeface="Georgia"/>
              </a:rPr>
              <a:t>+</a:t>
            </a:r>
            <a:r>
              <a:rPr sz="1800" spc="50">
                <a:latin typeface="Georgia"/>
                <a:cs typeface="Georgia"/>
              </a:rPr>
              <a:t> </a:t>
            </a:r>
            <a:r>
              <a:rPr sz="1800">
                <a:latin typeface="Cambria Math"/>
                <a:cs typeface="Cambria Math"/>
              </a:rPr>
              <a:t>𝑐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𝑖</a:t>
            </a:r>
            <a:r>
              <a:rPr sz="1950" spc="434" baseline="-14957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𝑐</a:t>
            </a:r>
            <a:r>
              <a:rPr sz="1950" baseline="-14957">
                <a:latin typeface="Cambria Math"/>
                <a:cs typeface="Cambria Math"/>
              </a:rPr>
              <a:t>…</a:t>
            </a:r>
            <a:r>
              <a:rPr sz="1800">
                <a:latin typeface="Cambria Math"/>
                <a:cs typeface="Cambria Math"/>
              </a:rPr>
              <a:t>𝑥</a:t>
            </a:r>
            <a:r>
              <a:rPr sz="1950" baseline="-14957">
                <a:latin typeface="Cambria Math"/>
                <a:cs typeface="Cambria Math"/>
              </a:rPr>
              <a:t>…</a:t>
            </a:r>
            <a:r>
              <a:rPr sz="1800">
                <a:latin typeface="Georgia"/>
                <a:cs typeface="Georgia"/>
              </a:rPr>
              <a:t>+</a:t>
            </a:r>
            <a:r>
              <a:rPr sz="1800" spc="50">
                <a:latin typeface="Georgia"/>
                <a:cs typeface="Georgia"/>
              </a:rPr>
              <a:t> </a:t>
            </a:r>
            <a:r>
              <a:rPr sz="1800" spc="-10">
                <a:latin typeface="Cambria Math"/>
                <a:cs typeface="Cambria Math"/>
              </a:rPr>
              <a:t>𝑐</a:t>
            </a:r>
            <a:r>
              <a:rPr sz="1950" spc="-15" baseline="-14957">
                <a:latin typeface="Cambria Math"/>
                <a:cs typeface="Cambria Math"/>
              </a:rPr>
              <a:t>𝑎</a:t>
            </a:r>
            <a:r>
              <a:rPr sz="1800" spc="-10">
                <a:latin typeface="Cambria Math"/>
                <a:cs typeface="Cambria Math"/>
              </a:rPr>
              <a:t>𝑥</a:t>
            </a:r>
            <a:r>
              <a:rPr sz="1950" spc="-15" baseline="-14957">
                <a:latin typeface="Cambria Math"/>
                <a:cs typeface="Cambria Math"/>
              </a:rPr>
              <a:t>𝑎</a:t>
            </a:r>
            <a:endParaRPr sz="1950" baseline="-14957" dirty="0">
              <a:latin typeface="Cambria Math"/>
              <a:cs typeface="Cambria Math"/>
            </a:endParaRPr>
          </a:p>
          <a:p>
            <a:pPr marL="921385" lvl="1" indent="-343535">
              <a:lnSpc>
                <a:spcPct val="100000"/>
              </a:lnSpc>
              <a:spcBef>
                <a:spcPts val="705"/>
              </a:spcBef>
              <a:buAutoNum type="arabicPeriod" startAt="2"/>
              <a:tabLst>
                <a:tab pos="921385" algn="l"/>
                <a:tab pos="922019" algn="l"/>
              </a:tabLst>
            </a:pPr>
            <a:r>
              <a:rPr sz="1800" dirty="0">
                <a:latin typeface="Georgia"/>
                <a:cs typeface="Georgia"/>
              </a:rPr>
              <a:t>Cada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comparación tiene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grado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libertad, por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que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no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pueden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haber</a:t>
            </a:r>
            <a:endParaRPr sz="1800" dirty="0">
              <a:latin typeface="Georgia"/>
              <a:cs typeface="Georgia"/>
            </a:endParaRPr>
          </a:p>
          <a:p>
            <a:pPr marL="92138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más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contrastes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que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grados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libertad </a:t>
            </a:r>
            <a:r>
              <a:rPr sz="1800" spc="-10" dirty="0">
                <a:latin typeface="Georgia"/>
                <a:cs typeface="Georgia"/>
              </a:rPr>
              <a:t>original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6124447"/>
            <a:ext cx="3856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25" dirty="0">
                <a:latin typeface="Georgia"/>
                <a:cs typeface="Georgia"/>
              </a:rPr>
              <a:t>5.</a:t>
            </a:r>
            <a:r>
              <a:rPr sz="1800" dirty="0">
                <a:latin typeface="Georgia"/>
                <a:cs typeface="Georgia"/>
              </a:rPr>
              <a:t>	El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F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de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la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prueba</a:t>
            </a:r>
            <a:r>
              <a:rPr sz="1800" i="1" spc="-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se</a:t>
            </a:r>
            <a:r>
              <a:rPr sz="1800" i="1" spc="-1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construye</a:t>
            </a:r>
            <a:r>
              <a:rPr sz="1800" i="1" spc="-5" dirty="0">
                <a:latin typeface="Georgia"/>
                <a:cs typeface="Georgia"/>
              </a:rPr>
              <a:t> </a:t>
            </a:r>
            <a:r>
              <a:rPr sz="1800" i="1" spc="-25" dirty="0">
                <a:latin typeface="Georgia"/>
                <a:cs typeface="Georgia"/>
              </a:rPr>
              <a:t>con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1288" y="3662616"/>
            <a:ext cx="7579359" cy="13413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ts val="2090"/>
              </a:lnSpc>
              <a:spcBef>
                <a:spcPts val="100"/>
              </a:spcBef>
              <a:buAutoNum type="arabicPeriod" startAt="3"/>
              <a:tabLst>
                <a:tab pos="393065" algn="l"/>
                <a:tab pos="393700" algn="l"/>
              </a:tabLst>
            </a:pPr>
            <a:r>
              <a:rPr sz="1800" dirty="0">
                <a:latin typeface="Georgia"/>
                <a:cs typeface="Georgia"/>
              </a:rPr>
              <a:t>Un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contraste es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válido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siempre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que la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suma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coeficientes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cero</a:t>
            </a:r>
            <a:endParaRPr sz="1800" dirty="0">
              <a:latin typeface="Georgia"/>
              <a:cs typeface="Georgia"/>
            </a:endParaRPr>
          </a:p>
          <a:p>
            <a:pPr marR="978535" algn="ctr">
              <a:lnSpc>
                <a:spcPts val="1490"/>
              </a:lnSpc>
            </a:pPr>
            <a:endParaRPr lang="es-MX" sz="1300" dirty="0">
              <a:latin typeface="Cambria Math"/>
              <a:cs typeface="Cambria Math"/>
            </a:endParaRPr>
          </a:p>
          <a:p>
            <a:pPr marR="978535" algn="ctr">
              <a:lnSpc>
                <a:spcPts val="1490"/>
              </a:lnSpc>
            </a:pPr>
            <a:endParaRPr lang="es-MX" sz="1300" dirty="0">
              <a:latin typeface="Cambria Math"/>
              <a:cs typeface="Cambria Math"/>
            </a:endParaRPr>
          </a:p>
          <a:p>
            <a:pPr marR="978535" algn="ctr">
              <a:lnSpc>
                <a:spcPts val="1490"/>
              </a:lnSpc>
            </a:pPr>
            <a:endParaRPr lang="es-MX" sz="1300" dirty="0">
              <a:latin typeface="Cambria Math"/>
              <a:cs typeface="Cambria Math"/>
            </a:endParaRPr>
          </a:p>
          <a:p>
            <a:pPr marR="978535" algn="ctr">
              <a:lnSpc>
                <a:spcPts val="1490"/>
              </a:lnSpc>
            </a:pPr>
            <a:endParaRPr lang="es-MX" sz="1300" dirty="0">
              <a:latin typeface="Cambria Math"/>
              <a:cs typeface="Cambria Math"/>
            </a:endParaRPr>
          </a:p>
          <a:p>
            <a:pPr marL="393700" indent="-342900">
              <a:lnSpc>
                <a:spcPct val="100000"/>
              </a:lnSpc>
              <a:spcBef>
                <a:spcPts val="85"/>
              </a:spcBef>
              <a:buAutoNum type="arabicPeriod" startAt="4"/>
              <a:tabLst>
                <a:tab pos="393065" algn="l"/>
                <a:tab pos="393700" algn="l"/>
              </a:tabLst>
            </a:pPr>
            <a:r>
              <a:rPr lang="es-MX" sz="1800" dirty="0">
                <a:latin typeface="Georgia"/>
                <a:cs typeface="Georgia"/>
              </a:rPr>
              <a:t>E</a:t>
            </a:r>
            <a:r>
              <a:rPr sz="1800" dirty="0">
                <a:latin typeface="Georgia"/>
                <a:cs typeface="Georgia"/>
              </a:rPr>
              <a:t>l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fórmula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general para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un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cuadrado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medio de un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contraste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lineal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es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4620" y="6115050"/>
            <a:ext cx="43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25" dirty="0">
                <a:latin typeface="Georgia"/>
                <a:cs typeface="Georgia"/>
              </a:rPr>
              <a:t>F</a:t>
            </a:r>
            <a:r>
              <a:rPr sz="2400" spc="-25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21350" y="6335255"/>
            <a:ext cx="1106805" cy="20320"/>
          </a:xfrm>
          <a:custGeom>
            <a:avLst/>
            <a:gdLst/>
            <a:ahLst/>
            <a:cxnLst/>
            <a:rect l="l" t="t" r="r" b="b"/>
            <a:pathLst>
              <a:path w="1106804" h="20320">
                <a:moveTo>
                  <a:pt x="1106424" y="0"/>
                </a:moveTo>
                <a:lnTo>
                  <a:pt x="0" y="0"/>
                </a:lnTo>
                <a:lnTo>
                  <a:pt x="0" y="19812"/>
                </a:lnTo>
                <a:lnTo>
                  <a:pt x="1106424" y="19812"/>
                </a:lnTo>
                <a:lnTo>
                  <a:pt x="11064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870702" y="6019038"/>
            <a:ext cx="808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Cambria Math"/>
                <a:cs typeface="Cambria Math"/>
              </a:rPr>
              <a:t>𝐶𝑀(𝐿𝑘)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83758" y="6425946"/>
            <a:ext cx="11779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60" baseline="19047" dirty="0">
                <a:latin typeface="Cambria Math"/>
                <a:cs typeface="Cambria Math"/>
              </a:rPr>
              <a:t>𝐶𝑀</a:t>
            </a:r>
            <a:r>
              <a:rPr sz="1150" spc="40" dirty="0">
                <a:latin typeface="Cambria Math"/>
                <a:cs typeface="Cambria Math"/>
              </a:rPr>
              <a:t>𝑟𝑒𝑠𝑖𝑑𝑢𝑎𝑙𝑒𝑠</a:t>
            </a:r>
            <a:endParaRPr sz="1150">
              <a:latin typeface="Cambria Math"/>
              <a:cs typeface="Cambria Math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8F6D933-00AF-BCDE-F240-6440811C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034" y="3991941"/>
            <a:ext cx="1047896" cy="685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56B766D-BB72-175B-429F-81690FF25F15}"/>
                  </a:ext>
                </a:extLst>
              </p:cNvPr>
              <p:cNvSpPr txBox="1"/>
              <p:nvPr/>
            </p:nvSpPr>
            <p:spPr>
              <a:xfrm>
                <a:off x="3678187" y="5131940"/>
                <a:ext cx="2271327" cy="726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MX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56B766D-BB72-175B-429F-81690FF25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187" y="5131940"/>
                <a:ext cx="2271327" cy="726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036" y="199842"/>
            <a:ext cx="358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En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ejemplo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los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contrastes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serían: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11876" y="682695"/>
            <a:ext cx="2032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1574" dirty="0">
                <a:latin typeface="Cambria Math"/>
                <a:cs typeface="Cambria Math"/>
              </a:rPr>
              <a:t>𝐻</a:t>
            </a:r>
            <a:r>
              <a:rPr sz="1750" dirty="0">
                <a:latin typeface="Cambria Math"/>
                <a:cs typeface="Cambria Math"/>
              </a:rPr>
              <a:t>01</a:t>
            </a:r>
            <a:r>
              <a:rPr sz="3600" baseline="11574" dirty="0">
                <a:latin typeface="Cambria Math"/>
                <a:cs typeface="Cambria Math"/>
              </a:rPr>
              <a:t>:</a:t>
            </a:r>
            <a:r>
              <a:rPr sz="3600" spc="-179" baseline="11574" dirty="0">
                <a:latin typeface="Cambria Math"/>
                <a:cs typeface="Cambria Math"/>
              </a:rPr>
              <a:t> </a:t>
            </a:r>
            <a:r>
              <a:rPr sz="3600" spc="97" baseline="11574" dirty="0">
                <a:latin typeface="Cambria Math"/>
                <a:cs typeface="Cambria Math"/>
              </a:rPr>
              <a:t>𝜇</a:t>
            </a:r>
            <a:r>
              <a:rPr sz="1750" spc="65" dirty="0">
                <a:latin typeface="Cambria Math"/>
                <a:cs typeface="Cambria Math"/>
              </a:rPr>
              <a:t>𝑐𝑡𝑝</a:t>
            </a:r>
            <a:r>
              <a:rPr sz="1750" spc="420" dirty="0">
                <a:latin typeface="Cambria Math"/>
                <a:cs typeface="Cambria Math"/>
              </a:rPr>
              <a:t> </a:t>
            </a:r>
            <a:r>
              <a:rPr sz="3600" baseline="11574" dirty="0">
                <a:latin typeface="Cambria Math"/>
                <a:cs typeface="Cambria Math"/>
              </a:rPr>
              <a:t>=</a:t>
            </a:r>
            <a:r>
              <a:rPr sz="3600" spc="217" baseline="11574" dirty="0">
                <a:latin typeface="Cambria Math"/>
                <a:cs typeface="Cambria Math"/>
              </a:rPr>
              <a:t> </a:t>
            </a:r>
            <a:r>
              <a:rPr sz="3600" spc="37" baseline="11574" dirty="0">
                <a:latin typeface="Cambria Math"/>
                <a:cs typeface="Cambria Math"/>
              </a:rPr>
              <a:t>𝜇</a:t>
            </a:r>
            <a:r>
              <a:rPr sz="1750" spc="25" dirty="0">
                <a:latin typeface="Cambria Math"/>
                <a:cs typeface="Cambria Math"/>
              </a:rPr>
              <a:t>𝑐𝑑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9235" y="1435043"/>
            <a:ext cx="283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02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23000" y="1510862"/>
            <a:ext cx="1041400" cy="20320"/>
          </a:xfrm>
          <a:custGeom>
            <a:avLst/>
            <a:gdLst/>
            <a:ahLst/>
            <a:cxnLst/>
            <a:rect l="l" t="t" r="r" b="b"/>
            <a:pathLst>
              <a:path w="1041400" h="20319">
                <a:moveTo>
                  <a:pt x="1040892" y="0"/>
                </a:moveTo>
                <a:lnTo>
                  <a:pt x="0" y="0"/>
                </a:lnTo>
                <a:lnTo>
                  <a:pt x="0" y="19812"/>
                </a:lnTo>
                <a:lnTo>
                  <a:pt x="1040892" y="19812"/>
                </a:lnTo>
                <a:lnTo>
                  <a:pt x="10408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66485" y="1525722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41644" y="1219397"/>
            <a:ext cx="1814830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>
              <a:lnSpc>
                <a:spcPts val="1330"/>
              </a:lnSpc>
              <a:spcBef>
                <a:spcPts val="100"/>
              </a:spcBef>
            </a:pPr>
            <a:r>
              <a:rPr sz="2625" spc="165" baseline="11111" dirty="0">
                <a:latin typeface="Cambria Math"/>
                <a:cs typeface="Cambria Math"/>
              </a:rPr>
              <a:t>𝜇</a:t>
            </a:r>
            <a:r>
              <a:rPr sz="1450" spc="110" dirty="0">
                <a:latin typeface="Cambria Math"/>
                <a:cs typeface="Cambria Math"/>
              </a:rPr>
              <a:t>𝑐𝑡𝑝</a:t>
            </a:r>
            <a:r>
              <a:rPr sz="2625" spc="165" baseline="11111" dirty="0">
                <a:latin typeface="Cambria Math"/>
                <a:cs typeface="Cambria Math"/>
              </a:rPr>
              <a:t>+𝜇</a:t>
            </a:r>
            <a:r>
              <a:rPr sz="1450" spc="110" dirty="0">
                <a:latin typeface="Cambria Math"/>
                <a:cs typeface="Cambria Math"/>
              </a:rPr>
              <a:t>𝑐𝑑</a:t>
            </a:r>
            <a:endParaRPr sz="1450">
              <a:latin typeface="Cambria Math"/>
              <a:cs typeface="Cambria Math"/>
            </a:endParaRPr>
          </a:p>
          <a:p>
            <a:pPr marL="50800">
              <a:lnSpc>
                <a:spcPts val="2110"/>
              </a:lnSpc>
              <a:tabLst>
                <a:tab pos="1306830" algn="l"/>
              </a:tabLst>
            </a:pPr>
            <a:r>
              <a:rPr sz="2400" spc="-50" dirty="0">
                <a:latin typeface="Cambria Math"/>
                <a:cs typeface="Cambria Math"/>
              </a:rPr>
              <a:t>:</a:t>
            </a:r>
            <a:r>
              <a:rPr sz="2400" dirty="0">
                <a:latin typeface="Cambria Math"/>
                <a:cs typeface="Cambria Math"/>
              </a:rPr>
              <a:t>	&lt;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4913" y="1435043"/>
            <a:ext cx="2749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5" dirty="0">
                <a:latin typeface="Cambria Math"/>
                <a:cs typeface="Cambria Math"/>
              </a:rPr>
              <a:t>𝑠𝑑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367" y="2268633"/>
            <a:ext cx="288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Georgia"/>
                <a:cs typeface="Georgia"/>
              </a:rPr>
              <a:t>Los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cuadrados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medios </a:t>
            </a:r>
            <a:r>
              <a:rPr sz="1800" spc="-10" dirty="0">
                <a:latin typeface="Georgia"/>
                <a:cs typeface="Georgia"/>
              </a:rPr>
              <a:t>sería:</a:t>
            </a:r>
            <a:endParaRPr sz="1800" dirty="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6D2EDDC-BC3D-FDC2-F504-E6A33FEAC0A0}"/>
                  </a:ext>
                </a:extLst>
              </p:cNvPr>
              <p:cNvSpPr txBox="1"/>
              <p:nvPr/>
            </p:nvSpPr>
            <p:spPr>
              <a:xfrm>
                <a:off x="714740" y="769494"/>
                <a:ext cx="3985386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𝑐𝑡𝑝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acc>
                            <m:accPr>
                              <m:chr m:val="̅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acc>
                            <m:accPr>
                              <m:chr m:val="̅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B6D2EDDC-BC3D-FDC2-F504-E6A33FEAC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0" y="769494"/>
                <a:ext cx="3985386" cy="464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09752A4-3217-1AEB-47E0-373FC38E98DA}"/>
                  </a:ext>
                </a:extLst>
              </p:cNvPr>
              <p:cNvSpPr txBox="1"/>
              <p:nvPr/>
            </p:nvSpPr>
            <p:spPr>
              <a:xfrm>
                <a:off x="720645" y="1449626"/>
                <a:ext cx="4538678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𝑐𝑡𝑝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acc>
                            <m:accPr>
                              <m:chr m:val="̅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sSub>
                        <m:sSubPr>
                          <m:ctrlPr>
                            <a:rPr lang="es-MX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s-MX" sz="28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sub>
                      </m:sSub>
                    </m:oMath>
                  </m:oMathPara>
                </a14:m>
                <a:endParaRPr lang="es-MX" sz="2800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09752A4-3217-1AEB-47E0-373FC38E9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5" y="1449626"/>
                <a:ext cx="4538678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FFFEE5F-3ACB-348F-7E7E-8F31C4DB58E4}"/>
                  </a:ext>
                </a:extLst>
              </p:cNvPr>
              <p:cNvSpPr txBox="1"/>
              <p:nvPr/>
            </p:nvSpPr>
            <p:spPr>
              <a:xfrm>
                <a:off x="655245" y="2687010"/>
                <a:ext cx="5239832" cy="813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(1+1+0)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𝐶𝑇𝑃</m:t>
                                  </m:r>
                                </m:sub>
                                <m:sup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8FFFEE5F-3ACB-348F-7E7E-8F31C4DB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5" y="2687010"/>
                <a:ext cx="5239832" cy="813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3830885-4FF5-E4BA-406C-50A3F646E02D}"/>
                  </a:ext>
                </a:extLst>
              </p:cNvPr>
              <p:cNvSpPr txBox="1"/>
              <p:nvPr/>
            </p:nvSpPr>
            <p:spPr>
              <a:xfrm>
                <a:off x="710625" y="3682798"/>
                <a:ext cx="6933886" cy="11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d>
                        <m:d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(0.25+0.25+1)</m:t>
                          </m:r>
                        </m:den>
                      </m:f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MX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s-MX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MX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MX" sz="2400" i="1">
                                              <a:latin typeface="Cambria Math" panose="02040503050406030204" pitchFamily="18" charset="0"/>
                                            </a:rPr>
                                            <m:t>𝑐𝑡𝑝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MX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MX" sz="2400" b="0" i="1" smtClean="0">
                                          <a:latin typeface="Cambria Math" panose="02040503050406030204" pitchFamily="18" charset="0"/>
                                        </a:rPr>
                                        <m:t>𝑠𝑑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A3830885-4FF5-E4BA-406C-50A3F646E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5" y="3682798"/>
                <a:ext cx="6933886" cy="11641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5985B4A-49F7-3E3F-BEEC-B7D2B14475F7}"/>
                  </a:ext>
                </a:extLst>
              </p:cNvPr>
              <p:cNvSpPr txBox="1"/>
              <p:nvPr/>
            </p:nvSpPr>
            <p:spPr>
              <a:xfrm>
                <a:off x="3582568" y="5982955"/>
                <a:ext cx="1847493" cy="64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MX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0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  <m:d>
                            <m:d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MX" sz="20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e>
                            <m:sub>
                              <m:r>
                                <a:rPr lang="es-MX" sz="2000" b="0" i="1" smtClean="0">
                                  <a:latin typeface="Cambria Math" panose="02040503050406030204" pitchFamily="18" charset="0"/>
                                </a:rPr>
                                <m:t>𝑅𝐸𝑆𝐼𝐷𝑈𝐴𝐿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5985B4A-49F7-3E3F-BEEC-B7D2B1447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68" y="5982955"/>
                <a:ext cx="1847493" cy="649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21">
            <a:extLst>
              <a:ext uri="{FF2B5EF4-FFF2-40B4-BE49-F238E27FC236}">
                <a16:creationId xmlns:a16="http://schemas.microsoft.com/office/drawing/2014/main" id="{2507A53A-ACC2-D7C1-DEB4-6193075F68AB}"/>
              </a:ext>
            </a:extLst>
          </p:cNvPr>
          <p:cNvSpPr txBox="1"/>
          <p:nvPr/>
        </p:nvSpPr>
        <p:spPr>
          <a:xfrm>
            <a:off x="209859" y="5484408"/>
            <a:ext cx="67454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dirty="0">
                <a:latin typeface="Georgia"/>
                <a:cs typeface="Georgia"/>
              </a:rPr>
              <a:t>Para cada contraste, el </a:t>
            </a:r>
            <a:r>
              <a:rPr lang="es-MX" i="1" dirty="0">
                <a:latin typeface="Georgia"/>
                <a:cs typeface="Georgia"/>
              </a:rPr>
              <a:t>F</a:t>
            </a:r>
            <a:r>
              <a:rPr lang="es-MX" dirty="0">
                <a:latin typeface="Georgia"/>
                <a:cs typeface="Georgia"/>
              </a:rPr>
              <a:t> de la prueba se construye con</a:t>
            </a:r>
            <a:r>
              <a:rPr sz="1800" spc="-10" dirty="0">
                <a:latin typeface="Georgia"/>
                <a:cs typeface="Georgia"/>
              </a:rPr>
              <a:t>: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81163-9532-88CE-3555-6A9E9BBF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365126"/>
            <a:ext cx="8340252" cy="1325563"/>
          </a:xfrm>
        </p:spPr>
        <p:txBody>
          <a:bodyPr/>
          <a:lstStyle/>
          <a:p>
            <a:r>
              <a:rPr lang="es-MX" dirty="0"/>
              <a:t>ANOVA CON CONTRASTES LINEALES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A6A4BDF2-5581-3B1B-656F-1FB7FD267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2562178"/>
              </p:ext>
            </p:extLst>
          </p:nvPr>
        </p:nvGraphicFramePr>
        <p:xfrm>
          <a:off x="628650" y="1825625"/>
          <a:ext cx="78867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76">
                  <a:extLst>
                    <a:ext uri="{9D8B030D-6E8A-4147-A177-3AD203B41FA5}">
                      <a16:colId xmlns:a16="http://schemas.microsoft.com/office/drawing/2014/main" val="1278994850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3072227775"/>
                    </a:ext>
                  </a:extLst>
                </a:gridCol>
                <a:gridCol w="1382057">
                  <a:extLst>
                    <a:ext uri="{9D8B030D-6E8A-4147-A177-3AD203B41FA5}">
                      <a16:colId xmlns:a16="http://schemas.microsoft.com/office/drawing/2014/main" val="308842254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4211258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3948614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FUENTE DE VARIACIÓN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Grados de libertad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Sumatoria Cuadrática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Cuadrados Medios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i="1" dirty="0"/>
                        <a:t>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08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Entre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CME / </a:t>
                      </a:r>
                      <a:r>
                        <a:rPr lang="es-MX" dirty="0" err="1"/>
                        <a:t>CMresidual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35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CL1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a- (# contrastes)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CML1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9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s-MX" dirty="0"/>
                        <a:t>CL2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a- (# contrastes)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CML2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92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Dentro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a(n-a)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CMresidual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378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89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4790FB5-9179-461D-BD61-E6493034FF88}"/>
              </a:ext>
            </a:extLst>
          </p:cNvPr>
          <p:cNvSpPr txBox="1"/>
          <p:nvPr/>
        </p:nvSpPr>
        <p:spPr>
          <a:xfrm>
            <a:off x="330925" y="372683"/>
            <a:ext cx="3579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Hipótesis en el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0EAD6A5-4E82-4DAD-B68E-8829668F1602}"/>
                  </a:ext>
                </a:extLst>
              </p:cNvPr>
              <p:cNvSpPr txBox="1"/>
              <p:nvPr/>
            </p:nvSpPr>
            <p:spPr>
              <a:xfrm>
                <a:off x="2261736" y="1084219"/>
                <a:ext cx="43637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D0EAD6A5-4E82-4DAD-B68E-8829668F1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736" y="1084219"/>
                <a:ext cx="436375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15E7E2-E64E-4C70-A8EB-5F08A8FECE57}"/>
                  </a:ext>
                </a:extLst>
              </p:cNvPr>
              <p:cNvSpPr txBox="1"/>
              <p:nvPr/>
            </p:nvSpPr>
            <p:spPr>
              <a:xfrm>
                <a:off x="2196301" y="2701224"/>
                <a:ext cx="4294830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r>
                      <a:rPr lang="es-MX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15E7E2-E64E-4C70-A8EB-5F08A8FE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01" y="2701224"/>
                <a:ext cx="4294830" cy="598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15C27DB8-1C0F-450B-9C39-AF58074BD3F6}"/>
              </a:ext>
            </a:extLst>
          </p:cNvPr>
          <p:cNvSpPr txBox="1"/>
          <p:nvPr/>
        </p:nvSpPr>
        <p:spPr>
          <a:xfrm>
            <a:off x="330925" y="2253317"/>
            <a:ext cx="575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Al rechazarla, hay muchas alternativas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969228-E3D7-4315-99A7-1FAA4BB6EEAA}"/>
                  </a:ext>
                </a:extLst>
              </p:cNvPr>
              <p:cNvSpPr txBox="1"/>
              <p:nvPr/>
            </p:nvSpPr>
            <p:spPr>
              <a:xfrm>
                <a:off x="2120536" y="3330083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0969228-E3D7-4315-99A7-1FAA4BB6E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536" y="3330083"/>
                <a:ext cx="4563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BBEB2E-A675-4CA3-B792-39FE4D5FEE95}"/>
                  </a:ext>
                </a:extLst>
              </p:cNvPr>
              <p:cNvSpPr txBox="1"/>
              <p:nvPr/>
            </p:nvSpPr>
            <p:spPr>
              <a:xfrm>
                <a:off x="2098757" y="3910226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2BBEB2E-A675-4CA3-B792-39FE4D5FE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57" y="3910226"/>
                <a:ext cx="456355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179D205-54D4-4FBB-9687-3D974ADBF6DA}"/>
                  </a:ext>
                </a:extLst>
              </p:cNvPr>
              <p:cNvSpPr txBox="1"/>
              <p:nvPr/>
            </p:nvSpPr>
            <p:spPr>
              <a:xfrm>
                <a:off x="2098756" y="4490369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179D205-54D4-4FBB-9687-3D974ADBF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56" y="4490369"/>
                <a:ext cx="456355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1FDF215-7B19-4040-82FE-5970173E76D0}"/>
                  </a:ext>
                </a:extLst>
              </p:cNvPr>
              <p:cNvSpPr txBox="1"/>
              <p:nvPr/>
            </p:nvSpPr>
            <p:spPr>
              <a:xfrm>
                <a:off x="2098756" y="5148074"/>
                <a:ext cx="4693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1FDF215-7B19-4040-82FE-5970173E7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56" y="5148074"/>
                <a:ext cx="469365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B47F10-0E0F-4467-8965-DFBA927E3B47}"/>
                  </a:ext>
                </a:extLst>
              </p:cNvPr>
              <p:cNvSpPr txBox="1"/>
              <p:nvPr/>
            </p:nvSpPr>
            <p:spPr>
              <a:xfrm>
                <a:off x="2061938" y="5773781"/>
                <a:ext cx="45635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9B47F10-0E0F-4467-8965-DFBA927E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38" y="5773781"/>
                <a:ext cx="456355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1D14420E-AAEA-4B75-B94A-A343A3B1D255}"/>
              </a:ext>
            </a:extLst>
          </p:cNvPr>
          <p:cNvSpPr txBox="1"/>
          <p:nvPr/>
        </p:nvSpPr>
        <p:spPr>
          <a:xfrm>
            <a:off x="2003222" y="6353924"/>
            <a:ext cx="3296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Hay otras…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47D55F4-2FF8-4221-9053-1D65C6D2CEE3}"/>
                  </a:ext>
                </a:extLst>
              </p:cNvPr>
              <p:cNvSpPr txBox="1"/>
              <p:nvPr/>
            </p:nvSpPr>
            <p:spPr>
              <a:xfrm>
                <a:off x="2288461" y="1712205"/>
                <a:ext cx="3177537" cy="598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s-MX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s-MX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3600" dirty="0"/>
                  <a:t> </a:t>
                </a:r>
                <a14:m>
                  <m:oMath xmlns:m="http://schemas.openxmlformats.org/officeDocument/2006/math">
                    <m:r>
                      <a:rPr lang="es-MX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MX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MX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MX" sz="36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47D55F4-2FF8-4221-9053-1D65C6D2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461" y="1712205"/>
                <a:ext cx="3177537" cy="5985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3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3861549-284D-4DBF-88C5-691FD91EC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4"/>
          <a:stretch/>
        </p:blipFill>
        <p:spPr>
          <a:xfrm>
            <a:off x="349021" y="1045028"/>
            <a:ext cx="8638488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E2372FE-17AD-4099-8E42-291A7263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90600"/>
            <a:ext cx="8953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4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7FC9B2-9266-4097-A1F4-C5483F70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66725"/>
            <a:ext cx="8829675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2CA4CB-1762-4077-826F-435296EE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47712"/>
            <a:ext cx="87630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6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64C33EF-C9D2-498C-8675-1FC4B3EB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757237"/>
            <a:ext cx="882967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4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0AB7A72-162C-42B2-93FA-6DDFEA33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33425"/>
            <a:ext cx="88677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63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562</Words>
  <Application>Microsoft Office PowerPoint</Application>
  <PresentationFormat>Presentación en pantalla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Georgia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Uso de pruebas a priori (o contrastes lineales)</vt:lpstr>
      <vt:lpstr>Patrón: Cobertura de esponjas es mayor en raíces suspendidas que raíces asentadas en el fondo</vt:lpstr>
      <vt:lpstr>Presentación de PowerPoint</vt:lpstr>
      <vt:lpstr>𝐻0: 𝜇𝑠𝑑 = 𝜇𝑐𝑑 = 𝜇𝑐𝑡𝑝</vt:lpstr>
      <vt:lpstr>Procedimientos para identificar la HA</vt:lpstr>
      <vt:lpstr>Presentación de PowerPoint</vt:lpstr>
      <vt:lpstr>ANOVA CON CONTRASTES LINEALES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edlin guerra</dc:creator>
  <cp:lastModifiedBy>edlin guerra</cp:lastModifiedBy>
  <cp:revision>3</cp:revision>
  <dcterms:created xsi:type="dcterms:W3CDTF">2020-03-05T13:46:05Z</dcterms:created>
  <dcterms:modified xsi:type="dcterms:W3CDTF">2023-10-03T15:13:05Z</dcterms:modified>
</cp:coreProperties>
</file>