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1"/>
  </p:notesMasterIdLst>
  <p:handoutMasterIdLst>
    <p:handoutMasterId r:id="rId22"/>
  </p:handoutMasterIdLst>
  <p:sldIdLst>
    <p:sldId id="337" r:id="rId3"/>
    <p:sldId id="336" r:id="rId4"/>
    <p:sldId id="376" r:id="rId5"/>
    <p:sldId id="375" r:id="rId6"/>
    <p:sldId id="294" r:id="rId7"/>
    <p:sldId id="379" r:id="rId8"/>
    <p:sldId id="381" r:id="rId9"/>
    <p:sldId id="387" r:id="rId10"/>
    <p:sldId id="275" r:id="rId11"/>
    <p:sldId id="386" r:id="rId12"/>
    <p:sldId id="330" r:id="rId13"/>
    <p:sldId id="279" r:id="rId14"/>
    <p:sldId id="280" r:id="rId15"/>
    <p:sldId id="281" r:id="rId16"/>
    <p:sldId id="382" r:id="rId17"/>
    <p:sldId id="383" r:id="rId18"/>
    <p:sldId id="388" r:id="rId19"/>
    <p:sldId id="389" r:id="rId20"/>
  </p:sldIdLst>
  <p:sldSz cx="9144000" cy="6858000" type="screen4x3"/>
  <p:notesSz cx="7315200" cy="96012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6AF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53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lin guerra" userId="d52177a9150211f7" providerId="LiveId" clId="{81C3E1D4-FDB4-42F8-B303-F76223A21A69}"/>
    <pc:docChg chg="undo custSel addSld delSld modSld sldOrd">
      <pc:chgData name="edlin guerra" userId="d52177a9150211f7" providerId="LiveId" clId="{81C3E1D4-FDB4-42F8-B303-F76223A21A69}" dt="2020-10-29T17:52:45.436" v="966" actId="1076"/>
      <pc:docMkLst>
        <pc:docMk/>
      </pc:docMkLst>
      <pc:sldChg chg="delSp modSp add mod">
        <pc:chgData name="edlin guerra" userId="d52177a9150211f7" providerId="LiveId" clId="{81C3E1D4-FDB4-42F8-B303-F76223A21A69}" dt="2020-10-29T17:21:49.016" v="178" actId="6549"/>
        <pc:sldMkLst>
          <pc:docMk/>
          <pc:sldMk cId="0" sldId="275"/>
        </pc:sldMkLst>
        <pc:spChg chg="mod">
          <ac:chgData name="edlin guerra" userId="d52177a9150211f7" providerId="LiveId" clId="{81C3E1D4-FDB4-42F8-B303-F76223A21A69}" dt="2020-10-29T17:21:49.016" v="178" actId="6549"/>
          <ac:spMkLst>
            <pc:docMk/>
            <pc:sldMk cId="0" sldId="275"/>
            <ac:spMk id="6" creationId="{00000000-0000-0000-0000-000000000000}"/>
          </ac:spMkLst>
        </pc:spChg>
        <pc:spChg chg="del mod">
          <ac:chgData name="edlin guerra" userId="d52177a9150211f7" providerId="LiveId" clId="{81C3E1D4-FDB4-42F8-B303-F76223A21A69}" dt="2020-10-29T17:21:38.224" v="172" actId="478"/>
          <ac:spMkLst>
            <pc:docMk/>
            <pc:sldMk cId="0" sldId="275"/>
            <ac:spMk id="7" creationId="{00000000-0000-0000-0000-000000000000}"/>
          </ac:spMkLst>
        </pc:spChg>
      </pc:sldChg>
      <pc:sldChg chg="add">
        <pc:chgData name="edlin guerra" userId="d52177a9150211f7" providerId="LiveId" clId="{81C3E1D4-FDB4-42F8-B303-F76223A21A69}" dt="2020-10-29T17:07:58.320" v="118"/>
        <pc:sldMkLst>
          <pc:docMk/>
          <pc:sldMk cId="0" sldId="279"/>
        </pc:sldMkLst>
      </pc:sldChg>
      <pc:sldChg chg="delSp modSp add mod">
        <pc:chgData name="edlin guerra" userId="d52177a9150211f7" providerId="LiveId" clId="{81C3E1D4-FDB4-42F8-B303-F76223A21A69}" dt="2020-10-29T17:09:00.977" v="137" actId="478"/>
        <pc:sldMkLst>
          <pc:docMk/>
          <pc:sldMk cId="0" sldId="280"/>
        </pc:sldMkLst>
        <pc:spChg chg="mod">
          <ac:chgData name="edlin guerra" userId="d52177a9150211f7" providerId="LiveId" clId="{81C3E1D4-FDB4-42F8-B303-F76223A21A69}" dt="2020-10-29T17:08:55.522" v="136" actId="122"/>
          <ac:spMkLst>
            <pc:docMk/>
            <pc:sldMk cId="0" sldId="280"/>
            <ac:spMk id="1029" creationId="{00000000-0000-0000-0000-000000000000}"/>
          </ac:spMkLst>
        </pc:spChg>
        <pc:spChg chg="del">
          <ac:chgData name="edlin guerra" userId="d52177a9150211f7" providerId="LiveId" clId="{81C3E1D4-FDB4-42F8-B303-F76223A21A69}" dt="2020-10-29T17:09:00.977" v="137" actId="478"/>
          <ac:spMkLst>
            <pc:docMk/>
            <pc:sldMk cId="0" sldId="280"/>
            <ac:spMk id="1030" creationId="{00000000-0000-0000-0000-000000000000}"/>
          </ac:spMkLst>
        </pc:spChg>
      </pc:sldChg>
      <pc:sldChg chg="add">
        <pc:chgData name="edlin guerra" userId="d52177a9150211f7" providerId="LiveId" clId="{81C3E1D4-FDB4-42F8-B303-F76223A21A69}" dt="2020-10-29T17:07:58.320" v="118"/>
        <pc:sldMkLst>
          <pc:docMk/>
          <pc:sldMk cId="0" sldId="281"/>
        </pc:sldMkLst>
      </pc:sldChg>
      <pc:sldChg chg="del">
        <pc:chgData name="edlin guerra" userId="d52177a9150211f7" providerId="LiveId" clId="{81C3E1D4-FDB4-42F8-B303-F76223A21A69}" dt="2020-10-29T17:08:05.600" v="121" actId="47"/>
        <pc:sldMkLst>
          <pc:docMk/>
          <pc:sldMk cId="0" sldId="284"/>
        </pc:sldMkLst>
      </pc:sldChg>
      <pc:sldChg chg="del">
        <pc:chgData name="edlin guerra" userId="d52177a9150211f7" providerId="LiveId" clId="{81C3E1D4-FDB4-42F8-B303-F76223A21A69}" dt="2020-10-29T16:54:39.859" v="71" actId="47"/>
        <pc:sldMkLst>
          <pc:docMk/>
          <pc:sldMk cId="0" sldId="291"/>
        </pc:sldMkLst>
      </pc:sldChg>
      <pc:sldChg chg="del">
        <pc:chgData name="edlin guerra" userId="d52177a9150211f7" providerId="LiveId" clId="{81C3E1D4-FDB4-42F8-B303-F76223A21A69}" dt="2020-10-29T16:34:33.055" v="11" actId="47"/>
        <pc:sldMkLst>
          <pc:docMk/>
          <pc:sldMk cId="2670142242" sldId="294"/>
        </pc:sldMkLst>
      </pc:sldChg>
      <pc:sldChg chg="modSp add mod">
        <pc:chgData name="edlin guerra" userId="d52177a9150211f7" providerId="LiveId" clId="{81C3E1D4-FDB4-42F8-B303-F76223A21A69}" dt="2020-10-29T16:35:38.520" v="14" actId="732"/>
        <pc:sldMkLst>
          <pc:docMk/>
          <pc:sldMk cId="4182243104" sldId="294"/>
        </pc:sldMkLst>
        <pc:picChg chg="mod modCrop">
          <ac:chgData name="edlin guerra" userId="d52177a9150211f7" providerId="LiveId" clId="{81C3E1D4-FDB4-42F8-B303-F76223A21A69}" dt="2020-10-29T16:35:38.520" v="14" actId="732"/>
          <ac:picMkLst>
            <pc:docMk/>
            <pc:sldMk cId="4182243104" sldId="294"/>
            <ac:picMk id="2" creationId="{C3861549-284D-4DBF-88C5-691FD91ECD91}"/>
          </ac:picMkLst>
        </pc:picChg>
      </pc:sldChg>
      <pc:sldChg chg="del">
        <pc:chgData name="edlin guerra" userId="d52177a9150211f7" providerId="LiveId" clId="{81C3E1D4-FDB4-42F8-B303-F76223A21A69}" dt="2020-10-29T17:29:28.636" v="210" actId="47"/>
        <pc:sldMkLst>
          <pc:docMk/>
          <pc:sldMk cId="0" sldId="295"/>
        </pc:sldMkLst>
      </pc:sldChg>
      <pc:sldChg chg="del">
        <pc:chgData name="edlin guerra" userId="d52177a9150211f7" providerId="LiveId" clId="{81C3E1D4-FDB4-42F8-B303-F76223A21A69}" dt="2020-10-29T16:34:33.055" v="11" actId="47"/>
        <pc:sldMkLst>
          <pc:docMk/>
          <pc:sldMk cId="2272089467" sldId="329"/>
        </pc:sldMkLst>
      </pc:sldChg>
      <pc:sldChg chg="addSp delSp modSp add del mod modAnim">
        <pc:chgData name="edlin guerra" userId="d52177a9150211f7" providerId="LiveId" clId="{81C3E1D4-FDB4-42F8-B303-F76223A21A69}" dt="2020-10-29T17:26:30.710" v="204" actId="1076"/>
        <pc:sldMkLst>
          <pc:docMk/>
          <pc:sldMk cId="3238121939" sldId="330"/>
        </pc:sldMkLst>
        <pc:spChg chg="add mod topLvl">
          <ac:chgData name="edlin guerra" userId="d52177a9150211f7" providerId="LiveId" clId="{81C3E1D4-FDB4-42F8-B303-F76223A21A69}" dt="2020-10-29T17:24:34.402" v="194" actId="164"/>
          <ac:spMkLst>
            <pc:docMk/>
            <pc:sldMk cId="3238121939" sldId="330"/>
            <ac:spMk id="2" creationId="{DB304D35-0E09-436B-8DC9-D6B0B9F21B7A}"/>
          </ac:spMkLst>
        </pc:spChg>
        <pc:spChg chg="add mod topLvl">
          <ac:chgData name="edlin guerra" userId="d52177a9150211f7" providerId="LiveId" clId="{81C3E1D4-FDB4-42F8-B303-F76223A21A69}" dt="2020-10-29T17:24:34.402" v="194" actId="164"/>
          <ac:spMkLst>
            <pc:docMk/>
            <pc:sldMk cId="3238121939" sldId="330"/>
            <ac:spMk id="3" creationId="{4EA54B81-F5D1-4A06-9FE8-B1F36A09B7A3}"/>
          </ac:spMkLst>
        </pc:spChg>
        <pc:spChg chg="mod topLvl">
          <ac:chgData name="edlin guerra" userId="d52177a9150211f7" providerId="LiveId" clId="{81C3E1D4-FDB4-42F8-B303-F76223A21A69}" dt="2020-10-29T17:24:40.205" v="195" actId="1076"/>
          <ac:spMkLst>
            <pc:docMk/>
            <pc:sldMk cId="3238121939" sldId="330"/>
            <ac:spMk id="5" creationId="{EB00694C-68E1-49AA-BB5F-EC74C24142EC}"/>
          </ac:spMkLst>
        </pc:spChg>
        <pc:spChg chg="mod topLvl">
          <ac:chgData name="edlin guerra" userId="d52177a9150211f7" providerId="LiveId" clId="{81C3E1D4-FDB4-42F8-B303-F76223A21A69}" dt="2020-10-29T17:24:40.205" v="195" actId="1076"/>
          <ac:spMkLst>
            <pc:docMk/>
            <pc:sldMk cId="3238121939" sldId="330"/>
            <ac:spMk id="6" creationId="{9339136D-D4E8-4BF0-8D3B-F9FAC7164C42}"/>
          </ac:spMkLst>
        </pc:spChg>
        <pc:spChg chg="del">
          <ac:chgData name="edlin guerra" userId="d52177a9150211f7" providerId="LiveId" clId="{81C3E1D4-FDB4-42F8-B303-F76223A21A69}" dt="2020-10-29T17:22:28.769" v="182" actId="478"/>
          <ac:spMkLst>
            <pc:docMk/>
            <pc:sldMk cId="3238121939" sldId="330"/>
            <ac:spMk id="8" creationId="{3E5F45A5-03A3-4EA6-AAF2-C2245DE193EB}"/>
          </ac:spMkLst>
        </pc:spChg>
        <pc:spChg chg="add mod topLvl">
          <ac:chgData name="edlin guerra" userId="d52177a9150211f7" providerId="LiveId" clId="{81C3E1D4-FDB4-42F8-B303-F76223A21A69}" dt="2020-10-29T17:24:34.402" v="194" actId="164"/>
          <ac:spMkLst>
            <pc:docMk/>
            <pc:sldMk cId="3238121939" sldId="330"/>
            <ac:spMk id="11" creationId="{DE91B8BE-3AA8-49B1-960C-DD0359051AFA}"/>
          </ac:spMkLst>
        </pc:spChg>
        <pc:spChg chg="add mod topLvl">
          <ac:chgData name="edlin guerra" userId="d52177a9150211f7" providerId="LiveId" clId="{81C3E1D4-FDB4-42F8-B303-F76223A21A69}" dt="2020-10-29T17:24:34.402" v="194" actId="164"/>
          <ac:spMkLst>
            <pc:docMk/>
            <pc:sldMk cId="3238121939" sldId="330"/>
            <ac:spMk id="13" creationId="{38F30493-BAFA-4610-8395-B2B308B54955}"/>
          </ac:spMkLst>
        </pc:spChg>
        <pc:spChg chg="add mod topLvl">
          <ac:chgData name="edlin guerra" userId="d52177a9150211f7" providerId="LiveId" clId="{81C3E1D4-FDB4-42F8-B303-F76223A21A69}" dt="2020-10-29T17:24:34.402" v="194" actId="164"/>
          <ac:spMkLst>
            <pc:docMk/>
            <pc:sldMk cId="3238121939" sldId="330"/>
            <ac:spMk id="15" creationId="{0521829F-FCD1-41B1-9B5B-233635FF50E0}"/>
          </ac:spMkLst>
        </pc:spChg>
        <pc:spChg chg="add mod topLvl">
          <ac:chgData name="edlin guerra" userId="d52177a9150211f7" providerId="LiveId" clId="{81C3E1D4-FDB4-42F8-B303-F76223A21A69}" dt="2020-10-29T17:24:34.402" v="194" actId="164"/>
          <ac:spMkLst>
            <pc:docMk/>
            <pc:sldMk cId="3238121939" sldId="330"/>
            <ac:spMk id="17" creationId="{17D614E0-CA3A-46F7-B26B-7704A3FDE766}"/>
          </ac:spMkLst>
        </pc:spChg>
        <pc:spChg chg="add mod topLvl">
          <ac:chgData name="edlin guerra" userId="d52177a9150211f7" providerId="LiveId" clId="{81C3E1D4-FDB4-42F8-B303-F76223A21A69}" dt="2020-10-29T17:24:34.402" v="194" actId="164"/>
          <ac:spMkLst>
            <pc:docMk/>
            <pc:sldMk cId="3238121939" sldId="330"/>
            <ac:spMk id="19" creationId="{3965E3D4-F111-4B24-AEF9-198020A2C6A3}"/>
          </ac:spMkLst>
        </pc:spChg>
        <pc:spChg chg="add mod topLvl">
          <ac:chgData name="edlin guerra" userId="d52177a9150211f7" providerId="LiveId" clId="{81C3E1D4-FDB4-42F8-B303-F76223A21A69}" dt="2020-10-29T17:24:34.402" v="194" actId="164"/>
          <ac:spMkLst>
            <pc:docMk/>
            <pc:sldMk cId="3238121939" sldId="330"/>
            <ac:spMk id="21" creationId="{AF6FC65D-DB0B-4B06-988C-514A9773FF12}"/>
          </ac:spMkLst>
        </pc:spChg>
        <pc:spChg chg="add mod topLvl">
          <ac:chgData name="edlin guerra" userId="d52177a9150211f7" providerId="LiveId" clId="{81C3E1D4-FDB4-42F8-B303-F76223A21A69}" dt="2020-10-29T17:24:34.402" v="194" actId="164"/>
          <ac:spMkLst>
            <pc:docMk/>
            <pc:sldMk cId="3238121939" sldId="330"/>
            <ac:spMk id="23" creationId="{0126DB2B-F89F-4A7C-A875-53A7B23A4FA8}"/>
          </ac:spMkLst>
        </pc:spChg>
        <pc:spChg chg="add mod topLvl">
          <ac:chgData name="edlin guerra" userId="d52177a9150211f7" providerId="LiveId" clId="{81C3E1D4-FDB4-42F8-B303-F76223A21A69}" dt="2020-10-29T17:24:34.402" v="194" actId="164"/>
          <ac:spMkLst>
            <pc:docMk/>
            <pc:sldMk cId="3238121939" sldId="330"/>
            <ac:spMk id="25" creationId="{8B9C6A72-B0D5-4724-A3B3-172B89F2B622}"/>
          </ac:spMkLst>
        </pc:spChg>
        <pc:spChg chg="add mod topLvl">
          <ac:chgData name="edlin guerra" userId="d52177a9150211f7" providerId="LiveId" clId="{81C3E1D4-FDB4-42F8-B303-F76223A21A69}" dt="2020-10-29T17:24:34.402" v="194" actId="164"/>
          <ac:spMkLst>
            <pc:docMk/>
            <pc:sldMk cId="3238121939" sldId="330"/>
            <ac:spMk id="27" creationId="{CBB921AE-164F-4D83-B31E-F32DED9D497D}"/>
          </ac:spMkLst>
        </pc:spChg>
        <pc:spChg chg="add mod topLvl">
          <ac:chgData name="edlin guerra" userId="d52177a9150211f7" providerId="LiveId" clId="{81C3E1D4-FDB4-42F8-B303-F76223A21A69}" dt="2020-10-29T17:25:34.862" v="201" actId="1076"/>
          <ac:spMkLst>
            <pc:docMk/>
            <pc:sldMk cId="3238121939" sldId="330"/>
            <ac:spMk id="29" creationId="{9FA4F3A8-1B6A-4EF2-9FB5-5161B8CEF173}"/>
          </ac:spMkLst>
        </pc:spChg>
        <pc:spChg chg="add mod">
          <ac:chgData name="edlin guerra" userId="d52177a9150211f7" providerId="LiveId" clId="{81C3E1D4-FDB4-42F8-B303-F76223A21A69}" dt="2020-10-29T17:26:22.878" v="203" actId="14100"/>
          <ac:spMkLst>
            <pc:docMk/>
            <pc:sldMk cId="3238121939" sldId="330"/>
            <ac:spMk id="31" creationId="{BBE452E7-638C-4281-9793-DE545F653713}"/>
          </ac:spMkLst>
        </pc:spChg>
        <pc:spChg chg="add mod">
          <ac:chgData name="edlin guerra" userId="d52177a9150211f7" providerId="LiveId" clId="{81C3E1D4-FDB4-42F8-B303-F76223A21A69}" dt="2020-10-29T17:03:51.645" v="115" actId="164"/>
          <ac:spMkLst>
            <pc:docMk/>
            <pc:sldMk cId="3238121939" sldId="330"/>
            <ac:spMk id="33" creationId="{07818012-A8BB-42F0-9AEF-DA2B3A486574}"/>
          </ac:spMkLst>
        </pc:spChg>
        <pc:spChg chg="add mod">
          <ac:chgData name="edlin guerra" userId="d52177a9150211f7" providerId="LiveId" clId="{81C3E1D4-FDB4-42F8-B303-F76223A21A69}" dt="2020-10-29T17:03:51.645" v="115" actId="164"/>
          <ac:spMkLst>
            <pc:docMk/>
            <pc:sldMk cId="3238121939" sldId="330"/>
            <ac:spMk id="35" creationId="{A10E5C77-7BAD-46DD-B1CD-64EE9B21BCCF}"/>
          </ac:spMkLst>
        </pc:spChg>
        <pc:spChg chg="add mod">
          <ac:chgData name="edlin guerra" userId="d52177a9150211f7" providerId="LiveId" clId="{81C3E1D4-FDB4-42F8-B303-F76223A21A69}" dt="2020-10-29T17:03:51.645" v="115" actId="164"/>
          <ac:spMkLst>
            <pc:docMk/>
            <pc:sldMk cId="3238121939" sldId="330"/>
            <ac:spMk id="37" creationId="{FA84B826-0C8D-4B99-B647-EFBF4CCE2F6F}"/>
          </ac:spMkLst>
        </pc:spChg>
        <pc:grpChg chg="add del mod">
          <ac:chgData name="edlin guerra" userId="d52177a9150211f7" providerId="LiveId" clId="{81C3E1D4-FDB4-42F8-B303-F76223A21A69}" dt="2020-10-29T17:23:06.747" v="183" actId="165"/>
          <ac:grpSpMkLst>
            <pc:docMk/>
            <pc:sldMk cId="3238121939" sldId="330"/>
            <ac:grpSpMk id="30" creationId="{79412E9D-3C11-4F09-B479-8EBD69AC9F3E}"/>
          </ac:grpSpMkLst>
        </pc:grpChg>
        <pc:grpChg chg="add mod">
          <ac:chgData name="edlin guerra" userId="d52177a9150211f7" providerId="LiveId" clId="{81C3E1D4-FDB4-42F8-B303-F76223A21A69}" dt="2020-10-29T17:26:30.710" v="204" actId="1076"/>
          <ac:grpSpMkLst>
            <pc:docMk/>
            <pc:sldMk cId="3238121939" sldId="330"/>
            <ac:grpSpMk id="38" creationId="{3E4781AB-7FF3-497C-BF4A-F90E552DE2A7}"/>
          </ac:grpSpMkLst>
        </pc:grpChg>
        <pc:grpChg chg="add del mod">
          <ac:chgData name="edlin guerra" userId="d52177a9150211f7" providerId="LiveId" clId="{81C3E1D4-FDB4-42F8-B303-F76223A21A69}" dt="2020-10-29T17:24:28.290" v="193" actId="165"/>
          <ac:grpSpMkLst>
            <pc:docMk/>
            <pc:sldMk cId="3238121939" sldId="330"/>
            <ac:grpSpMk id="39" creationId="{AA13A0A1-3B15-4670-BDB0-CD8D0D46EB2E}"/>
          </ac:grpSpMkLst>
        </pc:grpChg>
        <pc:grpChg chg="add mod">
          <ac:chgData name="edlin guerra" userId="d52177a9150211f7" providerId="LiveId" clId="{81C3E1D4-FDB4-42F8-B303-F76223A21A69}" dt="2020-10-29T17:24:34.402" v="194" actId="164"/>
          <ac:grpSpMkLst>
            <pc:docMk/>
            <pc:sldMk cId="3238121939" sldId="330"/>
            <ac:grpSpMk id="40" creationId="{B8772BFF-02B4-49B6-9C85-34071721B229}"/>
          </ac:grpSpMkLst>
        </pc:grpChg>
        <pc:picChg chg="mod">
          <ac:chgData name="edlin guerra" userId="d52177a9150211f7" providerId="LiveId" clId="{81C3E1D4-FDB4-42F8-B303-F76223A21A69}" dt="2020-10-29T17:24:42.893" v="197" actId="1076"/>
          <ac:picMkLst>
            <pc:docMk/>
            <pc:sldMk cId="3238121939" sldId="330"/>
            <ac:picMk id="4" creationId="{85C1D938-979E-411C-8CCC-0B233604443A}"/>
          </ac:picMkLst>
        </pc:picChg>
      </pc:sldChg>
      <pc:sldChg chg="del">
        <pc:chgData name="edlin guerra" userId="d52177a9150211f7" providerId="LiveId" clId="{81C3E1D4-FDB4-42F8-B303-F76223A21A69}" dt="2020-10-29T17:08:01.097" v="119" actId="47"/>
        <pc:sldMkLst>
          <pc:docMk/>
          <pc:sldMk cId="0" sldId="331"/>
        </pc:sldMkLst>
      </pc:sldChg>
      <pc:sldChg chg="del">
        <pc:chgData name="edlin guerra" userId="d52177a9150211f7" providerId="LiveId" clId="{81C3E1D4-FDB4-42F8-B303-F76223A21A69}" dt="2020-10-29T17:08:02.079" v="120" actId="47"/>
        <pc:sldMkLst>
          <pc:docMk/>
          <pc:sldMk cId="0" sldId="332"/>
        </pc:sldMkLst>
      </pc:sldChg>
      <pc:sldChg chg="modSp del mod">
        <pc:chgData name="edlin guerra" userId="d52177a9150211f7" providerId="LiveId" clId="{81C3E1D4-FDB4-42F8-B303-F76223A21A69}" dt="2020-10-29T17:10:32.081" v="139" actId="47"/>
        <pc:sldMkLst>
          <pc:docMk/>
          <pc:sldMk cId="2968607718" sldId="335"/>
        </pc:sldMkLst>
        <pc:graphicFrameChg chg="modGraphic">
          <ac:chgData name="edlin guerra" userId="d52177a9150211f7" providerId="LiveId" clId="{81C3E1D4-FDB4-42F8-B303-F76223A21A69}" dt="2020-10-29T17:10:23.617" v="138" actId="2165"/>
          <ac:graphicFrameMkLst>
            <pc:docMk/>
            <pc:sldMk cId="2968607718" sldId="335"/>
            <ac:graphicFrameMk id="3" creationId="{EAACC54F-E93C-40F8-87A9-B0DC5CA65DBF}"/>
          </ac:graphicFrameMkLst>
        </pc:graphicFrameChg>
      </pc:sldChg>
      <pc:sldChg chg="modSp mod">
        <pc:chgData name="edlin guerra" userId="d52177a9150211f7" providerId="LiveId" clId="{81C3E1D4-FDB4-42F8-B303-F76223A21A69}" dt="2020-10-29T16:34:25.337" v="10" actId="20577"/>
        <pc:sldMkLst>
          <pc:docMk/>
          <pc:sldMk cId="996136287" sldId="337"/>
        </pc:sldMkLst>
        <pc:spChg chg="mod">
          <ac:chgData name="edlin guerra" userId="d52177a9150211f7" providerId="LiveId" clId="{81C3E1D4-FDB4-42F8-B303-F76223A21A69}" dt="2020-10-29T16:34:25.337" v="10" actId="20577"/>
          <ac:spMkLst>
            <pc:docMk/>
            <pc:sldMk cId="996136287" sldId="337"/>
            <ac:spMk id="6" creationId="{40414D67-5785-4491-A0C9-47520F416026}"/>
          </ac:spMkLst>
        </pc:spChg>
      </pc:sldChg>
      <pc:sldChg chg="modSp add mod">
        <pc:chgData name="edlin guerra" userId="d52177a9150211f7" providerId="LiveId" clId="{81C3E1D4-FDB4-42F8-B303-F76223A21A69}" dt="2020-10-29T16:50:43.047" v="21" actId="1076"/>
        <pc:sldMkLst>
          <pc:docMk/>
          <pc:sldMk cId="0" sldId="375"/>
        </pc:sldMkLst>
        <pc:spChg chg="mod">
          <ac:chgData name="edlin guerra" userId="d52177a9150211f7" providerId="LiveId" clId="{81C3E1D4-FDB4-42F8-B303-F76223A21A69}" dt="2020-10-29T16:50:43.047" v="21" actId="1076"/>
          <ac:spMkLst>
            <pc:docMk/>
            <pc:sldMk cId="0" sldId="375"/>
            <ac:spMk id="6148" creationId="{00000000-0000-0000-0000-000000000000}"/>
          </ac:spMkLst>
        </pc:spChg>
      </pc:sldChg>
      <pc:sldChg chg="modSp add mod ord">
        <pc:chgData name="edlin guerra" userId="d52177a9150211f7" providerId="LiveId" clId="{81C3E1D4-FDB4-42F8-B303-F76223A21A69}" dt="2020-10-29T16:50:31.917" v="18" actId="404"/>
        <pc:sldMkLst>
          <pc:docMk/>
          <pc:sldMk cId="0" sldId="376"/>
        </pc:sldMkLst>
        <pc:spChg chg="mod">
          <ac:chgData name="edlin guerra" userId="d52177a9150211f7" providerId="LiveId" clId="{81C3E1D4-FDB4-42F8-B303-F76223A21A69}" dt="2020-10-29T16:50:31.917" v="18" actId="404"/>
          <ac:spMkLst>
            <pc:docMk/>
            <pc:sldMk cId="0" sldId="376"/>
            <ac:spMk id="7172" creationId="{00000000-0000-0000-0000-000000000000}"/>
          </ac:spMkLst>
        </pc:spChg>
      </pc:sldChg>
      <pc:sldChg chg="modSp">
        <pc:chgData name="edlin guerra" userId="d52177a9150211f7" providerId="LiveId" clId="{81C3E1D4-FDB4-42F8-B303-F76223A21A69}" dt="2020-10-29T16:54:20.707" v="70" actId="20577"/>
        <pc:sldMkLst>
          <pc:docMk/>
          <pc:sldMk cId="0" sldId="379"/>
        </pc:sldMkLst>
        <pc:spChg chg="mod">
          <ac:chgData name="edlin guerra" userId="d52177a9150211f7" providerId="LiveId" clId="{81C3E1D4-FDB4-42F8-B303-F76223A21A69}" dt="2020-10-29T16:54:20.707" v="70" actId="20577"/>
          <ac:spMkLst>
            <pc:docMk/>
            <pc:sldMk cId="0" sldId="379"/>
            <ac:spMk id="10245" creationId="{00000000-0000-0000-0000-000000000000}"/>
          </ac:spMkLst>
        </pc:spChg>
      </pc:sldChg>
      <pc:sldChg chg="add">
        <pc:chgData name="edlin guerra" userId="d52177a9150211f7" providerId="LiveId" clId="{81C3E1D4-FDB4-42F8-B303-F76223A21A69}" dt="2020-10-29T17:05:48.857" v="117"/>
        <pc:sldMkLst>
          <pc:docMk/>
          <pc:sldMk cId="0" sldId="381"/>
        </pc:sldMkLst>
      </pc:sldChg>
      <pc:sldChg chg="addSp delSp modSp new mod">
        <pc:chgData name="edlin guerra" userId="d52177a9150211f7" providerId="LiveId" clId="{81C3E1D4-FDB4-42F8-B303-F76223A21A69}" dt="2020-10-29T17:11:58.398" v="145" actId="1076"/>
        <pc:sldMkLst>
          <pc:docMk/>
          <pc:sldMk cId="3679288292" sldId="382"/>
        </pc:sldMkLst>
        <pc:spChg chg="del">
          <ac:chgData name="edlin guerra" userId="d52177a9150211f7" providerId="LiveId" clId="{81C3E1D4-FDB4-42F8-B303-F76223A21A69}" dt="2020-10-29T17:10:38.375" v="141" actId="478"/>
          <ac:spMkLst>
            <pc:docMk/>
            <pc:sldMk cId="3679288292" sldId="382"/>
            <ac:spMk id="2" creationId="{A85E0F97-0D7D-4723-A136-0C1EB5B4D8B9}"/>
          </ac:spMkLst>
        </pc:spChg>
        <pc:picChg chg="add mod">
          <ac:chgData name="edlin guerra" userId="d52177a9150211f7" providerId="LiveId" clId="{81C3E1D4-FDB4-42F8-B303-F76223A21A69}" dt="2020-10-29T17:11:58.398" v="145" actId="1076"/>
          <ac:picMkLst>
            <pc:docMk/>
            <pc:sldMk cId="3679288292" sldId="382"/>
            <ac:picMk id="3" creationId="{A31B3F56-8CA4-4D6F-8143-C242BD60157A}"/>
          </ac:picMkLst>
        </pc:picChg>
      </pc:sldChg>
      <pc:sldChg chg="addSp delSp modSp new mod modClrScheme chgLayout">
        <pc:chgData name="edlin guerra" userId="d52177a9150211f7" providerId="LiveId" clId="{81C3E1D4-FDB4-42F8-B303-F76223A21A69}" dt="2020-10-29T17:28:07.080" v="209" actId="478"/>
        <pc:sldMkLst>
          <pc:docMk/>
          <pc:sldMk cId="2937071604" sldId="383"/>
        </pc:sldMkLst>
        <pc:spChg chg="del">
          <ac:chgData name="edlin guerra" userId="d52177a9150211f7" providerId="LiveId" clId="{81C3E1D4-FDB4-42F8-B303-F76223A21A69}" dt="2020-10-29T17:12:06.096" v="147" actId="700"/>
          <ac:spMkLst>
            <pc:docMk/>
            <pc:sldMk cId="2937071604" sldId="383"/>
            <ac:spMk id="2" creationId="{2518260B-8835-4D22-8765-1B4859E4DA9D}"/>
          </ac:spMkLst>
        </pc:spChg>
        <pc:spChg chg="add del mod">
          <ac:chgData name="edlin guerra" userId="d52177a9150211f7" providerId="LiveId" clId="{81C3E1D4-FDB4-42F8-B303-F76223A21A69}" dt="2020-10-29T17:28:07.080" v="209" actId="478"/>
          <ac:spMkLst>
            <pc:docMk/>
            <pc:sldMk cId="2937071604" sldId="383"/>
            <ac:spMk id="4" creationId="{76B8AA1C-4C67-441D-896E-7D5E11B58A38}"/>
          </ac:spMkLst>
        </pc:spChg>
        <pc:spChg chg="add mod">
          <ac:chgData name="edlin guerra" userId="d52177a9150211f7" providerId="LiveId" clId="{81C3E1D4-FDB4-42F8-B303-F76223A21A69}" dt="2020-10-29T17:28:02.587" v="208" actId="2085"/>
          <ac:spMkLst>
            <pc:docMk/>
            <pc:sldMk cId="2937071604" sldId="383"/>
            <ac:spMk id="6" creationId="{456FC7F8-4F39-4961-8968-0397F2165999}"/>
          </ac:spMkLst>
        </pc:spChg>
        <pc:picChg chg="add mod">
          <ac:chgData name="edlin guerra" userId="d52177a9150211f7" providerId="LiveId" clId="{81C3E1D4-FDB4-42F8-B303-F76223A21A69}" dt="2020-10-29T17:12:44.583" v="150" actId="14100"/>
          <ac:picMkLst>
            <pc:docMk/>
            <pc:sldMk cId="2937071604" sldId="383"/>
            <ac:picMk id="3" creationId="{D534EC14-1F46-4EE1-87B2-5AF70A97BFFA}"/>
          </ac:picMkLst>
        </pc:picChg>
      </pc:sldChg>
      <pc:sldChg chg="modSp add mod">
        <pc:chgData name="edlin guerra" userId="d52177a9150211f7" providerId="LiveId" clId="{81C3E1D4-FDB4-42F8-B303-F76223A21A69}" dt="2020-10-29T17:22:03.608" v="181" actId="115"/>
        <pc:sldMkLst>
          <pc:docMk/>
          <pc:sldMk cId="0" sldId="386"/>
        </pc:sldMkLst>
        <pc:spChg chg="mod">
          <ac:chgData name="edlin guerra" userId="d52177a9150211f7" providerId="LiveId" clId="{81C3E1D4-FDB4-42F8-B303-F76223A21A69}" dt="2020-10-29T17:22:03.608" v="181" actId="115"/>
          <ac:spMkLst>
            <pc:docMk/>
            <pc:sldMk cId="0" sldId="386"/>
            <ac:spMk id="19460" creationId="{00000000-0000-0000-0000-000000000000}"/>
          </ac:spMkLst>
        </pc:spChg>
      </pc:sldChg>
      <pc:sldChg chg="addSp delSp modSp new mod">
        <pc:chgData name="edlin guerra" userId="d52177a9150211f7" providerId="LiveId" clId="{81C3E1D4-FDB4-42F8-B303-F76223A21A69}" dt="2020-10-29T17:41:48.651" v="258" actId="478"/>
        <pc:sldMkLst>
          <pc:docMk/>
          <pc:sldMk cId="3058882303" sldId="387"/>
        </pc:sldMkLst>
        <pc:spChg chg="add mod">
          <ac:chgData name="edlin guerra" userId="d52177a9150211f7" providerId="LiveId" clId="{81C3E1D4-FDB4-42F8-B303-F76223A21A69}" dt="2020-10-29T17:33:32.254" v="247" actId="1076"/>
          <ac:spMkLst>
            <pc:docMk/>
            <pc:sldMk cId="3058882303" sldId="387"/>
            <ac:spMk id="3" creationId="{E73A7556-CF2F-4D15-90E5-C681B4B47DE3}"/>
          </ac:spMkLst>
        </pc:spChg>
        <pc:spChg chg="add del mod">
          <ac:chgData name="edlin guerra" userId="d52177a9150211f7" providerId="LiveId" clId="{81C3E1D4-FDB4-42F8-B303-F76223A21A69}" dt="2020-10-29T17:41:48.651" v="258" actId="478"/>
          <ac:spMkLst>
            <pc:docMk/>
            <pc:sldMk cId="3058882303" sldId="387"/>
            <ac:spMk id="5" creationId="{92FEB7B3-3A66-4A23-B6FB-F0D376612553}"/>
          </ac:spMkLst>
        </pc:spChg>
        <pc:picChg chg="add mod">
          <ac:chgData name="edlin guerra" userId="d52177a9150211f7" providerId="LiveId" clId="{81C3E1D4-FDB4-42F8-B303-F76223A21A69}" dt="2020-10-29T17:33:51.821" v="253" actId="1076"/>
          <ac:picMkLst>
            <pc:docMk/>
            <pc:sldMk cId="3058882303" sldId="387"/>
            <ac:picMk id="2" creationId="{CAC0B191-5EB6-4066-8AD6-4CB891DD5CD9}"/>
          </ac:picMkLst>
        </pc:picChg>
        <pc:picChg chg="add mod modCrop">
          <ac:chgData name="edlin guerra" userId="d52177a9150211f7" providerId="LiveId" clId="{81C3E1D4-FDB4-42F8-B303-F76223A21A69}" dt="2020-10-29T17:33:58.965" v="254" actId="1076"/>
          <ac:picMkLst>
            <pc:docMk/>
            <pc:sldMk cId="3058882303" sldId="387"/>
            <ac:picMk id="4" creationId="{608165EE-C16B-4FA6-B80A-E05178BEFAE3}"/>
          </ac:picMkLst>
        </pc:picChg>
      </pc:sldChg>
      <pc:sldChg chg="addSp delSp modSp new mod">
        <pc:chgData name="edlin guerra" userId="d52177a9150211f7" providerId="LiveId" clId="{81C3E1D4-FDB4-42F8-B303-F76223A21A69}" dt="2020-10-29T17:52:45.436" v="966" actId="1076"/>
        <pc:sldMkLst>
          <pc:docMk/>
          <pc:sldMk cId="3569763251" sldId="388"/>
        </pc:sldMkLst>
        <pc:spChg chg="add mod">
          <ac:chgData name="edlin guerra" userId="d52177a9150211f7" providerId="LiveId" clId="{81C3E1D4-FDB4-42F8-B303-F76223A21A69}" dt="2020-10-29T17:44:28.743" v="392" actId="122"/>
          <ac:spMkLst>
            <pc:docMk/>
            <pc:sldMk cId="3569763251" sldId="388"/>
            <ac:spMk id="3" creationId="{D675D64D-80AD-45FF-B571-A3B002DA187D}"/>
          </ac:spMkLst>
        </pc:spChg>
        <pc:picChg chg="add del mod">
          <ac:chgData name="edlin guerra" userId="d52177a9150211f7" providerId="LiveId" clId="{81C3E1D4-FDB4-42F8-B303-F76223A21A69}" dt="2020-10-29T17:52:38.819" v="962" actId="478"/>
          <ac:picMkLst>
            <pc:docMk/>
            <pc:sldMk cId="3569763251" sldId="388"/>
            <ac:picMk id="2" creationId="{8C3858C6-DFE7-4F7C-BA14-A1FFD1888480}"/>
          </ac:picMkLst>
        </pc:picChg>
        <pc:picChg chg="add mod">
          <ac:chgData name="edlin guerra" userId="d52177a9150211f7" providerId="LiveId" clId="{81C3E1D4-FDB4-42F8-B303-F76223A21A69}" dt="2020-10-29T17:52:45.436" v="966" actId="1076"/>
          <ac:picMkLst>
            <pc:docMk/>
            <pc:sldMk cId="3569763251" sldId="388"/>
            <ac:picMk id="4" creationId="{C8C3A396-3409-4E84-A3B2-35DD5D085CCB}"/>
          </ac:picMkLst>
        </pc:picChg>
      </pc:sldChg>
      <pc:sldChg chg="addSp modSp new mod">
        <pc:chgData name="edlin guerra" userId="d52177a9150211f7" providerId="LiveId" clId="{81C3E1D4-FDB4-42F8-B303-F76223A21A69}" dt="2020-10-29T17:48:18.183" v="961" actId="14100"/>
        <pc:sldMkLst>
          <pc:docMk/>
          <pc:sldMk cId="230405373" sldId="389"/>
        </pc:sldMkLst>
        <pc:spChg chg="add mod">
          <ac:chgData name="edlin guerra" userId="d52177a9150211f7" providerId="LiveId" clId="{81C3E1D4-FDB4-42F8-B303-F76223A21A69}" dt="2020-10-29T17:48:18.183" v="961" actId="14100"/>
          <ac:spMkLst>
            <pc:docMk/>
            <pc:sldMk cId="230405373" sldId="389"/>
            <ac:spMk id="2" creationId="{0EB652B0-F9DD-4409-86F1-3A9879F56FBC}"/>
          </ac:spMkLst>
        </pc:spChg>
      </pc:sldChg>
    </pc:docChg>
  </pc:docChgLst>
  <pc:docChgLst>
    <pc:chgData name="edlin guerra" userId="d52177a9150211f7" providerId="LiveId" clId="{D69BF8D5-CA9B-4200-8CFB-9F48B4C36ED2}"/>
    <pc:docChg chg="modSld">
      <pc:chgData name="edlin guerra" userId="d52177a9150211f7" providerId="LiveId" clId="{D69BF8D5-CA9B-4200-8CFB-9F48B4C36ED2}" dt="2022-10-10T12:41:53.808" v="18" actId="20577"/>
      <pc:docMkLst>
        <pc:docMk/>
      </pc:docMkLst>
      <pc:sldChg chg="modSp mod">
        <pc:chgData name="edlin guerra" userId="d52177a9150211f7" providerId="LiveId" clId="{D69BF8D5-CA9B-4200-8CFB-9F48B4C36ED2}" dt="2022-10-10T12:41:53.808" v="18" actId="20577"/>
        <pc:sldMkLst>
          <pc:docMk/>
          <pc:sldMk cId="996136287" sldId="337"/>
        </pc:sldMkLst>
        <pc:spChg chg="mod">
          <ac:chgData name="edlin guerra" userId="d52177a9150211f7" providerId="LiveId" clId="{D69BF8D5-CA9B-4200-8CFB-9F48B4C36ED2}" dt="2022-10-10T12:39:35.903" v="7" actId="20577"/>
          <ac:spMkLst>
            <pc:docMk/>
            <pc:sldMk cId="996136287" sldId="337"/>
            <ac:spMk id="5" creationId="{F437E857-4D77-4FAA-AD0C-87AC66D53386}"/>
          </ac:spMkLst>
        </pc:spChg>
        <pc:spChg chg="mod">
          <ac:chgData name="edlin guerra" userId="d52177a9150211f7" providerId="LiveId" clId="{D69BF8D5-CA9B-4200-8CFB-9F48B4C36ED2}" dt="2022-10-10T12:41:53.808" v="18" actId="20577"/>
          <ac:spMkLst>
            <pc:docMk/>
            <pc:sldMk cId="996136287" sldId="337"/>
            <ac:spMk id="6" creationId="{40414D67-5785-4491-A0C9-47520F41602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E6E31E84-DF40-4224-9428-6F6663661E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pt-BR"/>
              <a:t>Curso de Bioestadística, ECAM UDONE</a:t>
            </a:r>
            <a:endParaRPr lang="es-VE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6D0FCAF3-7D5F-4CEC-8E23-721DC40B97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B6F721D-7427-42B2-B0D6-2E9C8B985A97}" type="datetimeFigureOut">
              <a:rPr lang="es-VE"/>
              <a:pPr>
                <a:defRPr/>
              </a:pPr>
              <a:t>10/10/2022</a:t>
            </a:fld>
            <a:endParaRPr lang="es-VE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095D4528-D57D-44EA-85A4-D1DC9A0899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s-VE"/>
              <a:t>Prof. Edlin Guerra Castro</a:t>
            </a:r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49A33BE-5A3E-4E18-A9E1-4A8BC86D52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DFC187BF-42E4-4384-9790-A734BFB67227}" type="slidenum">
              <a:rPr lang="es-VE" altLang="es-MX"/>
              <a:pPr/>
              <a:t>‹Nº›</a:t>
            </a:fld>
            <a:endParaRPr lang="es-VE" altLang="es-MX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DED34FB3-71CB-4D4B-BC5F-D1F13AF8D7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pt-BR"/>
              <a:t>Curso de Bioestadística, ECAM UDONE</a:t>
            </a:r>
            <a:endParaRPr lang="es-VE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1C181744-A8CB-4CF5-A101-5F8AE1E60F7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5E4A351-4F61-4F2A-A964-B7B4825999D8}" type="datetimeFigureOut">
              <a:rPr lang="es-VE"/>
              <a:pPr>
                <a:defRPr/>
              </a:pPr>
              <a:t>10/10/2022</a:t>
            </a:fld>
            <a:endParaRPr lang="es-VE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90BC8EA4-7986-4149-8D4A-4E57997D35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s-VE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E35B2B65-4200-47A7-AACC-0E42B20FD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VE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B9548E53-5215-47D4-A2AA-417CC836F2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s-VE"/>
              <a:t>Prof. Edlin Guerra Castro</a:t>
            </a:r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CDE5B7B0-B97C-4CD0-85CC-73C401E137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7EA7DBD7-7AED-41D2-9980-B30966F53E66}" type="slidenum">
              <a:rPr lang="es-VE" altLang="es-MX"/>
              <a:pPr/>
              <a:t>‹Nº›</a:t>
            </a:fld>
            <a:endParaRPr lang="es-VE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E537F4-9509-441D-B688-E133F23742D8}" type="slidenum">
              <a:rPr lang="es-ES"/>
              <a:pPr/>
              <a:t>7</a:t>
            </a:fld>
            <a:endParaRPr lang="es-E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When we do an </a:t>
            </a:r>
            <a:r>
              <a:rPr lang="es-ES" b="1" i="1"/>
              <a:t>ANOVA </a:t>
            </a:r>
            <a:r>
              <a:rPr lang="es-ES"/>
              <a:t>to test the significance of a</a:t>
            </a:r>
          </a:p>
          <a:p>
            <a:r>
              <a:rPr lang="es-ES"/>
              <a:t>given </a:t>
            </a:r>
            <a:r>
              <a:rPr lang="es-ES" b="1" i="1"/>
              <a:t>factor</a:t>
            </a:r>
            <a:r>
              <a:rPr lang="es-ES"/>
              <a:t>, we do a PARTITIONING of the SS, and then</a:t>
            </a:r>
          </a:p>
          <a:p>
            <a:r>
              <a:rPr lang="es-ES"/>
              <a:t>we construct an </a:t>
            </a:r>
            <a:r>
              <a:rPr lang="es-ES" i="1"/>
              <a:t>F</a:t>
            </a:r>
            <a:r>
              <a:rPr lang="es-ES"/>
              <a:t>-statistic from the mean squares.</a:t>
            </a:r>
          </a:p>
          <a:p>
            <a:r>
              <a:rPr lang="es-ES"/>
              <a:t>More explicitly, what are we testing here?</a:t>
            </a:r>
          </a:p>
          <a:p>
            <a:r>
              <a:rPr lang="es-ES"/>
              <a:t>It turns out this depends on whether the factor is</a:t>
            </a:r>
          </a:p>
          <a:p>
            <a:r>
              <a:rPr lang="es-ES" b="1" i="1"/>
              <a:t>fixed </a:t>
            </a:r>
            <a:r>
              <a:rPr lang="es-ES"/>
              <a:t>or </a:t>
            </a:r>
            <a:r>
              <a:rPr lang="es-ES" b="1" i="1"/>
              <a:t>random</a:t>
            </a:r>
            <a:r>
              <a:rPr lang="es-ES"/>
              <a:t>.</a:t>
            </a:r>
          </a:p>
          <a:p>
            <a:endParaRPr lang="es-ES"/>
          </a:p>
          <a:p>
            <a:r>
              <a:rPr lang="es-ES"/>
              <a:t>We can investigate this by examining the </a:t>
            </a:r>
            <a:r>
              <a:rPr lang="es-ES" b="1" i="1"/>
              <a:t>Expected values for the Mean Squares</a:t>
            </a:r>
            <a:endParaRPr lang="es-ES"/>
          </a:p>
          <a:p>
            <a:r>
              <a:rPr lang="es-ES" b="1" i="1"/>
              <a:t>(EMS)</a:t>
            </a:r>
            <a:endParaRPr lang="es-ES"/>
          </a:p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VE"/>
          </a:p>
        </p:txBody>
      </p:sp>
      <p:sp>
        <p:nvSpPr>
          <p:cNvPr id="2560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2ADF560-9385-4840-9FFD-9B18F3DA6116}" type="slidenum">
              <a:rPr lang="es-VE" smtClean="0"/>
              <a:pPr/>
              <a:t>9</a:t>
            </a:fld>
            <a:endParaRPr lang="es-VE"/>
          </a:p>
        </p:txBody>
      </p:sp>
      <p:sp>
        <p:nvSpPr>
          <p:cNvPr id="25605" name="4 Marcador de pie de página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s-VE"/>
              <a:t>Prof. Edlin Guerra Castro</a:t>
            </a:r>
          </a:p>
        </p:txBody>
      </p:sp>
      <p:sp>
        <p:nvSpPr>
          <p:cNvPr id="25606" name="5 Marcador de encabezado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/>
              <a:t>Curso de Bioestadística, ECAM UDONE</a:t>
            </a:r>
            <a:endParaRPr lang="es-V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C8430E-DAD6-4AF9-97DF-A2A6E49536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A01AF2-A6F1-4434-B376-F804C4111A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D82324-48E8-46B1-9EE6-578FA3F99F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BFE8E5-02E9-4308-9908-7013CB2769AE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27736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33ED651-DE28-4F1D-816F-A17FC60A52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F325FC-1DE0-4377-8DE9-82D4687B4D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C0480E0-5207-4252-A0E2-B5849CB8B7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EF61D0-F4A1-484A-8D9D-CD4CA8A64D79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06152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D54FD24-73F8-44F7-ABCA-7B775522FD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29BD76-9406-43B5-9C44-ADCFF25B9C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01A77A-6086-44F0-877A-1F13A1701F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507F50-920F-4754-A3E6-DE74BDB7510D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842825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A43AAF5-611B-4725-AD3F-17CA98F1FB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C19C248-1FDC-485E-AB9D-063E6C50E0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387EE15-D3C9-48D5-A024-BA4FAB8142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61F773-0589-437F-BFE7-A6F3B3B7AA1A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262268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10/10/2022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0369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10/10/2022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2643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10/10/2022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121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10/10/2022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5630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10/10/2022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66430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10/10/2022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98951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10/10/2022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572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6CA84AE-9D14-49B7-9A0A-127FDFDD6C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20361F-D9B6-4ACB-AC77-2D33703F50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780535-CB2D-44B0-AD82-3B9154B44B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371FB5-CAA4-414B-802D-F54DA142FC01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7709965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10/10/2022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67934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10/10/2022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4018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10/10/2022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28827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10/10/2022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078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1C8674-7135-4AAB-8080-8AB4FE2294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B71988-696F-49D9-AA38-53C0D71B12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AA60858-74ED-4541-82F3-7B51AF7CD0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5B0D6-7147-41E2-AD27-A14CEC47B14B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40820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46468D-D49B-4273-8C26-BF04F92F65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288F82-3356-48A6-ACA5-F0CD088DBF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30DB13-FC06-423B-AA9B-D3FE5D4876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D596D9-F98B-4ABA-8F5F-155EF8F78797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814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5437F79-8C1D-4FB2-9658-356506BF27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FCDA06F-0968-41FC-A86E-600908A25A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281B90A-EA64-4A48-BB20-F870EE58FF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2BB97A-BF82-45DC-A785-F590C354E12E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95265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BAD354A-5D40-4928-8C5C-1BF671ACAE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7D34DAD-AA9F-42F7-8508-2B5E98285A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D4874B4-A819-424D-AC8F-5EEC66D41C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104F73-9135-452A-9E2E-CE7985819507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82683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92A9EDA-F6FD-4690-8E33-45ECB3D203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F4FE1FE-7591-4766-898B-396501F74F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079434D-D53C-475F-8491-AE3C1A9741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23B095-8132-4B0F-BB81-742EE5C2607A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96686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613941-3578-468B-955F-B53B6256AE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1AAEEC-20A6-45FB-A823-194BC3638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8E7F53-0B39-4859-980D-5868EE8E99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23FF59-4D47-452B-9774-531B9AB1E9E0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23547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VE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EA321-F627-4903-819F-48B3EC667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22478A-8D6B-4A34-B92F-0FF6FD58B5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8FF1A3-3E8E-419C-A757-EB5B9F0095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340B4C-89E1-46EA-9E77-F36F1DAF4E66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35475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1EA0016-9075-4414-8D60-27C97468C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cambiar el estilo de título	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27C1CC7-572B-4E66-9133-7331220856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modificar el estilo de texto del patrón</a:t>
            </a:r>
          </a:p>
          <a:p>
            <a:pPr lvl="1"/>
            <a:r>
              <a:rPr lang="es-ES" altLang="es-MX"/>
              <a:t>Segundo nivel</a:t>
            </a:r>
          </a:p>
          <a:p>
            <a:pPr lvl="2"/>
            <a:r>
              <a:rPr lang="es-ES" altLang="es-MX"/>
              <a:t>Tercer nivel</a:t>
            </a:r>
          </a:p>
          <a:p>
            <a:pPr lvl="3"/>
            <a:r>
              <a:rPr lang="es-ES" altLang="es-MX"/>
              <a:t>Cuarto nivel</a:t>
            </a:r>
          </a:p>
          <a:p>
            <a:pPr lvl="4"/>
            <a:r>
              <a:rPr lang="es-ES" altLang="es-MX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630BACA-A96F-4C8D-9E88-0A6094C07B3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7440117-50F3-4427-A999-5FA45F7E6E9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4B6D3A-FB25-4D18-826E-B29E43FDCC7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4E27C86-664C-420B-8686-724642E8552D}" type="slidenum">
              <a:rPr lang="es-ES" altLang="es-MX"/>
              <a:pPr/>
              <a:t>‹Nº›</a:t>
            </a:fld>
            <a:endParaRPr lang="es-ES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5D67-520A-4DD7-BB02-9E954CF56F04}" type="datetimeFigureOut">
              <a:rPr lang="es-MX" smtClean="0"/>
              <a:t>10/10/2022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248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87774791-6AB9-43C1-8A8D-55A514871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609" y="288589"/>
            <a:ext cx="1468860" cy="85683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437E857-4D77-4FAA-AD0C-87AC66D53386}"/>
              </a:ext>
            </a:extLst>
          </p:cNvPr>
          <p:cNvSpPr txBox="1"/>
          <p:nvPr/>
        </p:nvSpPr>
        <p:spPr>
          <a:xfrm>
            <a:off x="1979712" y="288589"/>
            <a:ext cx="5978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UNIVERSIDAD NACIONAL AUTÓNOMA DE MÉXICO 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ENES MÉRIDA 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LICENCIATURA EN ECOLOGÍA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0414D67-5785-4491-A0C9-47520F416026}"/>
              </a:ext>
            </a:extLst>
          </p:cNvPr>
          <p:cNvSpPr txBox="1"/>
          <p:nvPr/>
        </p:nvSpPr>
        <p:spPr>
          <a:xfrm>
            <a:off x="1259632" y="3075057"/>
            <a:ext cx="66247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ESTADÍSTICA APLICADA I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ANOVA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(Parte 3 – Efectos aleatorios)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BCEB212-5E2E-4C46-83DA-F193F36F6C22}"/>
              </a:ext>
            </a:extLst>
          </p:cNvPr>
          <p:cNvSpPr txBox="1"/>
          <p:nvPr/>
        </p:nvSpPr>
        <p:spPr>
          <a:xfrm>
            <a:off x="2648414" y="6049108"/>
            <a:ext cx="354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Prof. Edlin J. Guerra Castro</a:t>
            </a:r>
          </a:p>
        </p:txBody>
      </p:sp>
    </p:spTree>
    <p:extLst>
      <p:ext uri="{BB962C8B-B14F-4D97-AF65-F5344CB8AC3E}">
        <p14:creationId xmlns:p14="http://schemas.microsoft.com/office/powerpoint/2010/main" val="996136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95288" y="2133600"/>
            <a:ext cx="8207375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s-ES" sz="2400" b="0" u="sng" dirty="0"/>
              <a:t>FACTORES ANIDADOS</a:t>
            </a:r>
          </a:p>
          <a:p>
            <a:pPr algn="ctr"/>
            <a:endParaRPr lang="es-ES" sz="2400" b="0" dirty="0"/>
          </a:p>
          <a:p>
            <a:pPr algn="ctr"/>
            <a:r>
              <a:rPr lang="es-ES" sz="2400" b="0" dirty="0"/>
              <a:t>Un factor está anidado en otro factor si sus niveles </a:t>
            </a:r>
            <a:r>
              <a:rPr lang="es-ES" sz="2400" dirty="0"/>
              <a:t>pertenecen únicamente</a:t>
            </a:r>
            <a:r>
              <a:rPr lang="es-ES" sz="2400" b="0" dirty="0"/>
              <a:t> a un solo nivel del otro factor</a:t>
            </a:r>
          </a:p>
          <a:p>
            <a:pPr algn="ctr"/>
            <a:endParaRPr lang="es-ES" sz="2400" b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5C1D938-979E-411C-8CCC-0B2336044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96752"/>
            <a:ext cx="6264696" cy="519353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22F5149-5CF1-443F-BEE6-24ED880C96CC}"/>
              </a:ext>
            </a:extLst>
          </p:cNvPr>
          <p:cNvSpPr txBox="1"/>
          <p:nvPr/>
        </p:nvSpPr>
        <p:spPr>
          <a:xfrm>
            <a:off x="467544" y="111520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Evaluar la DBO en 4 puntos a lo largo del Río luego de la instalación de la planta</a:t>
            </a:r>
          </a:p>
        </p:txBody>
      </p:sp>
      <p:sp>
        <p:nvSpPr>
          <p:cNvPr id="5" name="Estrella: 5 puntas 4">
            <a:extLst>
              <a:ext uri="{FF2B5EF4-FFF2-40B4-BE49-F238E27FC236}">
                <a16:creationId xmlns:a16="http://schemas.microsoft.com/office/drawing/2014/main" id="{EB00694C-68E1-49AA-BB5F-EC74C24142EC}"/>
              </a:ext>
            </a:extLst>
          </p:cNvPr>
          <p:cNvSpPr/>
          <p:nvPr/>
        </p:nvSpPr>
        <p:spPr>
          <a:xfrm>
            <a:off x="2576687" y="4214669"/>
            <a:ext cx="216024" cy="21602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Estrella: 5 puntas 5">
            <a:extLst>
              <a:ext uri="{FF2B5EF4-FFF2-40B4-BE49-F238E27FC236}">
                <a16:creationId xmlns:a16="http://schemas.microsoft.com/office/drawing/2014/main" id="{9339136D-D4E8-4BF0-8D3B-F9FAC7164C42}"/>
              </a:ext>
            </a:extLst>
          </p:cNvPr>
          <p:cNvSpPr/>
          <p:nvPr/>
        </p:nvSpPr>
        <p:spPr>
          <a:xfrm>
            <a:off x="2792711" y="3466952"/>
            <a:ext cx="216024" cy="21602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B8772BFF-02B4-49B6-9C85-34071721B229}"/>
              </a:ext>
            </a:extLst>
          </p:cNvPr>
          <p:cNvGrpSpPr/>
          <p:nvPr/>
        </p:nvGrpSpPr>
        <p:grpSpPr>
          <a:xfrm>
            <a:off x="2519772" y="3310541"/>
            <a:ext cx="2150695" cy="2495335"/>
            <a:chOff x="2519772" y="3310541"/>
            <a:chExt cx="2150695" cy="2495335"/>
          </a:xfrm>
        </p:grpSpPr>
        <p:sp>
          <p:nvSpPr>
            <p:cNvPr id="2" name="Estrella: 5 puntas 1">
              <a:extLst>
                <a:ext uri="{FF2B5EF4-FFF2-40B4-BE49-F238E27FC236}">
                  <a16:creationId xmlns:a16="http://schemas.microsoft.com/office/drawing/2014/main" id="{DB304D35-0E09-436B-8DC9-D6B0B9F21B7A}"/>
                </a:ext>
              </a:extLst>
            </p:cNvPr>
            <p:cNvSpPr/>
            <p:nvPr/>
          </p:nvSpPr>
          <p:spPr>
            <a:xfrm>
              <a:off x="4067944" y="5697252"/>
              <a:ext cx="72008" cy="72008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" name="Estrella: 5 puntas 2">
              <a:extLst>
                <a:ext uri="{FF2B5EF4-FFF2-40B4-BE49-F238E27FC236}">
                  <a16:creationId xmlns:a16="http://schemas.microsoft.com/office/drawing/2014/main" id="{4EA54B81-F5D1-4A06-9FE8-B1F36A09B7A3}"/>
                </a:ext>
              </a:extLst>
            </p:cNvPr>
            <p:cNvSpPr/>
            <p:nvPr/>
          </p:nvSpPr>
          <p:spPr>
            <a:xfrm>
              <a:off x="4598459" y="5661248"/>
              <a:ext cx="72008" cy="72008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Estrella: 5 puntas 10">
              <a:extLst>
                <a:ext uri="{FF2B5EF4-FFF2-40B4-BE49-F238E27FC236}">
                  <a16:creationId xmlns:a16="http://schemas.microsoft.com/office/drawing/2014/main" id="{DE91B8BE-3AA8-49B1-960C-DD0359051AFA}"/>
                </a:ext>
              </a:extLst>
            </p:cNvPr>
            <p:cNvSpPr/>
            <p:nvPr/>
          </p:nvSpPr>
          <p:spPr>
            <a:xfrm>
              <a:off x="4499992" y="5733868"/>
              <a:ext cx="72008" cy="72008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Estrella: 5 puntas 12">
              <a:extLst>
                <a:ext uri="{FF2B5EF4-FFF2-40B4-BE49-F238E27FC236}">
                  <a16:creationId xmlns:a16="http://schemas.microsoft.com/office/drawing/2014/main" id="{38F30493-BAFA-4610-8395-B2B308B54955}"/>
                </a:ext>
              </a:extLst>
            </p:cNvPr>
            <p:cNvSpPr/>
            <p:nvPr/>
          </p:nvSpPr>
          <p:spPr>
            <a:xfrm>
              <a:off x="2992815" y="5445224"/>
              <a:ext cx="72008" cy="72008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0521829F-FCD1-41B1-9B5B-233635FF50E0}"/>
                </a:ext>
              </a:extLst>
            </p:cNvPr>
            <p:cNvSpPr/>
            <p:nvPr/>
          </p:nvSpPr>
          <p:spPr>
            <a:xfrm>
              <a:off x="2915816" y="5307654"/>
              <a:ext cx="72008" cy="72008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Estrella: 5 puntas 16">
              <a:extLst>
                <a:ext uri="{FF2B5EF4-FFF2-40B4-BE49-F238E27FC236}">
                  <a16:creationId xmlns:a16="http://schemas.microsoft.com/office/drawing/2014/main" id="{17D614E0-CA3A-46F7-B26B-7704A3FDE766}"/>
                </a:ext>
              </a:extLst>
            </p:cNvPr>
            <p:cNvSpPr/>
            <p:nvPr/>
          </p:nvSpPr>
          <p:spPr>
            <a:xfrm>
              <a:off x="2699792" y="5271650"/>
              <a:ext cx="72008" cy="72008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Estrella: 5 puntas 18">
              <a:extLst>
                <a:ext uri="{FF2B5EF4-FFF2-40B4-BE49-F238E27FC236}">
                  <a16:creationId xmlns:a16="http://schemas.microsoft.com/office/drawing/2014/main" id="{3965E3D4-F111-4B24-AEF9-198020A2C6A3}"/>
                </a:ext>
              </a:extLst>
            </p:cNvPr>
            <p:cNvSpPr/>
            <p:nvPr/>
          </p:nvSpPr>
          <p:spPr>
            <a:xfrm>
              <a:off x="2581762" y="4572374"/>
              <a:ext cx="72008" cy="72008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Estrella: 5 puntas 20">
              <a:extLst>
                <a:ext uri="{FF2B5EF4-FFF2-40B4-BE49-F238E27FC236}">
                  <a16:creationId xmlns:a16="http://schemas.microsoft.com/office/drawing/2014/main" id="{AF6FC65D-DB0B-4B06-988C-514A9773FF12}"/>
                </a:ext>
              </a:extLst>
            </p:cNvPr>
            <p:cNvSpPr/>
            <p:nvPr/>
          </p:nvSpPr>
          <p:spPr>
            <a:xfrm>
              <a:off x="2519772" y="4331888"/>
              <a:ext cx="72008" cy="72008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0126DB2B-F89F-4A7C-A875-53A7B23A4FA8}"/>
                </a:ext>
              </a:extLst>
            </p:cNvPr>
            <p:cNvSpPr/>
            <p:nvPr/>
          </p:nvSpPr>
          <p:spPr>
            <a:xfrm>
              <a:off x="2761344" y="4463013"/>
              <a:ext cx="72008" cy="72008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8B9C6A72-B0D5-4724-A3B3-172B89F2B622}"/>
                </a:ext>
              </a:extLst>
            </p:cNvPr>
            <p:cNvSpPr/>
            <p:nvPr/>
          </p:nvSpPr>
          <p:spPr>
            <a:xfrm>
              <a:off x="2797348" y="3412451"/>
              <a:ext cx="72008" cy="72008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Estrella: 5 puntas 26">
              <a:extLst>
                <a:ext uri="{FF2B5EF4-FFF2-40B4-BE49-F238E27FC236}">
                  <a16:creationId xmlns:a16="http://schemas.microsoft.com/office/drawing/2014/main" id="{CBB921AE-164F-4D83-B31E-F32DED9D497D}"/>
                </a:ext>
              </a:extLst>
            </p:cNvPr>
            <p:cNvSpPr/>
            <p:nvPr/>
          </p:nvSpPr>
          <p:spPr>
            <a:xfrm>
              <a:off x="2922511" y="3699949"/>
              <a:ext cx="72008" cy="72008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Estrella: 5 puntas 28">
              <a:extLst>
                <a:ext uri="{FF2B5EF4-FFF2-40B4-BE49-F238E27FC236}">
                  <a16:creationId xmlns:a16="http://schemas.microsoft.com/office/drawing/2014/main" id="{9FA4F3A8-1B6A-4EF2-9FB5-5161B8CEF173}"/>
                </a:ext>
              </a:extLst>
            </p:cNvPr>
            <p:cNvSpPr/>
            <p:nvPr/>
          </p:nvSpPr>
          <p:spPr>
            <a:xfrm>
              <a:off x="2987351" y="3310541"/>
              <a:ext cx="72008" cy="72008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3E4781AB-7FF3-497C-BF4A-F90E552DE2A7}"/>
              </a:ext>
            </a:extLst>
          </p:cNvPr>
          <p:cNvGrpSpPr/>
          <p:nvPr/>
        </p:nvGrpSpPr>
        <p:grpSpPr>
          <a:xfrm>
            <a:off x="2267744" y="3165706"/>
            <a:ext cx="2448272" cy="2813336"/>
            <a:chOff x="2303748" y="3217312"/>
            <a:chExt cx="2448272" cy="2813336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BBE452E7-638C-4281-9793-DE545F653713}"/>
                </a:ext>
              </a:extLst>
            </p:cNvPr>
            <p:cNvSpPr/>
            <p:nvPr/>
          </p:nvSpPr>
          <p:spPr>
            <a:xfrm>
              <a:off x="2627784" y="3217312"/>
              <a:ext cx="792088" cy="715744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07818012-A8BB-42F0-9AEF-DA2B3A486574}"/>
                </a:ext>
              </a:extLst>
            </p:cNvPr>
            <p:cNvSpPr/>
            <p:nvPr/>
          </p:nvSpPr>
          <p:spPr>
            <a:xfrm>
              <a:off x="2303748" y="4101863"/>
              <a:ext cx="792088" cy="673005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A10E5C77-7BAD-46DD-B1CD-64EE9B21BCCF}"/>
                </a:ext>
              </a:extLst>
            </p:cNvPr>
            <p:cNvSpPr/>
            <p:nvPr/>
          </p:nvSpPr>
          <p:spPr>
            <a:xfrm>
              <a:off x="2526467" y="5063926"/>
              <a:ext cx="792088" cy="673005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FA84B826-0C8D-4B99-B647-EFBF4CCE2F6F}"/>
                </a:ext>
              </a:extLst>
            </p:cNvPr>
            <p:cNvSpPr/>
            <p:nvPr/>
          </p:nvSpPr>
          <p:spPr>
            <a:xfrm>
              <a:off x="3959932" y="5445224"/>
              <a:ext cx="792088" cy="585424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23812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63" y="1643063"/>
            <a:ext cx="7421562" cy="450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571625" y="642938"/>
            <a:ext cx="62150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VE"/>
              <a:t>ANALISIS DE VARIANZA (anidado)</a:t>
            </a:r>
            <a:endParaRPr lang="es-ES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285750" y="1643063"/>
            <a:ext cx="6950546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VE" sz="1800" dirty="0"/>
              <a:t>Poco común, y debería ser obligatorio, en estudios espaciales</a:t>
            </a:r>
            <a:endParaRPr lang="es-ES" sz="1800" dirty="0"/>
          </a:p>
        </p:txBody>
      </p:sp>
      <p:graphicFrame>
        <p:nvGraphicFramePr>
          <p:cNvPr id="1026" name="Object 7"/>
          <p:cNvGraphicFramePr>
            <a:graphicFrameLocks noGrp="1" noChangeAspect="1"/>
          </p:cNvGraphicFramePr>
          <p:nvPr>
            <p:ph/>
          </p:nvPr>
        </p:nvGraphicFramePr>
        <p:xfrm>
          <a:off x="2571750" y="3500438"/>
          <a:ext cx="60960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2463480" imgH="342720" progId="Equation.3">
                  <p:embed/>
                </p:oleObj>
              </mc:Choice>
              <mc:Fallback>
                <p:oleObj name="Ecuación" r:id="rId2" imgW="2463480" imgH="342720" progId="Equation.3">
                  <p:embed/>
                  <p:pic>
                    <p:nvPicPr>
                      <p:cNvPr id="102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3500438"/>
                        <a:ext cx="6096000" cy="847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628900" y="5000625"/>
          <a:ext cx="2443163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723600" imgH="241200" progId="Equation.3">
                  <p:embed/>
                </p:oleObj>
              </mc:Choice>
              <mc:Fallback>
                <p:oleObj name="Ecuación" r:id="rId4" imgW="723600" imgH="241200" progId="Equation.3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5000625"/>
                        <a:ext cx="2443163" cy="8143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8 CuadroTexto"/>
          <p:cNvSpPr txBox="1">
            <a:spLocks noChangeArrowheads="1"/>
          </p:cNvSpPr>
          <p:nvPr/>
        </p:nvSpPr>
        <p:spPr bwMode="auto">
          <a:xfrm>
            <a:off x="357188" y="3714750"/>
            <a:ext cx="1928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/>
              <a:t>Factor 1</a:t>
            </a:r>
          </a:p>
        </p:txBody>
      </p:sp>
      <p:sp>
        <p:nvSpPr>
          <p:cNvPr id="1032" name="9 CuadroTexto"/>
          <p:cNvSpPr txBox="1">
            <a:spLocks noChangeArrowheads="1"/>
          </p:cNvSpPr>
          <p:nvPr/>
        </p:nvSpPr>
        <p:spPr bwMode="auto">
          <a:xfrm>
            <a:off x="142875" y="5143500"/>
            <a:ext cx="27860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/>
              <a:t>Factor 2 (1)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395288" y="476250"/>
            <a:ext cx="7775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VE"/>
              <a:t>Modelo líneal</a:t>
            </a:r>
            <a:endParaRPr lang="es-ES"/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714375" y="1071563"/>
            <a:ext cx="6551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VE" sz="2400"/>
              <a:t>Datos = Modelo o Señal + error (ruido)</a:t>
            </a:r>
            <a:endParaRPr lang="es-ES" sz="2400"/>
          </a:p>
        </p:txBody>
      </p:sp>
      <p:graphicFrame>
        <p:nvGraphicFramePr>
          <p:cNvPr id="2050" name="Object 6"/>
          <p:cNvGraphicFramePr>
            <a:graphicFrameLocks noGrp="1" noChangeAspect="1"/>
          </p:cNvGraphicFramePr>
          <p:nvPr>
            <p:ph/>
          </p:nvPr>
        </p:nvGraphicFramePr>
        <p:xfrm>
          <a:off x="785813" y="1785938"/>
          <a:ext cx="384175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612800" imgH="368280" progId="Equation.3">
                  <p:embed/>
                </p:oleObj>
              </mc:Choice>
              <mc:Fallback>
                <p:oleObj name="Ecuación" r:id="rId2" imgW="1612800" imgH="368280" progId="Equation.3">
                  <p:embed/>
                  <p:pic>
                    <p:nvPicPr>
                      <p:cNvPr id="20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785938"/>
                        <a:ext cx="3841750" cy="8778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8"/>
          <p:cNvGraphicFramePr>
            <a:graphicFrameLocks noChangeAspect="1"/>
          </p:cNvGraphicFramePr>
          <p:nvPr/>
        </p:nvGraphicFramePr>
        <p:xfrm>
          <a:off x="785813" y="3071813"/>
          <a:ext cx="396716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1206360" imgH="241200" progId="Equation.3">
                  <p:embed/>
                </p:oleObj>
              </mc:Choice>
              <mc:Fallback>
                <p:oleObj name="Ecuación" r:id="rId4" imgW="1206360" imgH="241200" progId="Equation.3">
                  <p:embed/>
                  <p:pic>
                    <p:nvPicPr>
                      <p:cNvPr id="205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3071813"/>
                        <a:ext cx="3967162" cy="857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785813" y="4357688"/>
          <a:ext cx="54292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6" imgW="1650960" imgH="241200" progId="Equation.3">
                  <p:embed/>
                </p:oleObj>
              </mc:Choice>
              <mc:Fallback>
                <p:oleObj name="Ecuación" r:id="rId6" imgW="1650960" imgH="241200" progId="Equation.3">
                  <p:embed/>
                  <p:pic>
                    <p:nvPicPr>
                      <p:cNvPr id="20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4357688"/>
                        <a:ext cx="5429250" cy="857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31B3F56-8CA4-4D6F-8143-C242BD601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692696"/>
            <a:ext cx="7735552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88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534EC14-1F46-4EE1-87B2-5AF70A97B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24744"/>
            <a:ext cx="8775236" cy="3816424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56FC7F8-4F39-4961-8968-0397F2165999}"/>
              </a:ext>
            </a:extLst>
          </p:cNvPr>
          <p:cNvSpPr/>
          <p:nvPr/>
        </p:nvSpPr>
        <p:spPr>
          <a:xfrm>
            <a:off x="5364088" y="1628800"/>
            <a:ext cx="3600400" cy="3024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7071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675D64D-80AD-45FF-B571-A3B002DA187D}"/>
              </a:ext>
            </a:extLst>
          </p:cNvPr>
          <p:cNvSpPr txBox="1"/>
          <p:nvPr/>
        </p:nvSpPr>
        <p:spPr>
          <a:xfrm>
            <a:off x="575556" y="188640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Luego del ANOVA, lo siguiente es estimar el Componente de Variación de cada fuente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8C3A396-3409-4E84-A3B2-35DD5D085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174371"/>
            <a:ext cx="5400600" cy="534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63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EB652B0-F9DD-4409-86F1-3A9879F56FBC}"/>
              </a:ext>
            </a:extLst>
          </p:cNvPr>
          <p:cNvSpPr txBox="1"/>
          <p:nvPr/>
        </p:nvSpPr>
        <p:spPr>
          <a:xfrm>
            <a:off x="179512" y="476672"/>
            <a:ext cx="878497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RESUMEN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/>
              <a:t>El ANOVA puede ser tan complejo como lo requiera la hipótesis y modelo.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/>
              <a:t>El diseño del muestreo o experimento es fundamental para que el análisis estadístico sea robusto.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/>
              <a:t>Los factores se definen según la naturaleza de la hipótesis en Fijos o Aleatorios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/>
              <a:t>Los ANOVA pueden generar interacciones (ortogonales) o anidarse en otro, siempre que sean aleatorios.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/>
              <a:t>La mecánica del análisis es </a:t>
            </a:r>
            <a:r>
              <a:rPr lang="es-MX" b="1" dirty="0"/>
              <a:t>dependiente</a:t>
            </a:r>
            <a:r>
              <a:rPr lang="es-MX" dirty="0"/>
              <a:t> de cómo definamos cada factor y sus interrelaciones</a:t>
            </a:r>
          </a:p>
        </p:txBody>
      </p:sp>
    </p:spTree>
    <p:extLst>
      <p:ext uri="{BB962C8B-B14F-4D97-AF65-F5344CB8AC3E}">
        <p14:creationId xmlns:p14="http://schemas.microsoft.com/office/powerpoint/2010/main" val="23040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39750" y="1185863"/>
            <a:ext cx="7777163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s-ES" altLang="es-419" b="0" dirty="0"/>
              <a:t>FACTORES</a:t>
            </a:r>
          </a:p>
          <a:p>
            <a:pPr algn="ctr"/>
            <a:endParaRPr lang="es-ES" altLang="es-419" b="0" dirty="0"/>
          </a:p>
          <a:p>
            <a:pPr>
              <a:buFontTx/>
              <a:buAutoNum type="arabicParenR"/>
            </a:pPr>
            <a:r>
              <a:rPr lang="es-ES" altLang="es-419" sz="1800" dirty="0"/>
              <a:t>FACTOR:</a:t>
            </a:r>
            <a:r>
              <a:rPr lang="es-ES" altLang="es-419" sz="1800" b="0" dirty="0"/>
              <a:t> Variable categórica que identifica varios </a:t>
            </a:r>
            <a:r>
              <a:rPr lang="es-ES" altLang="es-419" sz="1800" dirty="0"/>
              <a:t>grupos</a:t>
            </a:r>
            <a:r>
              <a:rPr lang="es-ES" altLang="es-419" sz="1800" b="0" dirty="0"/>
              <a:t> o </a:t>
            </a:r>
            <a:r>
              <a:rPr lang="es-ES" altLang="es-419" sz="1800" dirty="0"/>
              <a:t>niveles</a:t>
            </a:r>
            <a:r>
              <a:rPr lang="es-ES" altLang="es-419" sz="1800" b="0" dirty="0"/>
              <a:t> que se desean comparar </a:t>
            </a:r>
          </a:p>
          <a:p>
            <a:pPr>
              <a:buFontTx/>
              <a:buAutoNum type="arabicParenR"/>
            </a:pPr>
            <a:endParaRPr lang="es-ES" altLang="es-419" sz="1800" b="0" dirty="0"/>
          </a:p>
          <a:p>
            <a:pPr>
              <a:buFontTx/>
              <a:buAutoNum type="arabicParenR"/>
            </a:pPr>
            <a:r>
              <a:rPr lang="es-ES" altLang="es-419" sz="1800" dirty="0"/>
              <a:t>FACTOR: </a:t>
            </a:r>
            <a:r>
              <a:rPr lang="es-ES" altLang="es-419" sz="1800" b="0" dirty="0"/>
              <a:t>puede ser </a:t>
            </a:r>
            <a:r>
              <a:rPr lang="es-ES" altLang="es-419" sz="1800" dirty="0"/>
              <a:t>fijo</a:t>
            </a:r>
            <a:r>
              <a:rPr lang="es-ES" altLang="es-419" sz="1800" b="0" dirty="0"/>
              <a:t> o </a:t>
            </a:r>
            <a:r>
              <a:rPr lang="es-ES" altLang="es-419" sz="1800" dirty="0"/>
              <a:t>aleatorio</a:t>
            </a:r>
          </a:p>
          <a:p>
            <a:pPr>
              <a:buFontTx/>
              <a:buAutoNum type="arabicParenR"/>
            </a:pPr>
            <a:endParaRPr lang="es-ES" altLang="es-419" sz="1800" dirty="0"/>
          </a:p>
          <a:p>
            <a:pPr>
              <a:buFontTx/>
              <a:buAutoNum type="arabicParenR"/>
            </a:pPr>
            <a:r>
              <a:rPr lang="es-ES" altLang="es-419" sz="1800" b="0" dirty="0"/>
              <a:t>Importante definir porque influye:</a:t>
            </a:r>
          </a:p>
          <a:p>
            <a:pPr lvl="1">
              <a:buFontTx/>
              <a:buAutoNum type="arabicParenR"/>
            </a:pPr>
            <a:r>
              <a:rPr lang="es-ES" altLang="es-419" sz="1800" b="0" dirty="0"/>
              <a:t>Las suposiciones del modelo lineal</a:t>
            </a:r>
          </a:p>
          <a:p>
            <a:pPr lvl="1">
              <a:buFontTx/>
              <a:buAutoNum type="arabicParenR"/>
            </a:pPr>
            <a:r>
              <a:rPr lang="es-ES" altLang="es-419" sz="1800" b="0" dirty="0"/>
              <a:t>Los cálculos de los cuadrados medios (MS)</a:t>
            </a:r>
          </a:p>
          <a:p>
            <a:pPr lvl="1">
              <a:buFontTx/>
              <a:buAutoNum type="arabicParenR"/>
            </a:pPr>
            <a:r>
              <a:rPr lang="es-ES" altLang="es-419" sz="1800" b="0" dirty="0"/>
              <a:t>La interpretación de las hipótesis que se están sometiendo a prueba</a:t>
            </a:r>
          </a:p>
          <a:p>
            <a:pPr lvl="1">
              <a:buFontTx/>
              <a:buAutoNum type="arabicParenR"/>
            </a:pPr>
            <a:r>
              <a:rPr lang="es-ES" altLang="es-419" sz="1800" b="0" dirty="0"/>
              <a:t>La validez de las inferencias estadísticas</a:t>
            </a:r>
          </a:p>
          <a:p>
            <a:pPr lvl="1">
              <a:buFontTx/>
              <a:buAutoNum type="arabicParenR"/>
            </a:pPr>
            <a:endParaRPr lang="es-ES" altLang="es-419" sz="1800" b="0" dirty="0"/>
          </a:p>
          <a:p>
            <a:endParaRPr lang="es-ES" altLang="es-419" sz="1800" dirty="0"/>
          </a:p>
          <a:p>
            <a:endParaRPr lang="es-ES" altLang="es-419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611188" y="765175"/>
            <a:ext cx="74168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/>
            <a:r>
              <a:rPr lang="es-ES" sz="2400" b="0" dirty="0"/>
              <a:t>FACTOR FIJO</a:t>
            </a:r>
          </a:p>
          <a:p>
            <a:pPr marL="342900" indent="-342900" algn="ctr"/>
            <a:endParaRPr lang="es-ES" sz="2400" b="0" dirty="0"/>
          </a:p>
          <a:p>
            <a:pPr marL="342900" indent="-342900">
              <a:buFontTx/>
              <a:buAutoNum type="arabicParenR"/>
            </a:pPr>
            <a:r>
              <a:rPr lang="es-ES" sz="2400" b="0" dirty="0"/>
              <a:t>Un conjunto finito de niveles</a:t>
            </a:r>
          </a:p>
          <a:p>
            <a:pPr marL="342900" indent="-342900">
              <a:buFontTx/>
              <a:buAutoNum type="arabicParenR"/>
            </a:pPr>
            <a:endParaRPr lang="es-ES" sz="2400" b="0" dirty="0"/>
          </a:p>
          <a:p>
            <a:pPr marL="342900" indent="-342900">
              <a:buFontTx/>
              <a:buAutoNum type="arabicParenR"/>
            </a:pPr>
            <a:r>
              <a:rPr lang="es-ES" sz="2400" b="0" dirty="0"/>
              <a:t>Todos ellos ocurren en el experimento</a:t>
            </a:r>
          </a:p>
          <a:p>
            <a:pPr marL="342900" indent="-342900">
              <a:buFontTx/>
              <a:buAutoNum type="arabicParenR"/>
            </a:pPr>
            <a:endParaRPr lang="es-ES" sz="2400" b="0" dirty="0"/>
          </a:p>
          <a:p>
            <a:pPr marL="342900" indent="-342900">
              <a:buFontTx/>
              <a:buAutoNum type="arabicParenR"/>
            </a:pPr>
            <a:r>
              <a:rPr lang="es-ES" sz="2400" b="0" dirty="0"/>
              <a:t>Hay hipótesis específicas asociadas a esos niveles</a:t>
            </a:r>
          </a:p>
          <a:p>
            <a:pPr marL="342900" indent="-342900">
              <a:buFontTx/>
              <a:buAutoNum type="arabicParenR"/>
            </a:pPr>
            <a:endParaRPr lang="es-ES" sz="2400" b="0" dirty="0"/>
          </a:p>
          <a:p>
            <a:pPr marL="342900" indent="-342900">
              <a:buFontTx/>
              <a:buAutoNum type="arabicParenR"/>
            </a:pPr>
            <a:r>
              <a:rPr lang="es-ES" sz="2400" b="0" dirty="0"/>
              <a:t>Si se repite el experimento, los mismos niveles se eligen</a:t>
            </a:r>
          </a:p>
          <a:p>
            <a:pPr marL="342900" indent="-342900">
              <a:buFontTx/>
              <a:buAutoNum type="arabicParenR"/>
            </a:pPr>
            <a:endParaRPr lang="es-ES" sz="2400" b="0" dirty="0"/>
          </a:p>
          <a:p>
            <a:pPr marL="342900" indent="-342900">
              <a:buFontTx/>
              <a:buAutoNum type="arabicParenR"/>
            </a:pPr>
            <a:r>
              <a:rPr lang="es-ES" sz="2400" b="0" dirty="0"/>
              <a:t>Los efectos de estos factores se consideran constantes en las variables respuestas.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611560" y="692696"/>
            <a:ext cx="78486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/>
            <a:r>
              <a:rPr lang="es-ES" sz="2400" b="0" dirty="0"/>
              <a:t>FACTOR ALEATORIO</a:t>
            </a:r>
          </a:p>
          <a:p>
            <a:pPr marL="342900" indent="-342900" algn="ctr"/>
            <a:endParaRPr lang="es-ES" sz="2400" b="0" dirty="0"/>
          </a:p>
          <a:p>
            <a:pPr marL="342900" indent="-342900">
              <a:buFontTx/>
              <a:buAutoNum type="arabicParenR"/>
            </a:pPr>
            <a:r>
              <a:rPr lang="es-ES" sz="2400" b="0" dirty="0"/>
              <a:t>Los niveles se escogen aleatoriamente de un conjunto de posibles niveles</a:t>
            </a:r>
          </a:p>
          <a:p>
            <a:pPr marL="342900" indent="-342900">
              <a:buFontTx/>
              <a:buAutoNum type="arabicParenR"/>
            </a:pPr>
            <a:endParaRPr lang="es-ES" sz="2400" b="0" dirty="0"/>
          </a:p>
          <a:p>
            <a:pPr marL="342900" indent="-342900">
              <a:buFontTx/>
              <a:buAutoNum type="arabicParenR"/>
            </a:pPr>
            <a:r>
              <a:rPr lang="es-ES" sz="2400" b="0" dirty="0"/>
              <a:t>Es una fuente de variación dentro del modelo y no en los residuales</a:t>
            </a:r>
          </a:p>
          <a:p>
            <a:pPr marL="342900" indent="-342900">
              <a:buFontTx/>
              <a:buAutoNum type="arabicParenR"/>
            </a:pPr>
            <a:endParaRPr lang="es-ES" sz="2400" b="0" dirty="0"/>
          </a:p>
          <a:p>
            <a:pPr marL="342900" indent="-342900">
              <a:buFontTx/>
              <a:buAutoNum type="arabicParenR"/>
            </a:pPr>
            <a:r>
              <a:rPr lang="es-ES" sz="2400" b="0" dirty="0"/>
              <a:t>Los efectos se miden como tamaño de la varianza</a:t>
            </a:r>
          </a:p>
          <a:p>
            <a:pPr marL="342900" indent="-342900">
              <a:buFontTx/>
              <a:buAutoNum type="arabicParenR"/>
            </a:pPr>
            <a:endParaRPr lang="es-ES" sz="2400" b="0" dirty="0"/>
          </a:p>
          <a:p>
            <a:pPr marL="342900" indent="-342900">
              <a:buFontTx/>
              <a:buAutoNum type="arabicParenR"/>
            </a:pPr>
            <a:r>
              <a:rPr lang="es-ES" sz="2400" b="0" dirty="0"/>
              <a:t>Repetición del experimento no se traduce necesariamente en la selección de los mismos niveles</a:t>
            </a:r>
          </a:p>
          <a:p>
            <a:pPr marL="342900" indent="-342900"/>
            <a:endParaRPr lang="es-ES" sz="2400" b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3861549-284D-4DBF-88C5-691FD91EC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4" b="18932"/>
          <a:stretch/>
        </p:blipFill>
        <p:spPr>
          <a:xfrm>
            <a:off x="115391" y="908720"/>
            <a:ext cx="887211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43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1196975"/>
            <a:ext cx="8964613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/>
            <a:r>
              <a:rPr lang="es-ES" sz="1800" dirty="0"/>
              <a:t>FIJO O ALEATORIO</a:t>
            </a:r>
          </a:p>
          <a:p>
            <a:pPr marL="342900" indent="-342900" algn="ctr"/>
            <a:r>
              <a:rPr lang="es-ES" sz="1800" dirty="0"/>
              <a:t>(Consideraciones)</a:t>
            </a:r>
          </a:p>
          <a:p>
            <a:pPr marL="342900" indent="-342900"/>
            <a:endParaRPr lang="es-ES" sz="1800" dirty="0"/>
          </a:p>
          <a:p>
            <a:pPr marL="342900" indent="-342900">
              <a:buFontTx/>
              <a:buAutoNum type="arabicParenR"/>
            </a:pPr>
            <a:r>
              <a:rPr lang="es-ES" sz="1800" b="0" dirty="0"/>
              <a:t>El contexto de la hipótesis ¿cuál es la pregunta?</a:t>
            </a:r>
          </a:p>
          <a:p>
            <a:pPr marL="342900" indent="-342900">
              <a:buFontTx/>
              <a:buAutoNum type="arabicParenR"/>
            </a:pPr>
            <a:endParaRPr lang="es-ES" sz="1800" b="0" dirty="0"/>
          </a:p>
          <a:p>
            <a:pPr marL="342900" indent="-342900">
              <a:buFontTx/>
              <a:buAutoNum type="arabicParenR"/>
            </a:pPr>
            <a:r>
              <a:rPr lang="es-ES" sz="1800" b="0" dirty="0"/>
              <a:t>¿Cómo fueron elegidos los niveles de ese factor’</a:t>
            </a:r>
          </a:p>
          <a:p>
            <a:pPr marL="342900" indent="-342900">
              <a:buFontTx/>
              <a:buAutoNum type="arabicParenR"/>
            </a:pPr>
            <a:endParaRPr lang="es-ES" sz="1800" b="0" dirty="0"/>
          </a:p>
          <a:p>
            <a:pPr marL="342900" indent="-342900">
              <a:buFontTx/>
              <a:buAutoNum type="arabicParenR"/>
            </a:pPr>
            <a:r>
              <a:rPr lang="es-ES" sz="1800" b="0" dirty="0"/>
              <a:t>¿Tienen sentido las comparaciones entre niveles?</a:t>
            </a:r>
          </a:p>
          <a:p>
            <a:pPr marL="342900" indent="-342900">
              <a:buFontTx/>
              <a:buAutoNum type="arabicParenR"/>
            </a:pPr>
            <a:endParaRPr lang="es-ES" sz="1800" b="0" dirty="0"/>
          </a:p>
          <a:p>
            <a:pPr marL="342900" indent="-342900">
              <a:buFontTx/>
              <a:buAutoNum type="arabicParenR"/>
            </a:pPr>
            <a:r>
              <a:rPr lang="es-ES" sz="1800" b="0" dirty="0"/>
              <a:t>El alcance de las inferencias: ¿los niveles representan una población más amplia de ellos?</a:t>
            </a:r>
          </a:p>
          <a:p>
            <a:pPr marL="800100" lvl="1" indent="-342900">
              <a:buFontTx/>
              <a:buAutoNum type="arabicParenR"/>
            </a:pPr>
            <a:r>
              <a:rPr lang="es-ES" sz="1800" b="0" dirty="0"/>
              <a:t>Si = Aleatorio: inferencias se extienden a la población</a:t>
            </a:r>
          </a:p>
          <a:p>
            <a:pPr marL="800100" lvl="1" indent="-342900">
              <a:buFontTx/>
              <a:buAutoNum type="arabicParenR"/>
            </a:pPr>
            <a:r>
              <a:rPr lang="es-ES" sz="1800" b="0" dirty="0"/>
              <a:t>NO = Fijo: inferencias se limitan a los niveles escogidos</a:t>
            </a:r>
          </a:p>
          <a:p>
            <a:pPr marL="342900" indent="-342900"/>
            <a:r>
              <a:rPr lang="es-ES" sz="1800" b="0" dirty="0"/>
              <a:t>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2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02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02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02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2500" y="0"/>
            <a:ext cx="1817688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3" name="Line 5"/>
          <p:cNvSpPr>
            <a:spLocks noChangeShapeType="1"/>
          </p:cNvSpPr>
          <p:nvPr/>
        </p:nvSpPr>
        <p:spPr bwMode="auto">
          <a:xfrm flipH="1">
            <a:off x="3348038" y="1052513"/>
            <a:ext cx="1008062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4356100" y="1052513"/>
            <a:ext cx="115252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2411413" y="2060575"/>
            <a:ext cx="860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/>
              <a:t>FIJO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5580063" y="2060575"/>
            <a:ext cx="197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/>
              <a:t>ALEATORIO</a:t>
            </a:r>
          </a:p>
        </p:txBody>
      </p:sp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4213" y="2565400"/>
            <a:ext cx="2071687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8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32588" y="2636838"/>
            <a:ext cx="2071687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9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3429000"/>
            <a:ext cx="38163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300" name="Picture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4508500"/>
            <a:ext cx="4500563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301" name="Picture 1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8313" y="5805488"/>
            <a:ext cx="334327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302" name="Picture 1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508625" y="3357563"/>
            <a:ext cx="32924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303" name="Picture 1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364163" y="4437063"/>
            <a:ext cx="3343275" cy="120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304" name="Picture 16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443663" y="5734050"/>
            <a:ext cx="186848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AC0B191-5EB6-4066-8AD6-4CB891DD5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0250"/>
            <a:ext cx="8876968" cy="381642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73A7556-CF2F-4D15-90E5-C681B4B47DE3}"/>
              </a:ext>
            </a:extLst>
          </p:cNvPr>
          <p:cNvSpPr txBox="1"/>
          <p:nvPr/>
        </p:nvSpPr>
        <p:spPr>
          <a:xfrm>
            <a:off x="1079612" y="188640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ANOVA ORTOGONAL DOS FACTORES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08165EE-C16B-4FA6-B80A-E05178BEFA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43"/>
          <a:stretch/>
        </p:blipFill>
        <p:spPr>
          <a:xfrm>
            <a:off x="2352012" y="4426038"/>
            <a:ext cx="4172944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82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357313" y="2643188"/>
            <a:ext cx="64087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VE" sz="1800" dirty="0"/>
              <a:t>ANOVA ANIDADO</a:t>
            </a:r>
            <a:endParaRPr lang="es-E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514</Words>
  <Application>Microsoft Office PowerPoint</Application>
  <PresentationFormat>Presentación en pantalla (4:3)</PresentationFormat>
  <Paragraphs>86</Paragraphs>
  <Slides>18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Diseño predeterminado</vt:lpstr>
      <vt:lpstr>Tema de Office</vt:lpstr>
      <vt:lpstr>Ecuación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Centro de Ecología, IVIC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EDLIN GUERRA CASTRO</dc:creator>
  <cp:lastModifiedBy>Edlin Guerra Castro</cp:lastModifiedBy>
  <cp:revision>45</cp:revision>
  <dcterms:created xsi:type="dcterms:W3CDTF">2009-05-20T01:28:24Z</dcterms:created>
  <dcterms:modified xsi:type="dcterms:W3CDTF">2022-10-10T12:42:00Z</dcterms:modified>
</cp:coreProperties>
</file>