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420" r:id="rId3"/>
    <p:sldId id="425" r:id="rId4"/>
    <p:sldId id="259" r:id="rId5"/>
    <p:sldId id="438" r:id="rId6"/>
    <p:sldId id="444" r:id="rId7"/>
    <p:sldId id="257" r:id="rId8"/>
    <p:sldId id="279" r:id="rId9"/>
    <p:sldId id="445" r:id="rId10"/>
    <p:sldId id="446" r:id="rId11"/>
    <p:sldId id="448" r:id="rId12"/>
    <p:sldId id="449" r:id="rId13"/>
    <p:sldId id="450" r:id="rId14"/>
    <p:sldId id="294" r:id="rId15"/>
    <p:sldId id="280" r:id="rId16"/>
    <p:sldId id="452" r:id="rId17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261793B-6930-404D-B039-A0500E7237D7}">
          <p14:sldIdLst>
            <p14:sldId id="292"/>
            <p14:sldId id="420"/>
            <p14:sldId id="425"/>
            <p14:sldId id="259"/>
            <p14:sldId id="438"/>
            <p14:sldId id="444"/>
            <p14:sldId id="257"/>
            <p14:sldId id="279"/>
            <p14:sldId id="445"/>
            <p14:sldId id="446"/>
            <p14:sldId id="448"/>
            <p14:sldId id="449"/>
          </p14:sldIdLst>
        </p14:section>
        <p14:section name="Sección sin título" id="{FDE2EB0F-BD09-408A-A4D7-E04C5A525F9D}">
          <p14:sldIdLst>
            <p14:sldId id="450"/>
            <p14:sldId id="294"/>
            <p14:sldId id="280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5EF36D58-7CA2-4ECB-8CB3-5CB21443814D}"/>
    <pc:docChg chg="undo custSel addSld delSld modSld addSection modSection">
      <pc:chgData name="edlin guerra" userId="d52177a9150211f7" providerId="LiveId" clId="{5EF36D58-7CA2-4ECB-8CB3-5CB21443814D}" dt="2021-11-18T17:48:29.760" v="2527" actId="20577"/>
      <pc:docMkLst>
        <pc:docMk/>
      </pc:docMkLst>
      <pc:sldChg chg="modSp mod">
        <pc:chgData name="edlin guerra" userId="d52177a9150211f7" providerId="LiveId" clId="{5EF36D58-7CA2-4ECB-8CB3-5CB21443814D}" dt="2021-11-18T15:12:53.874" v="376" actId="6549"/>
        <pc:sldMkLst>
          <pc:docMk/>
          <pc:sldMk cId="0" sldId="257"/>
        </pc:sldMkLst>
        <pc:spChg chg="mod">
          <ac:chgData name="edlin guerra" userId="d52177a9150211f7" providerId="LiveId" clId="{5EF36D58-7CA2-4ECB-8CB3-5CB21443814D}" dt="2021-11-18T15:12:46.771" v="375" actId="20577"/>
          <ac:spMkLst>
            <pc:docMk/>
            <pc:sldMk cId="0" sldId="257"/>
            <ac:spMk id="17412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12:53.874" v="376" actId="6549"/>
          <ac:spMkLst>
            <pc:docMk/>
            <pc:sldMk cId="0" sldId="257"/>
            <ac:spMk id="17413" creationId="{00000000-0000-0000-0000-000000000000}"/>
          </ac:spMkLst>
        </pc:spChg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58"/>
        </pc:sldMkLst>
      </pc:sldChg>
      <pc:sldChg chg="modSp mod">
        <pc:chgData name="edlin guerra" userId="d52177a9150211f7" providerId="LiveId" clId="{5EF36D58-7CA2-4ECB-8CB3-5CB21443814D}" dt="2021-11-18T15:01:49.084" v="229" actId="1076"/>
        <pc:sldMkLst>
          <pc:docMk/>
          <pc:sldMk cId="0" sldId="259"/>
        </pc:sldMkLst>
        <pc:spChg chg="mod">
          <ac:chgData name="edlin guerra" userId="d52177a9150211f7" providerId="LiveId" clId="{5EF36D58-7CA2-4ECB-8CB3-5CB21443814D}" dt="2021-11-18T15:00:13.455" v="207" actId="20577"/>
          <ac:spMkLst>
            <pc:docMk/>
            <pc:sldMk cId="0" sldId="259"/>
            <ac:spMk id="19459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01:41.259" v="221" actId="6549"/>
          <ac:spMkLst>
            <pc:docMk/>
            <pc:sldMk cId="0" sldId="259"/>
            <ac:spMk id="19460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01:49.084" v="229" actId="1076"/>
          <ac:spMkLst>
            <pc:docMk/>
            <pc:sldMk cId="0" sldId="259"/>
            <ac:spMk id="19461" creationId="{00000000-0000-0000-0000-000000000000}"/>
          </ac:spMkLst>
        </pc:spChg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0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1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2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3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4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5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6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7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8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69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0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1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2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3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4"/>
        </pc:sldMkLst>
      </pc:sldChg>
      <pc:sldChg chg="del">
        <pc:chgData name="edlin guerra" userId="d52177a9150211f7" providerId="LiveId" clId="{5EF36D58-7CA2-4ECB-8CB3-5CB21443814D}" dt="2021-11-18T14:53:59.019" v="42" actId="47"/>
        <pc:sldMkLst>
          <pc:docMk/>
          <pc:sldMk cId="0" sldId="275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6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7"/>
        </pc:sldMkLst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78"/>
        </pc:sldMkLst>
      </pc:sldChg>
      <pc:sldChg chg="addSp delSp modSp mod">
        <pc:chgData name="edlin guerra" userId="d52177a9150211f7" providerId="LiveId" clId="{5EF36D58-7CA2-4ECB-8CB3-5CB21443814D}" dt="2021-11-18T16:04:01.072" v="874" actId="1076"/>
        <pc:sldMkLst>
          <pc:docMk/>
          <pc:sldMk cId="0" sldId="279"/>
        </pc:sldMkLst>
        <pc:spChg chg="add mod">
          <ac:chgData name="edlin guerra" userId="d52177a9150211f7" providerId="LiveId" clId="{5EF36D58-7CA2-4ECB-8CB3-5CB21443814D}" dt="2021-11-18T16:02:31.809" v="841" actId="1076"/>
          <ac:spMkLst>
            <pc:docMk/>
            <pc:sldMk cId="0" sldId="279"/>
            <ac:spMk id="2" creationId="{2960953B-13E4-4B9E-875D-AFDD2E3E629C}"/>
          </ac:spMkLst>
        </pc:spChg>
        <pc:spChg chg="add mod">
          <ac:chgData name="edlin guerra" userId="d52177a9150211f7" providerId="LiveId" clId="{5EF36D58-7CA2-4ECB-8CB3-5CB21443814D}" dt="2021-11-18T16:02:31.809" v="841" actId="1076"/>
          <ac:spMkLst>
            <pc:docMk/>
            <pc:sldMk cId="0" sldId="279"/>
            <ac:spMk id="3" creationId="{C781FAD0-B166-4170-9A71-265C65E1E152}"/>
          </ac:spMkLst>
        </pc:spChg>
        <pc:spChg chg="add mod ord">
          <ac:chgData name="edlin guerra" userId="d52177a9150211f7" providerId="LiveId" clId="{5EF36D58-7CA2-4ECB-8CB3-5CB21443814D}" dt="2021-11-18T16:02:20.907" v="840" actId="14100"/>
          <ac:spMkLst>
            <pc:docMk/>
            <pc:sldMk cId="0" sldId="279"/>
            <ac:spMk id="4" creationId="{1F778E58-AEE3-4141-93EC-7E0F0A464C46}"/>
          </ac:spMkLst>
        </pc:spChg>
        <pc:spChg chg="add mod">
          <ac:chgData name="edlin guerra" userId="d52177a9150211f7" providerId="LiveId" clId="{5EF36D58-7CA2-4ECB-8CB3-5CB21443814D}" dt="2021-11-18T15:35:56.377" v="692" actId="1076"/>
          <ac:spMkLst>
            <pc:docMk/>
            <pc:sldMk cId="0" sldId="279"/>
            <ac:spMk id="6" creationId="{5C4C173F-D1A4-4D61-8F7D-D40A49469BFB}"/>
          </ac:spMkLst>
        </pc:spChg>
        <pc:spChg chg="add mod">
          <ac:chgData name="edlin guerra" userId="d52177a9150211f7" providerId="LiveId" clId="{5EF36D58-7CA2-4ECB-8CB3-5CB21443814D}" dt="2021-11-18T16:01:01.993" v="828" actId="1076"/>
          <ac:spMkLst>
            <pc:docMk/>
            <pc:sldMk cId="0" sldId="279"/>
            <ac:spMk id="7" creationId="{A67143B8-776D-40F4-8ABA-85687E1F6DF7}"/>
          </ac:spMkLst>
        </pc:spChg>
        <pc:spChg chg="add mod">
          <ac:chgData name="edlin guerra" userId="d52177a9150211f7" providerId="LiveId" clId="{5EF36D58-7CA2-4ECB-8CB3-5CB21443814D}" dt="2021-11-18T16:02:08.115" v="839" actId="207"/>
          <ac:spMkLst>
            <pc:docMk/>
            <pc:sldMk cId="0" sldId="279"/>
            <ac:spMk id="10" creationId="{B6ACC6CD-A954-44A9-AAC5-368A7C0CF386}"/>
          </ac:spMkLst>
        </pc:spChg>
        <pc:spChg chg="add">
          <ac:chgData name="edlin guerra" userId="d52177a9150211f7" providerId="LiveId" clId="{5EF36D58-7CA2-4ECB-8CB3-5CB21443814D}" dt="2021-11-18T16:03:44.880" v="851" actId="11529"/>
          <ac:spMkLst>
            <pc:docMk/>
            <pc:sldMk cId="0" sldId="279"/>
            <ac:spMk id="11" creationId="{42DA08A5-5C5D-49D4-BBFA-441A13D2E188}"/>
          </ac:spMkLst>
        </pc:spChg>
        <pc:spChg chg="add mod">
          <ac:chgData name="edlin guerra" userId="d52177a9150211f7" providerId="LiveId" clId="{5EF36D58-7CA2-4ECB-8CB3-5CB21443814D}" dt="2021-11-18T16:04:01.072" v="874" actId="1076"/>
          <ac:spMkLst>
            <pc:docMk/>
            <pc:sldMk cId="0" sldId="279"/>
            <ac:spMk id="12" creationId="{9D0A81ED-875C-4540-906D-14E2DDEBC69A}"/>
          </ac:spMkLst>
        </pc:spChg>
        <pc:spChg chg="add del mod">
          <ac:chgData name="edlin guerra" userId="d52177a9150211f7" providerId="LiveId" clId="{5EF36D58-7CA2-4ECB-8CB3-5CB21443814D}" dt="2021-11-18T15:31:21.853" v="552" actId="478"/>
          <ac:spMkLst>
            <pc:docMk/>
            <pc:sldMk cId="0" sldId="279"/>
            <ac:spMk id="16" creationId="{287CECE4-F2EE-424D-A07E-F83B9606DE70}"/>
          </ac:spMkLst>
        </pc:spChg>
        <pc:spChg chg="add mod">
          <ac:chgData name="edlin guerra" userId="d52177a9150211f7" providerId="LiveId" clId="{5EF36D58-7CA2-4ECB-8CB3-5CB21443814D}" dt="2021-11-18T16:03:06.408" v="848" actId="1076"/>
          <ac:spMkLst>
            <pc:docMk/>
            <pc:sldMk cId="0" sldId="279"/>
            <ac:spMk id="17" creationId="{05D585BD-41FE-47CE-9E85-DB84A83D9303}"/>
          </ac:spMkLst>
        </pc:spChg>
        <pc:spChg chg="add mod">
          <ac:chgData name="edlin guerra" userId="d52177a9150211f7" providerId="LiveId" clId="{5EF36D58-7CA2-4ECB-8CB3-5CB21443814D}" dt="2021-11-18T16:03:06.408" v="848" actId="1076"/>
          <ac:spMkLst>
            <pc:docMk/>
            <pc:sldMk cId="0" sldId="279"/>
            <ac:spMk id="18" creationId="{BE0C25AD-9012-4402-921C-AF5B99649DEF}"/>
          </ac:spMkLst>
        </pc:spChg>
        <pc:spChg chg="add mod">
          <ac:chgData name="edlin guerra" userId="d52177a9150211f7" providerId="LiveId" clId="{5EF36D58-7CA2-4ECB-8CB3-5CB21443814D}" dt="2021-11-18T15:37:53.849" v="703" actId="1076"/>
          <ac:spMkLst>
            <pc:docMk/>
            <pc:sldMk cId="0" sldId="279"/>
            <ac:spMk id="21" creationId="{4E97090F-9743-4CF4-9C11-9EDED97C5E1D}"/>
          </ac:spMkLst>
        </pc:spChg>
        <pc:spChg chg="del">
          <ac:chgData name="edlin guerra" userId="d52177a9150211f7" providerId="LiveId" clId="{5EF36D58-7CA2-4ECB-8CB3-5CB21443814D}" dt="2021-11-18T15:33:24.812" v="668" actId="478"/>
          <ac:spMkLst>
            <pc:docMk/>
            <pc:sldMk cId="0" sldId="279"/>
            <ac:spMk id="23" creationId="{00000000-0000-0000-0000-000000000000}"/>
          </ac:spMkLst>
        </pc:spChg>
        <pc:spChg chg="add mod">
          <ac:chgData name="edlin guerra" userId="d52177a9150211f7" providerId="LiveId" clId="{5EF36D58-7CA2-4ECB-8CB3-5CB21443814D}" dt="2021-11-18T16:02:01.598" v="837" actId="1076"/>
          <ac:spMkLst>
            <pc:docMk/>
            <pc:sldMk cId="0" sldId="279"/>
            <ac:spMk id="24" creationId="{7FDC00B7-BBE6-4A1C-80D6-42FB8D30AC0D}"/>
          </ac:spMkLst>
        </pc:spChg>
        <pc:spChg chg="add mod">
          <ac:chgData name="edlin guerra" userId="d52177a9150211f7" providerId="LiveId" clId="{5EF36D58-7CA2-4ECB-8CB3-5CB21443814D}" dt="2021-11-18T16:03:19.580" v="850" actId="207"/>
          <ac:spMkLst>
            <pc:docMk/>
            <pc:sldMk cId="0" sldId="279"/>
            <ac:spMk id="25" creationId="{D6DB2C88-2A2C-4744-A380-A636176AE4BF}"/>
          </ac:spMkLst>
        </pc:spChg>
        <pc:spChg chg="add mod">
          <ac:chgData name="edlin guerra" userId="d52177a9150211f7" providerId="LiveId" clId="{5EF36D58-7CA2-4ECB-8CB3-5CB21443814D}" dt="2021-11-18T16:03:06.408" v="848" actId="1076"/>
          <ac:spMkLst>
            <pc:docMk/>
            <pc:sldMk cId="0" sldId="279"/>
            <ac:spMk id="26" creationId="{835733E2-EE6F-47CB-8C47-CE27538480A0}"/>
          </ac:spMkLst>
        </pc:spChg>
        <pc:spChg chg="add mod">
          <ac:chgData name="edlin guerra" userId="d52177a9150211f7" providerId="LiveId" clId="{5EF36D58-7CA2-4ECB-8CB3-5CB21443814D}" dt="2021-11-18T16:03:06.408" v="848" actId="1076"/>
          <ac:spMkLst>
            <pc:docMk/>
            <pc:sldMk cId="0" sldId="279"/>
            <ac:spMk id="27" creationId="{E76137A2-B357-44B5-B251-49C19A1298DE}"/>
          </ac:spMkLst>
        </pc:spChg>
        <pc:spChg chg="add mod ord">
          <ac:chgData name="edlin guerra" userId="d52177a9150211f7" providerId="LiveId" clId="{5EF36D58-7CA2-4ECB-8CB3-5CB21443814D}" dt="2021-11-18T16:02:54.393" v="847" actId="167"/>
          <ac:spMkLst>
            <pc:docMk/>
            <pc:sldMk cId="0" sldId="279"/>
            <ac:spMk id="31" creationId="{15E4D639-4BBD-4A2A-9022-54F42AE9B6BE}"/>
          </ac:spMkLst>
        </pc:spChg>
        <pc:spChg chg="mod">
          <ac:chgData name="edlin guerra" userId="d52177a9150211f7" providerId="LiveId" clId="{5EF36D58-7CA2-4ECB-8CB3-5CB21443814D}" dt="2021-11-18T15:35:29.311" v="687" actId="20577"/>
          <ac:spMkLst>
            <pc:docMk/>
            <pc:sldMk cId="0" sldId="279"/>
            <ac:spMk id="2053" creationId="{00000000-0000-0000-0000-000000000000}"/>
          </ac:spMkLst>
        </pc:spChg>
        <pc:spChg chg="add del mod">
          <ac:chgData name="edlin guerra" userId="d52177a9150211f7" providerId="LiveId" clId="{5EF36D58-7CA2-4ECB-8CB3-5CB21443814D}" dt="2021-11-18T16:02:31.809" v="841" actId="1076"/>
          <ac:spMkLst>
            <pc:docMk/>
            <pc:sldMk cId="0" sldId="279"/>
            <ac:spMk id="2054" creationId="{00000000-0000-0000-0000-000000000000}"/>
          </ac:spMkLst>
        </pc:spChg>
        <pc:spChg chg="mod">
          <ac:chgData name="edlin guerra" userId="d52177a9150211f7" providerId="LiveId" clId="{5EF36D58-7CA2-4ECB-8CB3-5CB21443814D}" dt="2021-11-18T16:03:19.580" v="850" actId="207"/>
          <ac:spMkLst>
            <pc:docMk/>
            <pc:sldMk cId="0" sldId="279"/>
            <ac:spMk id="2055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3:24.812" v="668" actId="478"/>
          <ac:spMkLst>
            <pc:docMk/>
            <pc:sldMk cId="0" sldId="279"/>
            <ac:spMk id="2057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3:24.812" v="668" actId="478"/>
          <ac:spMkLst>
            <pc:docMk/>
            <pc:sldMk cId="0" sldId="279"/>
            <ac:spMk id="2058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3:24.812" v="668" actId="478"/>
          <ac:spMkLst>
            <pc:docMk/>
            <pc:sldMk cId="0" sldId="279"/>
            <ac:spMk id="2060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32:54.589" v="618" actId="20577"/>
          <ac:spMkLst>
            <pc:docMk/>
            <pc:sldMk cId="0" sldId="279"/>
            <ac:spMk id="2061" creationId="{00000000-0000-0000-0000-000000000000}"/>
          </ac:spMkLst>
        </pc:spChg>
        <pc:spChg chg="mod">
          <ac:chgData name="edlin guerra" userId="d52177a9150211f7" providerId="LiveId" clId="{5EF36D58-7CA2-4ECB-8CB3-5CB21443814D}" dt="2021-11-18T15:33:21.028" v="667" actId="1076"/>
          <ac:spMkLst>
            <pc:docMk/>
            <pc:sldMk cId="0" sldId="279"/>
            <ac:spMk id="2062" creationId="{00000000-0000-0000-0000-000000000000}"/>
          </ac:spMkLst>
        </pc:spChg>
        <pc:spChg chg="del mod">
          <ac:chgData name="edlin guerra" userId="d52177a9150211f7" providerId="LiveId" clId="{5EF36D58-7CA2-4ECB-8CB3-5CB21443814D}" dt="2021-11-18T15:35:09.845" v="683" actId="478"/>
          <ac:spMkLst>
            <pc:docMk/>
            <pc:sldMk cId="0" sldId="279"/>
            <ac:spMk id="2072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1:07.860" v="547" actId="478"/>
          <ac:spMkLst>
            <pc:docMk/>
            <pc:sldMk cId="0" sldId="279"/>
            <ac:spMk id="2074" creationId="{00000000-0000-0000-0000-000000000000}"/>
          </ac:spMkLst>
        </pc:spChg>
        <pc:spChg chg="del">
          <ac:chgData name="edlin guerra" userId="d52177a9150211f7" providerId="LiveId" clId="{5EF36D58-7CA2-4ECB-8CB3-5CB21443814D}" dt="2021-11-18T15:31:23.402" v="553" actId="478"/>
          <ac:spMkLst>
            <pc:docMk/>
            <pc:sldMk cId="0" sldId="279"/>
            <ac:spMk id="2075" creationId="{00000000-0000-0000-0000-000000000000}"/>
          </ac:spMkLst>
        </pc:spChg>
        <pc:picChg chg="add mod">
          <ac:chgData name="edlin guerra" userId="d52177a9150211f7" providerId="LiveId" clId="{5EF36D58-7CA2-4ECB-8CB3-5CB21443814D}" dt="2021-11-18T16:00:45.964" v="825" actId="1076"/>
          <ac:picMkLst>
            <pc:docMk/>
            <pc:sldMk cId="0" sldId="279"/>
            <ac:picMk id="9" creationId="{62AC5EA2-5178-439E-86AA-59D0B69EED7C}"/>
          </ac:picMkLst>
        </pc:picChg>
      </pc:sldChg>
      <pc:sldChg chg="addSp delSp modSp add del mod addAnim delAnim modAnim">
        <pc:chgData name="edlin guerra" userId="d52177a9150211f7" providerId="LiveId" clId="{5EF36D58-7CA2-4ECB-8CB3-5CB21443814D}" dt="2021-11-18T17:46:33.655" v="2498" actId="20577"/>
        <pc:sldMkLst>
          <pc:docMk/>
          <pc:sldMk cId="0" sldId="280"/>
        </pc:sldMkLst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4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6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7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8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9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10" creationId="{00000000-0000-0000-0000-000000000000}"/>
          </ac:spMkLst>
        </pc:spChg>
        <pc:spChg chg="mod topLvl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41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42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45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47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49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50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1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2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3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4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5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6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7" creationId="{00000000-0000-0000-0000-000000000000}"/>
          </ac:spMkLst>
        </pc:spChg>
        <pc:spChg chg="mod">
          <ac:chgData name="edlin guerra" userId="d52177a9150211f7" providerId="LiveId" clId="{5EF36D58-7CA2-4ECB-8CB3-5CB21443814D}" dt="2021-11-18T17:44:19.549" v="2480" actId="165"/>
          <ac:spMkLst>
            <pc:docMk/>
            <pc:sldMk cId="0" sldId="280"/>
            <ac:spMk id="58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59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60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65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67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68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70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71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72" creationId="{00000000-0000-0000-0000-000000000000}"/>
          </ac:spMkLst>
        </pc:spChg>
        <pc:spChg chg="mod topLvl">
          <ac:chgData name="edlin guerra" userId="d52177a9150211f7" providerId="LiveId" clId="{5EF36D58-7CA2-4ECB-8CB3-5CB21443814D}" dt="2021-11-18T17:44:13.953" v="2479" actId="165"/>
          <ac:spMkLst>
            <pc:docMk/>
            <pc:sldMk cId="0" sldId="280"/>
            <ac:spMk id="75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76" creationId="{00000000-0000-0000-0000-000000000000}"/>
          </ac:spMkLst>
        </pc:spChg>
        <pc:spChg chg="mod topLvl">
          <ac:chgData name="edlin guerra" userId="d52177a9150211f7" providerId="LiveId" clId="{5EF36D58-7CA2-4ECB-8CB3-5CB21443814D}" dt="2021-11-18T17:45:13.449" v="2488" actId="1076"/>
          <ac:spMkLst>
            <pc:docMk/>
            <pc:sldMk cId="0" sldId="280"/>
            <ac:spMk id="79" creationId="{00000000-0000-0000-0000-000000000000}"/>
          </ac:spMkLst>
        </pc:spChg>
        <pc:spChg chg="mod topLvl">
          <ac:chgData name="edlin guerra" userId="d52177a9150211f7" providerId="LiveId" clId="{5EF36D58-7CA2-4ECB-8CB3-5CB21443814D}" dt="2021-11-18T17:45:13.449" v="2488" actId="1076"/>
          <ac:spMkLst>
            <pc:docMk/>
            <pc:sldMk cId="0" sldId="280"/>
            <ac:spMk id="82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86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87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88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89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90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91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92" creationId="{00000000-0000-0000-0000-000000000000}"/>
          </ac:spMkLst>
        </pc:spChg>
        <pc:spChg chg="del mod topLvl">
          <ac:chgData name="edlin guerra" userId="d52177a9150211f7" providerId="LiveId" clId="{5EF36D58-7CA2-4ECB-8CB3-5CB21443814D}" dt="2021-11-18T17:44:23.255" v="2481" actId="478"/>
          <ac:spMkLst>
            <pc:docMk/>
            <pc:sldMk cId="0" sldId="280"/>
            <ac:spMk id="93" creationId="{00000000-0000-0000-0000-000000000000}"/>
          </ac:spMkLst>
        </pc:spChg>
        <pc:grpChg chg="del mod topLvl">
          <ac:chgData name="edlin guerra" userId="d52177a9150211f7" providerId="LiveId" clId="{5EF36D58-7CA2-4ECB-8CB3-5CB21443814D}" dt="2021-11-18T17:44:23.255" v="2481" actId="478"/>
          <ac:grpSpMkLst>
            <pc:docMk/>
            <pc:sldMk cId="0" sldId="280"/>
            <ac:grpSpMk id="3" creationId="{00000000-0000-0000-0000-000000000000}"/>
          </ac:grpSpMkLst>
        </pc:grpChg>
        <pc:grpChg chg="del mod topLvl">
          <ac:chgData name="edlin guerra" userId="d52177a9150211f7" providerId="LiveId" clId="{5EF36D58-7CA2-4ECB-8CB3-5CB21443814D}" dt="2021-11-18T17:44:23.255" v="2481" actId="478"/>
          <ac:grpSpMkLst>
            <pc:docMk/>
            <pc:sldMk cId="0" sldId="280"/>
            <ac:grpSpMk id="19" creationId="{00000000-0000-0000-0000-000000000000}"/>
          </ac:grpSpMkLst>
        </pc:grpChg>
        <pc:grpChg chg="del">
          <ac:chgData name="edlin guerra" userId="d52177a9150211f7" providerId="LiveId" clId="{5EF36D58-7CA2-4ECB-8CB3-5CB21443814D}" dt="2021-11-18T17:44:19.549" v="2480" actId="165"/>
          <ac:grpSpMkLst>
            <pc:docMk/>
            <pc:sldMk cId="0" sldId="280"/>
            <ac:grpSpMk id="95" creationId="{00000000-0000-0000-0000-000000000000}"/>
          </ac:grpSpMkLst>
        </pc:grpChg>
        <pc:grpChg chg="add del">
          <ac:chgData name="edlin guerra" userId="d52177a9150211f7" providerId="LiveId" clId="{5EF36D58-7CA2-4ECB-8CB3-5CB21443814D}" dt="2021-11-18T17:44:13.953" v="2479" actId="165"/>
          <ac:grpSpMkLst>
            <pc:docMk/>
            <pc:sldMk cId="0" sldId="280"/>
            <ac:grpSpMk id="96" creationId="{00000000-0000-0000-0000-000000000000}"/>
          </ac:grpSpMkLst>
        </pc:grpChg>
        <pc:grpChg chg="mod">
          <ac:chgData name="edlin guerra" userId="d52177a9150211f7" providerId="LiveId" clId="{5EF36D58-7CA2-4ECB-8CB3-5CB21443814D}" dt="2021-11-18T17:45:32.131" v="2491" actId="1076"/>
          <ac:grpSpMkLst>
            <pc:docMk/>
            <pc:sldMk cId="0" sldId="280"/>
            <ac:grpSpMk id="97" creationId="{00000000-0000-0000-0000-000000000000}"/>
          </ac:grpSpMkLst>
        </pc:grpChg>
        <pc:graphicFrameChg chg="add mod modGraphic">
          <ac:chgData name="edlin guerra" userId="d52177a9150211f7" providerId="LiveId" clId="{5EF36D58-7CA2-4ECB-8CB3-5CB21443814D}" dt="2021-11-18T17:45:08.197" v="2487" actId="1076"/>
          <ac:graphicFrameMkLst>
            <pc:docMk/>
            <pc:sldMk cId="0" sldId="280"/>
            <ac:graphicFrameMk id="61" creationId="{88C199BE-7D91-4296-9EEE-C15254CF877A}"/>
          </ac:graphicFrameMkLst>
        </pc:graphicFrameChg>
        <pc:graphicFrameChg chg="add mod modGraphic">
          <ac:chgData name="edlin guerra" userId="d52177a9150211f7" providerId="LiveId" clId="{5EF36D58-7CA2-4ECB-8CB3-5CB21443814D}" dt="2021-11-18T17:46:33.655" v="2498" actId="20577"/>
          <ac:graphicFrameMkLst>
            <pc:docMk/>
            <pc:sldMk cId="0" sldId="280"/>
            <ac:graphicFrameMk id="62" creationId="{1A0DC667-A870-408D-895C-F78FCF4CE153}"/>
          </ac:graphicFrameMkLst>
        </pc:graphicFrameChg>
      </pc:sldChg>
      <pc:sldChg chg="del">
        <pc:chgData name="edlin guerra" userId="d52177a9150211f7" providerId="LiveId" clId="{5EF36D58-7CA2-4ECB-8CB3-5CB21443814D}" dt="2021-11-18T15:14:26.078" v="378" actId="47"/>
        <pc:sldMkLst>
          <pc:docMk/>
          <pc:sldMk cId="0" sldId="281"/>
        </pc:sldMkLst>
      </pc:sldChg>
      <pc:sldChg chg="modSp add mod">
        <pc:chgData name="edlin guerra" userId="d52177a9150211f7" providerId="LiveId" clId="{5EF36D58-7CA2-4ECB-8CB3-5CB21443814D}" dt="2021-11-18T16:30:48.619" v="1488" actId="20577"/>
        <pc:sldMkLst>
          <pc:docMk/>
          <pc:sldMk cId="518660928" sldId="292"/>
        </pc:sldMkLst>
        <pc:spChg chg="mod">
          <ac:chgData name="edlin guerra" userId="d52177a9150211f7" providerId="LiveId" clId="{5EF36D58-7CA2-4ECB-8CB3-5CB21443814D}" dt="2021-11-18T16:30:48.619" v="1488" actId="20577"/>
          <ac:spMkLst>
            <pc:docMk/>
            <pc:sldMk cId="518660928" sldId="292"/>
            <ac:spMk id="6" creationId="{40414D67-5785-4491-A0C9-47520F416026}"/>
          </ac:spMkLst>
        </pc:spChg>
      </pc:sldChg>
      <pc:sldChg chg="add">
        <pc:chgData name="edlin guerra" userId="d52177a9150211f7" providerId="LiveId" clId="{5EF36D58-7CA2-4ECB-8CB3-5CB21443814D}" dt="2021-11-18T17:43:25.720" v="2476"/>
        <pc:sldMkLst>
          <pc:docMk/>
          <pc:sldMk cId="0" sldId="294"/>
        </pc:sldMkLst>
      </pc:sldChg>
      <pc:sldChg chg="addSp delSp modSp mod">
        <pc:chgData name="edlin guerra" userId="d52177a9150211f7" providerId="LiveId" clId="{5EF36D58-7CA2-4ECB-8CB3-5CB21443814D}" dt="2021-11-18T14:59:25.333" v="164" actId="1076"/>
        <pc:sldMkLst>
          <pc:docMk/>
          <pc:sldMk cId="0" sldId="425"/>
        </pc:sldMkLst>
        <pc:spChg chg="add del mod">
          <ac:chgData name="edlin guerra" userId="d52177a9150211f7" providerId="LiveId" clId="{5EF36D58-7CA2-4ECB-8CB3-5CB21443814D}" dt="2021-11-18T14:55:13.612" v="46" actId="478"/>
          <ac:spMkLst>
            <pc:docMk/>
            <pc:sldMk cId="0" sldId="425"/>
            <ac:spMk id="3" creationId="{8A28D46B-5B5B-4F01-923F-85EE91577013}"/>
          </ac:spMkLst>
        </pc:spChg>
        <pc:spChg chg="add mod">
          <ac:chgData name="edlin guerra" userId="d52177a9150211f7" providerId="LiveId" clId="{5EF36D58-7CA2-4ECB-8CB3-5CB21443814D}" dt="2021-11-18T14:59:25.333" v="164" actId="1076"/>
          <ac:spMkLst>
            <pc:docMk/>
            <pc:sldMk cId="0" sldId="425"/>
            <ac:spMk id="4" creationId="{BBB6BBE7-9B8B-4C9A-B67E-A844B17FCDD8}"/>
          </ac:spMkLst>
        </pc:spChg>
        <pc:spChg chg="del mod">
          <ac:chgData name="edlin guerra" userId="d52177a9150211f7" providerId="LiveId" clId="{5EF36D58-7CA2-4ECB-8CB3-5CB21443814D}" dt="2021-11-18T14:55:11.344" v="45" actId="478"/>
          <ac:spMkLst>
            <pc:docMk/>
            <pc:sldMk cId="0" sldId="425"/>
            <ac:spMk id="12291" creationId="{00000000-0000-0000-0000-000000000000}"/>
          </ac:spMkLst>
        </pc:spChg>
        <pc:spChg chg="mod">
          <ac:chgData name="edlin guerra" userId="d52177a9150211f7" providerId="LiveId" clId="{5EF36D58-7CA2-4ECB-8CB3-5CB21443814D}" dt="2021-11-18T14:58:58.479" v="158" actId="6549"/>
          <ac:spMkLst>
            <pc:docMk/>
            <pc:sldMk cId="0" sldId="425"/>
            <ac:spMk id="12294" creationId="{00000000-0000-0000-0000-000000000000}"/>
          </ac:spMkLst>
        </pc:spChg>
        <pc:spChg chg="mod">
          <ac:chgData name="edlin guerra" userId="d52177a9150211f7" providerId="LiveId" clId="{5EF36D58-7CA2-4ECB-8CB3-5CB21443814D}" dt="2021-11-18T14:59:03.215" v="159" actId="6549"/>
          <ac:spMkLst>
            <pc:docMk/>
            <pc:sldMk cId="0" sldId="425"/>
            <ac:spMk id="12295" creationId="{00000000-0000-0000-0000-000000000000}"/>
          </ac:spMkLst>
        </pc:spChg>
        <pc:spChg chg="mod">
          <ac:chgData name="edlin guerra" userId="d52177a9150211f7" providerId="LiveId" clId="{5EF36D58-7CA2-4ECB-8CB3-5CB21443814D}" dt="2021-11-18T14:58:19.978" v="157" actId="20577"/>
          <ac:spMkLst>
            <pc:docMk/>
            <pc:sldMk cId="0" sldId="425"/>
            <ac:spMk id="12296" creationId="{00000000-0000-0000-0000-000000000000}"/>
          </ac:spMkLst>
        </pc:spChg>
        <pc:grpChg chg="mod">
          <ac:chgData name="edlin guerra" userId="d52177a9150211f7" providerId="LiveId" clId="{5EF36D58-7CA2-4ECB-8CB3-5CB21443814D}" dt="2021-11-18T14:55:21.770" v="47" actId="1076"/>
          <ac:grpSpMkLst>
            <pc:docMk/>
            <pc:sldMk cId="0" sldId="425"/>
            <ac:grpSpMk id="10" creationId="{00000000-0000-0000-0000-000000000000}"/>
          </ac:grpSpMkLst>
        </pc:grpChg>
        <pc:grpChg chg="mod">
          <ac:chgData name="edlin guerra" userId="d52177a9150211f7" providerId="LiveId" clId="{5EF36D58-7CA2-4ECB-8CB3-5CB21443814D}" dt="2021-11-18T14:55:21.770" v="47" actId="1076"/>
          <ac:grpSpMkLst>
            <pc:docMk/>
            <pc:sldMk cId="0" sldId="425"/>
            <ac:grpSpMk id="11" creationId="{00000000-0000-0000-0000-000000000000}"/>
          </ac:grpSpMkLst>
        </pc:grpChg>
        <pc:grpChg chg="mod">
          <ac:chgData name="edlin guerra" userId="d52177a9150211f7" providerId="LiveId" clId="{5EF36D58-7CA2-4ECB-8CB3-5CB21443814D}" dt="2021-11-18T14:55:21.770" v="47" actId="1076"/>
          <ac:grpSpMkLst>
            <pc:docMk/>
            <pc:sldMk cId="0" sldId="425"/>
            <ac:grpSpMk id="12" creationId="{00000000-0000-0000-0000-000000000000}"/>
          </ac:grpSpMkLst>
        </pc:grpChg>
      </pc:sldChg>
      <pc:sldChg chg="delSp modSp add mod delAnim">
        <pc:chgData name="edlin guerra" userId="d52177a9150211f7" providerId="LiveId" clId="{5EF36D58-7CA2-4ECB-8CB3-5CB21443814D}" dt="2021-11-18T15:05:55.067" v="281" actId="1076"/>
        <pc:sldMkLst>
          <pc:docMk/>
          <pc:sldMk cId="0" sldId="438"/>
        </pc:sldMkLst>
        <pc:spChg chg="del">
          <ac:chgData name="edlin guerra" userId="d52177a9150211f7" providerId="LiveId" clId="{5EF36D58-7CA2-4ECB-8CB3-5CB21443814D}" dt="2021-11-18T15:05:45.580" v="279" actId="478"/>
          <ac:spMkLst>
            <pc:docMk/>
            <pc:sldMk cId="0" sldId="438"/>
            <ac:spMk id="28" creationId="{00000000-0000-0000-0000-000000000000}"/>
          </ac:spMkLst>
        </pc:spChg>
        <pc:graphicFrameChg chg="mod modGraphic">
          <ac:chgData name="edlin guerra" userId="d52177a9150211f7" providerId="LiveId" clId="{5EF36D58-7CA2-4ECB-8CB3-5CB21443814D}" dt="2021-11-18T15:05:55.067" v="281" actId="1076"/>
          <ac:graphicFrameMkLst>
            <pc:docMk/>
            <pc:sldMk cId="0" sldId="438"/>
            <ac:graphicFrameMk id="26" creationId="{00000000-0000-0000-0000-000000000000}"/>
          </ac:graphicFrameMkLst>
        </pc:graphicFrameChg>
      </pc:sldChg>
      <pc:sldChg chg="delSp new del mod">
        <pc:chgData name="edlin guerra" userId="d52177a9150211f7" providerId="LiveId" clId="{5EF36D58-7CA2-4ECB-8CB3-5CB21443814D}" dt="2021-11-18T15:12:57.193" v="377" actId="47"/>
        <pc:sldMkLst>
          <pc:docMk/>
          <pc:sldMk cId="2603753239" sldId="439"/>
        </pc:sldMkLst>
        <pc:spChg chg="del">
          <ac:chgData name="edlin guerra" userId="d52177a9150211f7" providerId="LiveId" clId="{5EF36D58-7CA2-4ECB-8CB3-5CB21443814D}" dt="2021-11-18T15:02:13.445" v="231" actId="478"/>
          <ac:spMkLst>
            <pc:docMk/>
            <pc:sldMk cId="2603753239" sldId="439"/>
            <ac:spMk id="2" creationId="{7B3A43B6-F4F2-461B-8B8D-F2F49E50EFBA}"/>
          </ac:spMkLst>
        </pc:spChg>
        <pc:spChg chg="del">
          <ac:chgData name="edlin guerra" userId="d52177a9150211f7" providerId="LiveId" clId="{5EF36D58-7CA2-4ECB-8CB3-5CB21443814D}" dt="2021-11-18T15:02:13.445" v="231" actId="478"/>
          <ac:spMkLst>
            <pc:docMk/>
            <pc:sldMk cId="2603753239" sldId="439"/>
            <ac:spMk id="3" creationId="{8303645F-F0FA-4F09-A9A5-16AE175F5B4E}"/>
          </ac:spMkLst>
        </pc:spChg>
      </pc:sldChg>
      <pc:sldChg chg="addSp delSp modSp add mod delAnim modAnim">
        <pc:chgData name="edlin guerra" userId="d52177a9150211f7" providerId="LiveId" clId="{5EF36D58-7CA2-4ECB-8CB3-5CB21443814D}" dt="2021-11-18T15:11:58.997" v="356" actId="14100"/>
        <pc:sldMkLst>
          <pc:docMk/>
          <pc:sldMk cId="0" sldId="444"/>
        </pc:sldMkLst>
        <pc:spChg chg="add del mod">
          <ac:chgData name="edlin guerra" userId="d52177a9150211f7" providerId="LiveId" clId="{5EF36D58-7CA2-4ECB-8CB3-5CB21443814D}" dt="2021-11-18T15:02:56.874" v="235" actId="478"/>
          <ac:spMkLst>
            <pc:docMk/>
            <pc:sldMk cId="0" sldId="444"/>
            <ac:spMk id="3" creationId="{0F511439-6A53-4C7B-A26D-6BB1B71D4407}"/>
          </ac:spMkLst>
        </pc:spChg>
        <pc:spChg chg="add mod">
          <ac:chgData name="edlin guerra" userId="d52177a9150211f7" providerId="LiveId" clId="{5EF36D58-7CA2-4ECB-8CB3-5CB21443814D}" dt="2021-11-18T15:04:18.420" v="247" actId="1076"/>
          <ac:spMkLst>
            <pc:docMk/>
            <pc:sldMk cId="0" sldId="444"/>
            <ac:spMk id="10" creationId="{BC4932B6-37A0-485E-85BE-B2891E5E5EB6}"/>
          </ac:spMkLst>
        </pc:spChg>
        <pc:spChg chg="add mod">
          <ac:chgData name="edlin guerra" userId="d52177a9150211f7" providerId="LiveId" clId="{5EF36D58-7CA2-4ECB-8CB3-5CB21443814D}" dt="2021-11-18T15:04:26.542" v="249" actId="1076"/>
          <ac:spMkLst>
            <pc:docMk/>
            <pc:sldMk cId="0" sldId="444"/>
            <ac:spMk id="11" creationId="{9271BB8A-BA2A-4619-82D7-BA2CF96E62DE}"/>
          </ac:spMkLst>
        </pc:spChg>
        <pc:spChg chg="add mod">
          <ac:chgData name="edlin guerra" userId="d52177a9150211f7" providerId="LiveId" clId="{5EF36D58-7CA2-4ECB-8CB3-5CB21443814D}" dt="2021-11-18T15:04:40.098" v="260" actId="1076"/>
          <ac:spMkLst>
            <pc:docMk/>
            <pc:sldMk cId="0" sldId="444"/>
            <ac:spMk id="12" creationId="{75434765-EB55-4B6B-B70D-D564A1E83709}"/>
          </ac:spMkLst>
        </pc:spChg>
        <pc:spChg chg="add mod">
          <ac:chgData name="edlin guerra" userId="d52177a9150211f7" providerId="LiveId" clId="{5EF36D58-7CA2-4ECB-8CB3-5CB21443814D}" dt="2021-11-18T15:05:01.516" v="261"/>
          <ac:spMkLst>
            <pc:docMk/>
            <pc:sldMk cId="0" sldId="444"/>
            <ac:spMk id="13" creationId="{6C8A2275-A9A9-4E2F-95E3-551A9E8836BC}"/>
          </ac:spMkLst>
        </pc:spChg>
        <pc:spChg chg="mod">
          <ac:chgData name="edlin guerra" userId="d52177a9150211f7" providerId="LiveId" clId="{5EF36D58-7CA2-4ECB-8CB3-5CB21443814D}" dt="2021-11-18T15:05:01.516" v="261"/>
          <ac:spMkLst>
            <pc:docMk/>
            <pc:sldMk cId="0" sldId="444"/>
            <ac:spMk id="16" creationId="{348EA89E-61A0-41DC-A795-333246E473A0}"/>
          </ac:spMkLst>
        </pc:spChg>
        <pc:spChg chg="mod">
          <ac:chgData name="edlin guerra" userId="d52177a9150211f7" providerId="LiveId" clId="{5EF36D58-7CA2-4ECB-8CB3-5CB21443814D}" dt="2021-11-18T15:11:58.997" v="356" actId="14100"/>
          <ac:spMkLst>
            <pc:docMk/>
            <pc:sldMk cId="0" sldId="444"/>
            <ac:spMk id="18" creationId="{FC77C35B-5BEA-46ED-AAF0-35F1363A1172}"/>
          </ac:spMkLst>
        </pc:spChg>
        <pc:spChg chg="mod">
          <ac:chgData name="edlin guerra" userId="d52177a9150211f7" providerId="LiveId" clId="{5EF36D58-7CA2-4ECB-8CB3-5CB21443814D}" dt="2021-11-18T15:10:25.332" v="329" actId="20577"/>
          <ac:spMkLst>
            <pc:docMk/>
            <pc:sldMk cId="0" sldId="444"/>
            <ac:spMk id="19" creationId="{00C19029-FC29-482E-B239-349D71C14217}"/>
          </ac:spMkLst>
        </pc:spChg>
        <pc:spChg chg="add mod">
          <ac:chgData name="edlin guerra" userId="d52177a9150211f7" providerId="LiveId" clId="{5EF36D58-7CA2-4ECB-8CB3-5CB21443814D}" dt="2021-11-18T15:05:01.516" v="261"/>
          <ac:spMkLst>
            <pc:docMk/>
            <pc:sldMk cId="0" sldId="444"/>
            <ac:spMk id="22" creationId="{425646FE-E313-47FF-AC04-7962D6F0A119}"/>
          </ac:spMkLst>
        </pc:spChg>
        <pc:spChg chg="add del mod">
          <ac:chgData name="edlin guerra" userId="d52177a9150211f7" providerId="LiveId" clId="{5EF36D58-7CA2-4ECB-8CB3-5CB21443814D}" dt="2021-11-18T15:05:57.755" v="282" actId="478"/>
          <ac:spMkLst>
            <pc:docMk/>
            <pc:sldMk cId="0" sldId="444"/>
            <ac:spMk id="24" creationId="{F77D3A1F-E5FE-4E45-8022-E2ABEB3A96AE}"/>
          </ac:spMkLst>
        </pc:spChg>
        <pc:spChg chg="del">
          <ac:chgData name="edlin guerra" userId="d52177a9150211f7" providerId="LiveId" clId="{5EF36D58-7CA2-4ECB-8CB3-5CB21443814D}" dt="2021-11-18T15:02:55.596" v="234" actId="478"/>
          <ac:spMkLst>
            <pc:docMk/>
            <pc:sldMk cId="0" sldId="444"/>
            <ac:spMk id="13315" creationId="{00000000-0000-0000-0000-000000000000}"/>
          </ac:spMkLst>
        </pc:spChg>
        <pc:grpChg chg="add mod">
          <ac:chgData name="edlin guerra" userId="d52177a9150211f7" providerId="LiveId" clId="{5EF36D58-7CA2-4ECB-8CB3-5CB21443814D}" dt="2021-11-18T15:05:01.516" v="261"/>
          <ac:grpSpMkLst>
            <pc:docMk/>
            <pc:sldMk cId="0" sldId="444"/>
            <ac:grpSpMk id="14" creationId="{83D80BF3-10B4-4452-A2BF-2119652F3F52}"/>
          </ac:grpSpMkLst>
        </pc:grpChg>
        <pc:grpChg chg="mod">
          <ac:chgData name="edlin guerra" userId="d52177a9150211f7" providerId="LiveId" clId="{5EF36D58-7CA2-4ECB-8CB3-5CB21443814D}" dt="2021-11-18T15:05:01.516" v="261"/>
          <ac:grpSpMkLst>
            <pc:docMk/>
            <pc:sldMk cId="0" sldId="444"/>
            <ac:grpSpMk id="15" creationId="{9BD8DA89-D098-42C4-A767-EC2B334659B3}"/>
          </ac:grpSpMkLst>
        </pc:grpChg>
        <pc:graphicFrameChg chg="add mod modGraphic">
          <ac:chgData name="edlin guerra" userId="d52177a9150211f7" providerId="LiveId" clId="{5EF36D58-7CA2-4ECB-8CB3-5CB21443814D}" dt="2021-11-18T15:10:00.377" v="309" actId="1076"/>
          <ac:graphicFrameMkLst>
            <pc:docMk/>
            <pc:sldMk cId="0" sldId="444"/>
            <ac:graphicFrameMk id="23" creationId="{9637B4DE-578F-45D0-891D-431FB3701E7F}"/>
          </ac:graphicFrameMkLst>
        </pc:graphicFrameChg>
        <pc:picChg chg="add mod">
          <ac:chgData name="edlin guerra" userId="d52177a9150211f7" providerId="LiveId" clId="{5EF36D58-7CA2-4ECB-8CB3-5CB21443814D}" dt="2021-11-18T15:04:13.420" v="244" actId="1076"/>
          <ac:picMkLst>
            <pc:docMk/>
            <pc:sldMk cId="0" sldId="444"/>
            <ac:picMk id="4" creationId="{1C879423-503B-4D6B-80E5-042EA2C08C30}"/>
          </ac:picMkLst>
        </pc:picChg>
        <pc:picChg chg="mod">
          <ac:chgData name="edlin guerra" userId="d52177a9150211f7" providerId="LiveId" clId="{5EF36D58-7CA2-4ECB-8CB3-5CB21443814D}" dt="2021-11-18T15:04:16.309" v="245" actId="1076"/>
          <ac:picMkLst>
            <pc:docMk/>
            <pc:sldMk cId="0" sldId="444"/>
            <ac:picMk id="6" creationId="{482AC769-206A-4EA4-9CB4-FEA786DAD91B}"/>
          </ac:picMkLst>
        </pc:picChg>
        <pc:picChg chg="del">
          <ac:chgData name="edlin guerra" userId="d52177a9150211f7" providerId="LiveId" clId="{5EF36D58-7CA2-4ECB-8CB3-5CB21443814D}" dt="2021-11-18T15:04:06.385" v="243" actId="478"/>
          <ac:picMkLst>
            <pc:docMk/>
            <pc:sldMk cId="0" sldId="444"/>
            <ac:picMk id="9" creationId="{A44B6C3C-F5FD-4C28-8AAB-063E06F1EDC5}"/>
          </ac:picMkLst>
        </pc:picChg>
        <pc:picChg chg="mod">
          <ac:chgData name="edlin guerra" userId="d52177a9150211f7" providerId="LiveId" clId="{5EF36D58-7CA2-4ECB-8CB3-5CB21443814D}" dt="2021-11-18T15:05:01.516" v="261"/>
          <ac:picMkLst>
            <pc:docMk/>
            <pc:sldMk cId="0" sldId="444"/>
            <ac:picMk id="17" creationId="{6C3648DD-DFEB-4475-B6E2-4DE866A5413C}"/>
          </ac:picMkLst>
        </pc:picChg>
        <pc:picChg chg="del">
          <ac:chgData name="edlin guerra" userId="d52177a9150211f7" providerId="LiveId" clId="{5EF36D58-7CA2-4ECB-8CB3-5CB21443814D}" dt="2021-11-18T15:02:46.426" v="233" actId="478"/>
          <ac:picMkLst>
            <pc:docMk/>
            <pc:sldMk cId="0" sldId="444"/>
            <ac:picMk id="13316" creationId="{00000000-0000-0000-0000-000000000000}"/>
          </ac:picMkLst>
        </pc:picChg>
        <pc:cxnChg chg="mod">
          <ac:chgData name="edlin guerra" userId="d52177a9150211f7" providerId="LiveId" clId="{5EF36D58-7CA2-4ECB-8CB3-5CB21443814D}" dt="2021-11-18T15:05:01.516" v="261"/>
          <ac:cxnSpMkLst>
            <pc:docMk/>
            <pc:sldMk cId="0" sldId="444"/>
            <ac:cxnSpMk id="20" creationId="{FED8BF3F-F0F0-4142-A07D-FCC21A2DF41D}"/>
          </ac:cxnSpMkLst>
        </pc:cxnChg>
        <pc:cxnChg chg="mod">
          <ac:chgData name="edlin guerra" userId="d52177a9150211f7" providerId="LiveId" clId="{5EF36D58-7CA2-4ECB-8CB3-5CB21443814D}" dt="2021-11-18T15:05:01.516" v="261"/>
          <ac:cxnSpMkLst>
            <pc:docMk/>
            <pc:sldMk cId="0" sldId="444"/>
            <ac:cxnSpMk id="21" creationId="{F36DD81F-BF6A-40E1-8004-BDBBB0462770}"/>
          </ac:cxnSpMkLst>
        </pc:cxnChg>
      </pc:sldChg>
      <pc:sldChg chg="addSp modSp new mod">
        <pc:chgData name="edlin guerra" userId="d52177a9150211f7" providerId="LiveId" clId="{5EF36D58-7CA2-4ECB-8CB3-5CB21443814D}" dt="2021-11-18T16:16:54.893" v="1346" actId="113"/>
        <pc:sldMkLst>
          <pc:docMk/>
          <pc:sldMk cId="4264054702" sldId="445"/>
        </pc:sldMkLst>
        <pc:spChg chg="mod">
          <ac:chgData name="edlin guerra" userId="d52177a9150211f7" providerId="LiveId" clId="{5EF36D58-7CA2-4ECB-8CB3-5CB21443814D}" dt="2021-11-18T16:09:00.458" v="886" actId="20577"/>
          <ac:spMkLst>
            <pc:docMk/>
            <pc:sldMk cId="4264054702" sldId="445"/>
            <ac:spMk id="2" creationId="{BB503149-4CA5-4CC5-9777-1588DD8C2E93}"/>
          </ac:spMkLst>
        </pc:spChg>
        <pc:spChg chg="mod">
          <ac:chgData name="edlin guerra" userId="d52177a9150211f7" providerId="LiveId" clId="{5EF36D58-7CA2-4ECB-8CB3-5CB21443814D}" dt="2021-11-18T16:16:54.893" v="1346" actId="113"/>
          <ac:spMkLst>
            <pc:docMk/>
            <pc:sldMk cId="4264054702" sldId="445"/>
            <ac:spMk id="3" creationId="{A5B63740-DB11-4761-9C4D-8A3AE066C375}"/>
          </ac:spMkLst>
        </pc:spChg>
        <pc:spChg chg="add mod">
          <ac:chgData name="edlin guerra" userId="d52177a9150211f7" providerId="LiveId" clId="{5EF36D58-7CA2-4ECB-8CB3-5CB21443814D}" dt="2021-11-18T16:13:07.076" v="1095" actId="1076"/>
          <ac:spMkLst>
            <pc:docMk/>
            <pc:sldMk cId="4264054702" sldId="445"/>
            <ac:spMk id="4" creationId="{A2BF61AD-5261-473B-A4C1-3A15B52F7A46}"/>
          </ac:spMkLst>
        </pc:spChg>
      </pc:sldChg>
      <pc:sldChg chg="addSp delSp modSp new mod">
        <pc:chgData name="edlin guerra" userId="d52177a9150211f7" providerId="LiveId" clId="{5EF36D58-7CA2-4ECB-8CB3-5CB21443814D}" dt="2021-11-18T17:34:40.596" v="1539" actId="123"/>
        <pc:sldMkLst>
          <pc:docMk/>
          <pc:sldMk cId="1667765740" sldId="446"/>
        </pc:sldMkLst>
        <pc:spChg chg="del">
          <ac:chgData name="edlin guerra" userId="d52177a9150211f7" providerId="LiveId" clId="{5EF36D58-7CA2-4ECB-8CB3-5CB21443814D}" dt="2021-11-18T16:13:24.305" v="1096" actId="478"/>
          <ac:spMkLst>
            <pc:docMk/>
            <pc:sldMk cId="1667765740" sldId="446"/>
            <ac:spMk id="2" creationId="{119790A5-1049-422C-8618-3784795F6071}"/>
          </ac:spMkLst>
        </pc:spChg>
        <pc:spChg chg="del">
          <ac:chgData name="edlin guerra" userId="d52177a9150211f7" providerId="LiveId" clId="{5EF36D58-7CA2-4ECB-8CB3-5CB21443814D}" dt="2021-11-18T16:13:24.305" v="1096" actId="478"/>
          <ac:spMkLst>
            <pc:docMk/>
            <pc:sldMk cId="1667765740" sldId="446"/>
            <ac:spMk id="3" creationId="{9E6D9ADF-AD21-4AC3-BF92-8DDEBE9073D9}"/>
          </ac:spMkLst>
        </pc:spChg>
        <pc:spChg chg="add mod">
          <ac:chgData name="edlin guerra" userId="d52177a9150211f7" providerId="LiveId" clId="{5EF36D58-7CA2-4ECB-8CB3-5CB21443814D}" dt="2021-11-18T16:13:24.672" v="1097"/>
          <ac:spMkLst>
            <pc:docMk/>
            <pc:sldMk cId="1667765740" sldId="446"/>
            <ac:spMk id="4" creationId="{7E01741E-5B87-456E-B39B-E1FB74DF37E2}"/>
          </ac:spMkLst>
        </pc:spChg>
        <pc:spChg chg="add mod">
          <ac:chgData name="edlin guerra" userId="d52177a9150211f7" providerId="LiveId" clId="{5EF36D58-7CA2-4ECB-8CB3-5CB21443814D}" dt="2021-11-18T17:34:40.596" v="1539" actId="123"/>
          <ac:spMkLst>
            <pc:docMk/>
            <pc:sldMk cId="1667765740" sldId="446"/>
            <ac:spMk id="5" creationId="{004D14AB-FF78-4516-A15F-CF5519DACC66}"/>
          </ac:spMkLst>
        </pc:spChg>
        <pc:spChg chg="add del mod">
          <ac:chgData name="edlin guerra" userId="d52177a9150211f7" providerId="LiveId" clId="{5EF36D58-7CA2-4ECB-8CB3-5CB21443814D}" dt="2021-11-18T16:13:32.554" v="1100" actId="478"/>
          <ac:spMkLst>
            <pc:docMk/>
            <pc:sldMk cId="1667765740" sldId="446"/>
            <ac:spMk id="6" creationId="{0D8B63D4-3FF8-477D-AB0A-022CB10236F7}"/>
          </ac:spMkLst>
        </pc:spChg>
        <pc:spChg chg="add del">
          <ac:chgData name="edlin guerra" userId="d52177a9150211f7" providerId="LiveId" clId="{5EF36D58-7CA2-4ECB-8CB3-5CB21443814D}" dt="2021-11-18T16:17:13.390" v="1349" actId="22"/>
          <ac:spMkLst>
            <pc:docMk/>
            <pc:sldMk cId="1667765740" sldId="446"/>
            <ac:spMk id="8" creationId="{DD8F4244-1CD3-46C8-B313-842E0133CB2E}"/>
          </ac:spMkLst>
        </pc:spChg>
      </pc:sldChg>
      <pc:sldChg chg="new del">
        <pc:chgData name="edlin guerra" userId="d52177a9150211f7" providerId="LiveId" clId="{5EF36D58-7CA2-4ECB-8CB3-5CB21443814D}" dt="2021-11-18T17:48:02.265" v="2503" actId="47"/>
        <pc:sldMkLst>
          <pc:docMk/>
          <pc:sldMk cId="2807064738" sldId="447"/>
        </pc:sldMkLst>
      </pc:sldChg>
      <pc:sldChg chg="addSp delSp modSp add mod">
        <pc:chgData name="edlin guerra" userId="d52177a9150211f7" providerId="LiveId" clId="{5EF36D58-7CA2-4ECB-8CB3-5CB21443814D}" dt="2021-11-18T16:27:14.875" v="1479" actId="122"/>
        <pc:sldMkLst>
          <pc:docMk/>
          <pc:sldMk cId="526560406" sldId="448"/>
        </pc:sldMkLst>
        <pc:spChg chg="mod">
          <ac:chgData name="edlin guerra" userId="d52177a9150211f7" providerId="LiveId" clId="{5EF36D58-7CA2-4ECB-8CB3-5CB21443814D}" dt="2021-11-18T16:17:31.874" v="1353" actId="14100"/>
          <ac:spMkLst>
            <pc:docMk/>
            <pc:sldMk cId="526560406" sldId="448"/>
            <ac:spMk id="5" creationId="{004D14AB-FF78-4516-A15F-CF5519DACC66}"/>
          </ac:spMkLst>
        </pc:spChg>
        <pc:graphicFrameChg chg="add del mod modGraphic">
          <ac:chgData name="edlin guerra" userId="d52177a9150211f7" providerId="LiveId" clId="{5EF36D58-7CA2-4ECB-8CB3-5CB21443814D}" dt="2021-11-18T16:21:27.418" v="1370" actId="478"/>
          <ac:graphicFrameMkLst>
            <pc:docMk/>
            <pc:sldMk cId="526560406" sldId="448"/>
            <ac:graphicFrameMk id="2" creationId="{920D95DB-E0BD-4217-8FF9-A85E40544D53}"/>
          </ac:graphicFrameMkLst>
        </pc:graphicFrameChg>
        <pc:graphicFrameChg chg="add mod modGraphic">
          <ac:chgData name="edlin guerra" userId="d52177a9150211f7" providerId="LiveId" clId="{5EF36D58-7CA2-4ECB-8CB3-5CB21443814D}" dt="2021-11-18T16:23:18.921" v="1389" actId="20577"/>
          <ac:graphicFrameMkLst>
            <pc:docMk/>
            <pc:sldMk cId="526560406" sldId="448"/>
            <ac:graphicFrameMk id="3" creationId="{11ADCB4A-1477-48A2-BA17-C2C6440F71AF}"/>
          </ac:graphicFrameMkLst>
        </pc:graphicFrameChg>
        <pc:graphicFrameChg chg="add mod modGraphic">
          <ac:chgData name="edlin guerra" userId="d52177a9150211f7" providerId="LiveId" clId="{5EF36D58-7CA2-4ECB-8CB3-5CB21443814D}" dt="2021-11-18T16:27:14.875" v="1479" actId="122"/>
          <ac:graphicFrameMkLst>
            <pc:docMk/>
            <pc:sldMk cId="526560406" sldId="448"/>
            <ac:graphicFrameMk id="6" creationId="{224F8A0C-7D86-4451-988C-12EDDFDA1611}"/>
          </ac:graphicFrameMkLst>
        </pc:graphicFrameChg>
      </pc:sldChg>
      <pc:sldChg chg="delSp modSp add mod">
        <pc:chgData name="edlin guerra" userId="d52177a9150211f7" providerId="LiveId" clId="{5EF36D58-7CA2-4ECB-8CB3-5CB21443814D}" dt="2021-11-18T16:32:05.659" v="1538" actId="20577"/>
        <pc:sldMkLst>
          <pc:docMk/>
          <pc:sldMk cId="3157124577" sldId="449"/>
        </pc:sldMkLst>
        <pc:spChg chg="mod">
          <ac:chgData name="edlin guerra" userId="d52177a9150211f7" providerId="LiveId" clId="{5EF36D58-7CA2-4ECB-8CB3-5CB21443814D}" dt="2021-11-18T16:32:05.659" v="1538" actId="20577"/>
          <ac:spMkLst>
            <pc:docMk/>
            <pc:sldMk cId="3157124577" sldId="449"/>
            <ac:spMk id="3" creationId="{A5B63740-DB11-4761-9C4D-8A3AE066C375}"/>
          </ac:spMkLst>
        </pc:spChg>
        <pc:spChg chg="del">
          <ac:chgData name="edlin guerra" userId="d52177a9150211f7" providerId="LiveId" clId="{5EF36D58-7CA2-4ECB-8CB3-5CB21443814D}" dt="2021-11-18T16:32:00.492" v="1537" actId="478"/>
          <ac:spMkLst>
            <pc:docMk/>
            <pc:sldMk cId="3157124577" sldId="449"/>
            <ac:spMk id="4" creationId="{A2BF61AD-5261-473B-A4C1-3A15B52F7A46}"/>
          </ac:spMkLst>
        </pc:spChg>
      </pc:sldChg>
      <pc:sldChg chg="modSp add mod">
        <pc:chgData name="edlin guerra" userId="d52177a9150211f7" providerId="LiveId" clId="{5EF36D58-7CA2-4ECB-8CB3-5CB21443814D}" dt="2021-11-18T17:48:29.760" v="2527" actId="20577"/>
        <pc:sldMkLst>
          <pc:docMk/>
          <pc:sldMk cId="3141496877" sldId="450"/>
        </pc:sldMkLst>
        <pc:spChg chg="mod">
          <ac:chgData name="edlin guerra" userId="d52177a9150211f7" providerId="LiveId" clId="{5EF36D58-7CA2-4ECB-8CB3-5CB21443814D}" dt="2021-11-18T17:48:29.760" v="2527" actId="20577"/>
          <ac:spMkLst>
            <pc:docMk/>
            <pc:sldMk cId="3141496877" sldId="450"/>
            <ac:spMk id="5" creationId="{004D14AB-FF78-4516-A15F-CF5519DACC66}"/>
          </ac:spMkLst>
        </pc:spChg>
      </pc:sldChg>
      <pc:sldChg chg="add del">
        <pc:chgData name="edlin guerra" userId="d52177a9150211f7" providerId="LiveId" clId="{5EF36D58-7CA2-4ECB-8CB3-5CB21443814D}" dt="2021-11-18T17:47:02.087" v="2499" actId="47"/>
        <pc:sldMkLst>
          <pc:docMk/>
          <pc:sldMk cId="627556050" sldId="451"/>
        </pc:sldMkLst>
      </pc:sldChg>
      <pc:sldChg chg="addSp modSp add mod">
        <pc:chgData name="edlin guerra" userId="d52177a9150211f7" providerId="LiveId" clId="{5EF36D58-7CA2-4ECB-8CB3-5CB21443814D}" dt="2021-11-18T17:47:51.504" v="2502" actId="693"/>
        <pc:sldMkLst>
          <pc:docMk/>
          <pc:sldMk cId="0" sldId="452"/>
        </pc:sldMkLst>
        <pc:cxnChg chg="add mod">
          <ac:chgData name="edlin guerra" userId="d52177a9150211f7" providerId="LiveId" clId="{5EF36D58-7CA2-4ECB-8CB3-5CB21443814D}" dt="2021-11-18T17:47:51.504" v="2502" actId="693"/>
          <ac:cxnSpMkLst>
            <pc:docMk/>
            <pc:sldMk cId="0" sldId="452"/>
            <ac:cxnSpMk id="20" creationId="{69B49601-4151-48CD-A6D7-391BC5520BBB}"/>
          </ac:cxnSpMkLst>
        </pc:cxnChg>
      </pc:sldChg>
      <pc:sldChg chg="add del">
        <pc:chgData name="edlin guerra" userId="d52177a9150211f7" providerId="LiveId" clId="{5EF36D58-7CA2-4ECB-8CB3-5CB21443814D}" dt="2021-11-18T17:44:33.407" v="2483"/>
        <pc:sldMkLst>
          <pc:docMk/>
          <pc:sldMk cId="0" sldId="453"/>
        </pc:sldMkLst>
      </pc:sldChg>
      <pc:sldChg chg="add del">
        <pc:chgData name="edlin guerra" userId="d52177a9150211f7" providerId="LiveId" clId="{5EF36D58-7CA2-4ECB-8CB3-5CB21443814D}" dt="2021-11-18T17:44:33.407" v="2483"/>
        <pc:sldMkLst>
          <pc:docMk/>
          <pc:sldMk cId="0" sldId="454"/>
        </pc:sldMkLst>
      </pc:sldChg>
      <pc:sldChg chg="add del">
        <pc:chgData name="edlin guerra" userId="d52177a9150211f7" providerId="LiveId" clId="{5EF36D58-7CA2-4ECB-8CB3-5CB21443814D}" dt="2021-11-18T17:44:33.407" v="2483"/>
        <pc:sldMkLst>
          <pc:docMk/>
          <pc:sldMk cId="0" sldId="455"/>
        </pc:sldMkLst>
      </pc:sldChg>
      <pc:sldMasterChg chg="delSldLayout">
        <pc:chgData name="edlin guerra" userId="d52177a9150211f7" providerId="LiveId" clId="{5EF36D58-7CA2-4ECB-8CB3-5CB21443814D}" dt="2021-11-18T15:14:26.078" v="378" actId="47"/>
        <pc:sldMasterMkLst>
          <pc:docMk/>
          <pc:sldMasterMk cId="0" sldId="2147483648"/>
        </pc:sldMasterMkLst>
        <pc:sldLayoutChg chg="del">
          <pc:chgData name="edlin guerra" userId="d52177a9150211f7" providerId="LiveId" clId="{5EF36D58-7CA2-4ECB-8CB3-5CB21443814D}" dt="2021-11-18T15:14:26.078" v="378" actId="47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edlin guerra" userId="d52177a9150211f7" providerId="LiveId" clId="{5EF36D58-7CA2-4ECB-8CB3-5CB21443814D}" dt="2021-11-18T15:14:26.078" v="378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edlin guerra" userId="d52177a9150211f7" providerId="LiveId" clId="{5EF36D58-7CA2-4ECB-8CB3-5CB21443814D}" dt="2021-11-18T15:14:26.078" v="378" actId="47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edlin guerra" userId="d52177a9150211f7" providerId="LiveId" clId="{5EF36D58-7CA2-4ECB-8CB3-5CB21443814D}" dt="2021-11-18T15:14:26.078" v="378" actId="47"/>
          <pc:sldLayoutMkLst>
            <pc:docMk/>
            <pc:sldMasterMk cId="0" sldId="2147483648"/>
            <pc:sldLayoutMk cId="0" sldId="2147483663"/>
          </pc:sldLayoutMkLst>
        </pc:sldLayoutChg>
      </pc:sldMasterChg>
    </pc:docChg>
  </pc:docChgLst>
  <pc:docChgLst>
    <pc:chgData name="edlin guerra" userId="d52177a9150211f7" providerId="LiveId" clId="{B9140B11-D8D9-45EA-A362-AB5F9E87BFF9}"/>
    <pc:docChg chg="delSld modSld modSection">
      <pc:chgData name="edlin guerra" userId="d52177a9150211f7" providerId="LiveId" clId="{B9140B11-D8D9-45EA-A362-AB5F9E87BFF9}" dt="2024-06-24T16:43:05.319" v="8" actId="47"/>
      <pc:docMkLst>
        <pc:docMk/>
      </pc:docMkLst>
      <pc:sldChg chg="modSp mod">
        <pc:chgData name="edlin guerra" userId="d52177a9150211f7" providerId="LiveId" clId="{B9140B11-D8D9-45EA-A362-AB5F9E87BFF9}" dt="2024-06-24T16:42:38.845" v="7" actId="20577"/>
        <pc:sldMkLst>
          <pc:docMk/>
          <pc:sldMk cId="518660928" sldId="292"/>
        </pc:sldMkLst>
        <pc:spChg chg="mod">
          <ac:chgData name="edlin guerra" userId="d52177a9150211f7" providerId="LiveId" clId="{B9140B11-D8D9-45EA-A362-AB5F9E87BFF9}" dt="2024-06-24T16:42:38.845" v="7" actId="20577"/>
          <ac:spMkLst>
            <pc:docMk/>
            <pc:sldMk cId="518660928" sldId="292"/>
            <ac:spMk id="5" creationId="{F437E857-4D77-4FAA-AD0C-87AC66D53386}"/>
          </ac:spMkLst>
        </pc:spChg>
      </pc:sldChg>
      <pc:sldChg chg="del">
        <pc:chgData name="edlin guerra" userId="d52177a9150211f7" providerId="LiveId" clId="{B9140B11-D8D9-45EA-A362-AB5F9E87BFF9}" dt="2024-06-24T16:43:05.319" v="8" actId="47"/>
        <pc:sldMkLst>
          <pc:docMk/>
          <pc:sldMk cId="0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FADAF-D70D-4325-8548-690F69ACCBC7}" type="datetimeFigureOut">
              <a:rPr lang="es-MX" smtClean="0"/>
              <a:t>24/06/2024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EA8B8-59ED-46E0-8E71-22A047DBA0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7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1B16E-0271-4A7A-91DD-135CB343A050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43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C97E-B04E-43E9-BE51-F7645BE7B8C3}" type="slidenum">
              <a:rPr lang="es-VE" smtClean="0"/>
              <a:pPr/>
              <a:t>15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VE"/>
              <a:t>Mérida, México, Yucatán. 2017</a:t>
            </a:r>
            <a:endParaRPr lang="es-VE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VE"/>
              <a:t>Análisis de Datos Multivariados usando PRIMER v7 &amp; PERMANOVA+</a:t>
            </a:r>
            <a:endParaRPr lang="es-V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E91FC-531C-4F55-8A13-578AD8D937A4}" type="datetimeFigureOut">
              <a:rPr lang="es-VE" smtClean="0"/>
              <a:pPr/>
              <a:t>24/6/2024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6276-245A-4B08-9688-9E323605FBD3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alpandino.org/en/course/07/07ak.htm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12" Type="http://schemas.openxmlformats.org/officeDocument/2006/relationships/hyperlink" Target="https://en.wikipedia.org/wiki/Peruvian_Amazoni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glishosaca.wordpress.com/seventh-grade/australia/" TargetMode="External"/><Relationship Id="rId11" Type="http://schemas.openxmlformats.org/officeDocument/2006/relationships/image" Target="../media/image8.JPG"/><Relationship Id="rId5" Type="http://schemas.openxmlformats.org/officeDocument/2006/relationships/image" Target="../media/image5.jpg"/><Relationship Id="rId10" Type="http://schemas.openxmlformats.org/officeDocument/2006/relationships/hyperlink" Target="https://www.flickr.com/photos/cifor/35835284176" TargetMode="External"/><Relationship Id="rId4" Type="http://schemas.openxmlformats.org/officeDocument/2006/relationships/hyperlink" Target="https://en.wikipedia.org/wiki/River_delta" TargetMode="Externa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hyperlink" Target="https://en.wikibooks.org/wiki/High_School_Earth_Science/Soil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UNIVERSIDAD NACIONAL AUTÓNOMA DE MÉXICO </a:t>
            </a:r>
            <a:endParaRPr lang="es-MX" dirty="0"/>
          </a:p>
          <a:p>
            <a:pPr algn="ctr"/>
            <a:r>
              <a:rPr lang="es-MX" b="1" dirty="0"/>
              <a:t>ENES MÉRIDA </a:t>
            </a:r>
            <a:endParaRPr lang="es-MX" dirty="0"/>
          </a:p>
          <a:p>
            <a:pPr algn="ctr"/>
            <a:r>
              <a:rPr lang="es-MX" b="1" dirty="0"/>
              <a:t>LICENCIATURA EN ECOLOGÍA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INTRODUCCIÓN A LA ESTADÍSTICA</a:t>
            </a:r>
          </a:p>
          <a:p>
            <a:pPr algn="ctr"/>
            <a:r>
              <a:rPr lang="es-MX" sz="2000" b="1" dirty="0"/>
              <a:t>Unidad 6. Estadística No Paramétrica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3198757" y="6200079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51866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01741E-5B87-456E-B39B-E1FB74DF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04D14AB-FF78-4516-A15F-CF5519DA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MX" b="1" dirty="0"/>
              <a:t>Pruebas no paramétricos</a:t>
            </a:r>
            <a:r>
              <a:rPr lang="es-MX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Se jerarquizan todas las observaciones, ignorando los grupos. Las observaciones iguales se promedian.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Se calculan la suma de los rangos para ambos grupos. Si la H</a:t>
            </a:r>
            <a:r>
              <a:rPr lang="es-MX" baseline="-25000" dirty="0"/>
              <a:t>0</a:t>
            </a:r>
            <a:r>
              <a:rPr lang="es-MX" dirty="0"/>
              <a:t> es verdadero, esperaríamos una combinación similar de rangos en ambas muestras, y las sumatoria debería ser aproximadamente igual.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Se compara la suma de rango menor con la distribución de probabilidad de sumas de rangos esperadas (dependerá de la prueba elegida).</a:t>
            </a:r>
          </a:p>
        </p:txBody>
      </p:sp>
    </p:spTree>
    <p:extLst>
      <p:ext uri="{BB962C8B-B14F-4D97-AF65-F5344CB8AC3E}">
        <p14:creationId xmlns:p14="http://schemas.microsoft.com/office/powerpoint/2010/main" val="166776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01741E-5B87-456E-B39B-E1FB74DF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04D14AB-FF78-4516-A15F-CF5519DA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/>
          </a:bodyPr>
          <a:lstStyle/>
          <a:p>
            <a:r>
              <a:rPr lang="es-MX" b="1" dirty="0"/>
              <a:t>Pruebas no paramétricos</a:t>
            </a:r>
            <a:r>
              <a:rPr lang="es-MX" dirty="0"/>
              <a:t>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1ADCB4A-1477-48A2-BA17-C2C6440F7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21193"/>
              </p:ext>
            </p:extLst>
          </p:nvPr>
        </p:nvGraphicFramePr>
        <p:xfrm>
          <a:off x="1115616" y="2413620"/>
          <a:ext cx="2808312" cy="34575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776064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8329445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1756543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Grupo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Datos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Rango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43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67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8.89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1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11.87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2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2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28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7.96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46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7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9.37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27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14.18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75403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224F8A0C-7D86-4451-988C-12EDDFDA1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53962"/>
              </p:ext>
            </p:extLst>
          </p:nvPr>
        </p:nvGraphicFramePr>
        <p:xfrm>
          <a:off x="4211960" y="2413620"/>
          <a:ext cx="468052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255">
                  <a:extLst>
                    <a:ext uri="{9D8B030D-6E8A-4147-A177-3AD203B41FA5}">
                      <a16:colId xmlns:a16="http://schemas.microsoft.com/office/drawing/2014/main" val="1242352001"/>
                    </a:ext>
                  </a:extLst>
                </a:gridCol>
                <a:gridCol w="968977">
                  <a:extLst>
                    <a:ext uri="{9D8B030D-6E8A-4147-A177-3AD203B41FA5}">
                      <a16:colId xmlns:a16="http://schemas.microsoft.com/office/drawing/2014/main" val="239294828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206503512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1721312791"/>
                    </a:ext>
                  </a:extLst>
                </a:gridCol>
              </a:tblGrid>
              <a:tr h="249560">
                <a:tc>
                  <a:txBody>
                    <a:bodyPr/>
                    <a:lstStyle/>
                    <a:p>
                      <a:r>
                        <a:rPr lang="es-MX" sz="1200" dirty="0"/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/>
                        <a:t>Desv</a:t>
                      </a:r>
                      <a:r>
                        <a:rPr lang="es-MX" sz="1200" dirty="0"/>
                        <a:t>. </a:t>
                      </a:r>
                      <a:r>
                        <a:rPr lang="es-MX" sz="1200" dirty="0" err="1"/>
                        <a:t>Est</a:t>
                      </a:r>
                      <a:r>
                        <a:rPr lang="es-MX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Suma de rangos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067103"/>
                  </a:ext>
                </a:extLst>
              </a:tr>
              <a:tr h="249560">
                <a:tc>
                  <a:txBody>
                    <a:bodyPr/>
                    <a:lstStyle/>
                    <a:p>
                      <a:r>
                        <a:rPr lang="es-MX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9.37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08800"/>
                  </a:ext>
                </a:extLst>
              </a:tr>
              <a:tr h="249560">
                <a:tc>
                  <a:txBody>
                    <a:bodyPr/>
                    <a:lstStyle/>
                    <a:p>
                      <a:r>
                        <a:rPr lang="es-MX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9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56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03149-4CA5-4CC5-9777-1588DD8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3740-DB11-4761-9C4D-8A3AE066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Pruebas </a:t>
            </a:r>
            <a:r>
              <a:rPr lang="es-MX" b="1" dirty="0" err="1"/>
              <a:t>Semiparamétricas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Prueba por permutaciones</a:t>
            </a:r>
          </a:p>
          <a:p>
            <a:pPr lvl="1"/>
            <a:r>
              <a:rPr lang="es-MX" dirty="0"/>
              <a:t>Prueba por simulaciones</a:t>
            </a:r>
            <a:endParaRPr lang="es-MX" b="0" i="0" u="none" strike="noStrike" baseline="0" dirty="0">
              <a:latin typeface="Swif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712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01741E-5B87-456E-B39B-E1FB74DF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04D14AB-FF78-4516-A15F-CF5519DA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s-MX" b="1" dirty="0"/>
              <a:t>Pruebas </a:t>
            </a:r>
            <a:r>
              <a:rPr lang="es-MX" b="1" dirty="0" err="1"/>
              <a:t>Semiparamétricas</a:t>
            </a:r>
            <a:r>
              <a:rPr lang="es-MX" b="1" dirty="0"/>
              <a:t> (permutaciones)</a:t>
            </a:r>
            <a:r>
              <a:rPr lang="es-MX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ejecutan los cálculos de a misma forma que en la metodología paramétrica, y se estima el estadístico sujeto a prueba (valor </a:t>
            </a:r>
            <a:r>
              <a:rPr lang="es-MX" i="1" dirty="0" err="1"/>
              <a:t>t</a:t>
            </a:r>
            <a:r>
              <a:rPr lang="es-MX" i="1" baseline="-25000" dirty="0" err="1"/>
              <a:t>obs</a:t>
            </a:r>
            <a:r>
              <a:rPr lang="es-MX" dirty="0"/>
              <a:t>, </a:t>
            </a:r>
            <a:r>
              <a:rPr lang="es-MX" i="1" dirty="0" err="1"/>
              <a:t>F</a:t>
            </a:r>
            <a:r>
              <a:rPr lang="es-MX" i="1" baseline="-25000" dirty="0" err="1"/>
              <a:t>obs</a:t>
            </a:r>
            <a:r>
              <a:rPr lang="es-MX" i="1" dirty="0"/>
              <a:t>, r</a:t>
            </a:r>
            <a:r>
              <a:rPr lang="es-MX" i="1" baseline="-25000" dirty="0"/>
              <a:t>obs</a:t>
            </a:r>
            <a:r>
              <a:rPr lang="es-MX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reasignan los valores aleatoriamente entre los grupos, bajo procedimientos adecuados según el modelo estadístico.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estima el estadístico sujeto a prueba (valor </a:t>
            </a:r>
            <a:r>
              <a:rPr lang="es-MX" i="1" dirty="0" err="1"/>
              <a:t>t</a:t>
            </a:r>
            <a:r>
              <a:rPr lang="es-MX" i="1" baseline="-25000" dirty="0" err="1"/>
              <a:t>permutado</a:t>
            </a:r>
            <a:r>
              <a:rPr lang="es-MX" dirty="0"/>
              <a:t>, </a:t>
            </a:r>
            <a:r>
              <a:rPr lang="es-MX" i="1" dirty="0" err="1"/>
              <a:t>F</a:t>
            </a:r>
            <a:r>
              <a:rPr lang="es-MX" i="1" baseline="-25000" dirty="0" err="1"/>
              <a:t>permutado</a:t>
            </a:r>
            <a:r>
              <a:rPr lang="es-MX" i="1" dirty="0"/>
              <a:t>, </a:t>
            </a:r>
            <a:r>
              <a:rPr lang="es-MX" i="1" dirty="0" err="1"/>
              <a:t>r</a:t>
            </a:r>
            <a:r>
              <a:rPr lang="es-MX" i="1" baseline="-25000" dirty="0" err="1"/>
              <a:t>permutado</a:t>
            </a:r>
            <a:r>
              <a:rPr lang="es-MX" dirty="0"/>
              <a:t>) bajo el modelo de aleatorización (también conocido como permutación).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repite el procedimiento de aleatorización cientos (o miles de veces, y se construye una distribución de frecuencia para el estadístico bajo la hipótesis nula de “ausencia de estructura de grupo” 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Se estima la probabilidad del estadístico (valor </a:t>
            </a:r>
            <a:r>
              <a:rPr lang="es-MX" i="1" dirty="0" err="1"/>
              <a:t>t</a:t>
            </a:r>
            <a:r>
              <a:rPr lang="es-MX" i="1" baseline="-25000" dirty="0" err="1"/>
              <a:t>obs</a:t>
            </a:r>
            <a:r>
              <a:rPr lang="es-MX" dirty="0"/>
              <a:t>, </a:t>
            </a:r>
            <a:r>
              <a:rPr lang="es-MX" i="1" dirty="0" err="1"/>
              <a:t>F</a:t>
            </a:r>
            <a:r>
              <a:rPr lang="es-MX" i="1" baseline="-25000" dirty="0" err="1"/>
              <a:t>obs</a:t>
            </a:r>
            <a:r>
              <a:rPr lang="es-MX" i="1" dirty="0"/>
              <a:t>, r</a:t>
            </a:r>
            <a:r>
              <a:rPr lang="es-MX" i="1" baseline="-25000" dirty="0"/>
              <a:t>obs</a:t>
            </a:r>
            <a:r>
              <a:rPr lang="es-MX" dirty="0"/>
              <a:t>) en la distribución de frecuencia de estadísticos obtenidos con permutaciones. El criterio de rechazo sería el mismo que en las pruebas paramétricas </a:t>
            </a:r>
          </a:p>
        </p:txBody>
      </p:sp>
    </p:spTree>
    <p:extLst>
      <p:ext uri="{BB962C8B-B14F-4D97-AF65-F5344CB8AC3E}">
        <p14:creationId xmlns:p14="http://schemas.microsoft.com/office/powerpoint/2010/main" val="314149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/>
              <a:t>LA LÓGICA DE PERMUTAR</a:t>
            </a:r>
            <a:endParaRPr lang="es-E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79930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/>
              <a:t>Si la hípótesis nula en cierta, entonces las réplicas o muestras de los grupos son perfectamente intercambiables, y la media y varianza de los grupos NO deberían cambiar…</a:t>
            </a:r>
            <a:endParaRPr lang="es-ES"/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 r="62238"/>
          <a:stretch>
            <a:fillRect/>
          </a:stretch>
        </p:blipFill>
        <p:spPr bwMode="auto">
          <a:xfrm>
            <a:off x="611188" y="2781300"/>
            <a:ext cx="1800225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95513" y="3500438"/>
            <a:ext cx="5616575" cy="431800"/>
            <a:chOff x="1383" y="2205"/>
            <a:chExt cx="3538" cy="272"/>
          </a:xfrm>
        </p:grpSpPr>
        <p:sp>
          <p:nvSpPr>
            <p:cNvPr id="3080" name="AutoShape 7"/>
            <p:cNvSpPr>
              <a:spLocks noChangeArrowheads="1"/>
            </p:cNvSpPr>
            <p:nvPr/>
          </p:nvSpPr>
          <p:spPr bwMode="auto">
            <a:xfrm>
              <a:off x="1383" y="2205"/>
              <a:ext cx="1270" cy="272"/>
            </a:xfrm>
            <a:prstGeom prst="rightArrow">
              <a:avLst>
                <a:gd name="adj1" fmla="val 50000"/>
                <a:gd name="adj2" fmla="val 116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VE"/>
            </a:p>
          </p:txBody>
        </p:sp>
        <p:sp>
          <p:nvSpPr>
            <p:cNvPr id="3081" name="Text Box 8"/>
            <p:cNvSpPr txBox="1">
              <a:spLocks noChangeArrowheads="1"/>
            </p:cNvSpPr>
            <p:nvPr/>
          </p:nvSpPr>
          <p:spPr bwMode="auto">
            <a:xfrm>
              <a:off x="2835" y="2205"/>
              <a:ext cx="20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/>
                <a:t>Calcular CME, CMD y el </a:t>
              </a:r>
              <a:r>
                <a:rPr lang="es-VE" i="1"/>
                <a:t>F*</a:t>
              </a:r>
              <a:endParaRPr lang="es-ES" i="1"/>
            </a:p>
          </p:txBody>
        </p:sp>
      </p:grp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6443663" y="5157788"/>
          <a:ext cx="18732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495000" imgH="419040" progId="Equation.3">
                  <p:embed/>
                </p:oleObj>
              </mc:Choice>
              <mc:Fallback>
                <p:oleObj name="Ecuación" r:id="rId3" imgW="495000" imgH="419040" progId="Equation.3">
                  <p:embed/>
                  <p:pic>
                    <p:nvPicPr>
                      <p:cNvPr id="3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157788"/>
                        <a:ext cx="1873250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989263" y="5708650"/>
            <a:ext cx="388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Posibles permutaciones=</a:t>
            </a:r>
            <a:endParaRPr 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714412" y="-214338"/>
            <a:ext cx="4872014" cy="1143000"/>
          </a:xfrm>
        </p:spPr>
        <p:txBody>
          <a:bodyPr>
            <a:normAutofit/>
          </a:bodyPr>
          <a:lstStyle/>
          <a:p>
            <a:r>
              <a:rPr lang="es-VE" sz="3600" dirty="0"/>
              <a:t>PERMUTACIONES</a:t>
            </a:r>
          </a:p>
        </p:txBody>
      </p:sp>
      <p:grpSp>
        <p:nvGrpSpPr>
          <p:cNvPr id="97" name="96 Grupo"/>
          <p:cNvGrpSpPr/>
          <p:nvPr/>
        </p:nvGrpSpPr>
        <p:grpSpPr>
          <a:xfrm>
            <a:off x="6922724" y="5303284"/>
            <a:ext cx="714380" cy="1074959"/>
            <a:chOff x="6500826" y="5572140"/>
            <a:chExt cx="714380" cy="1074959"/>
          </a:xfrm>
        </p:grpSpPr>
        <p:sp>
          <p:nvSpPr>
            <p:cNvPr id="81" name="80 Flecha abajo"/>
            <p:cNvSpPr/>
            <p:nvPr/>
          </p:nvSpPr>
          <p:spPr>
            <a:xfrm>
              <a:off x="6715140" y="5572140"/>
              <a:ext cx="142876" cy="5000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6500826" y="6000768"/>
              <a:ext cx="7143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VE" sz="3600" b="1" i="1" dirty="0"/>
                <a:t>F</a:t>
              </a:r>
              <a:r>
                <a:rPr lang="es-VE" sz="3600" b="1" baseline="30000" dirty="0"/>
                <a:t>π</a:t>
              </a:r>
              <a:endParaRPr lang="es-VE" sz="3600" b="1" dirty="0"/>
            </a:p>
          </p:txBody>
        </p:sp>
      </p:grpSp>
      <p:sp>
        <p:nvSpPr>
          <p:cNvPr id="41" name="40 CuadroTexto"/>
          <p:cNvSpPr txBox="1"/>
          <p:nvPr/>
        </p:nvSpPr>
        <p:spPr>
          <a:xfrm>
            <a:off x="1785918" y="91652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Relación REAL</a:t>
            </a:r>
          </a:p>
        </p:txBody>
      </p:sp>
      <p:sp>
        <p:nvSpPr>
          <p:cNvPr id="79" name="78 Flecha abajo"/>
          <p:cNvSpPr/>
          <p:nvPr/>
        </p:nvSpPr>
        <p:spPr>
          <a:xfrm>
            <a:off x="2872230" y="5245878"/>
            <a:ext cx="142876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2" name="81 Rectángulo"/>
          <p:cNvSpPr/>
          <p:nvPr/>
        </p:nvSpPr>
        <p:spPr>
          <a:xfrm>
            <a:off x="2372164" y="5671117"/>
            <a:ext cx="1056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VE" sz="3600" b="1" dirty="0"/>
              <a:t> </a:t>
            </a:r>
            <a:r>
              <a:rPr lang="es-VE" sz="3600" b="1" i="1" dirty="0"/>
              <a:t>F</a:t>
            </a:r>
            <a:r>
              <a:rPr lang="es-VE" sz="3600" b="1" baseline="-25000" dirty="0"/>
              <a:t>obs</a:t>
            </a:r>
            <a:r>
              <a:rPr lang="es-VE" sz="3600" b="1" dirty="0"/>
              <a:t> 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5357818" y="987966"/>
            <a:ext cx="34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Relación REAL pero otras etiquetas</a:t>
            </a:r>
          </a:p>
        </p:txBody>
      </p:sp>
      <p:sp>
        <p:nvSpPr>
          <p:cNvPr id="94" name="93 Flecha circular"/>
          <p:cNvSpPr/>
          <p:nvPr/>
        </p:nvSpPr>
        <p:spPr>
          <a:xfrm>
            <a:off x="3500430" y="71414"/>
            <a:ext cx="2071702" cy="221457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solidFill>
                <a:schemeClr val="tx1"/>
              </a:solidFill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8C199BE-7D91-4296-9EEE-C15254CF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87522"/>
              </p:ext>
            </p:extLst>
          </p:nvPr>
        </p:nvGraphicFramePr>
        <p:xfrm>
          <a:off x="1556784" y="1571102"/>
          <a:ext cx="1872208" cy="34575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776064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832944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Grupo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Datos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43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67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8.89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1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11.87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2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2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28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7.96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46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7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9.37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27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14.18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75403"/>
                  </a:ext>
                </a:extLst>
              </a:tr>
            </a:tbl>
          </a:graphicData>
        </a:graphic>
      </p:graphicFrame>
      <p:graphicFrame>
        <p:nvGraphicFramePr>
          <p:cNvPr id="62" name="Tabla 61">
            <a:extLst>
              <a:ext uri="{FF2B5EF4-FFF2-40B4-BE49-F238E27FC236}">
                <a16:creationId xmlns:a16="http://schemas.microsoft.com/office/drawing/2014/main" id="{1A0DC667-A870-408D-895C-F78FCF4C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63613"/>
              </p:ext>
            </p:extLst>
          </p:nvPr>
        </p:nvGraphicFramePr>
        <p:xfrm>
          <a:off x="5764896" y="1521618"/>
          <a:ext cx="1872208" cy="34575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776064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28329445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Grupo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Datos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43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67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8.89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6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2.92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16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11.87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2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22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28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7.96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46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12.54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7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9.37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27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14.18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6754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36 Grupo"/>
          <p:cNvGrpSpPr/>
          <p:nvPr/>
        </p:nvGrpSpPr>
        <p:grpSpPr>
          <a:xfrm>
            <a:off x="785786" y="1215216"/>
            <a:ext cx="5357850" cy="5042786"/>
            <a:chOff x="785786" y="1215216"/>
            <a:chExt cx="5357850" cy="5042786"/>
          </a:xfrm>
        </p:grpSpPr>
        <p:grpSp>
          <p:nvGrpSpPr>
            <p:cNvPr id="25" name="24 Grupo"/>
            <p:cNvGrpSpPr/>
            <p:nvPr/>
          </p:nvGrpSpPr>
          <p:grpSpPr>
            <a:xfrm>
              <a:off x="1571604" y="1215216"/>
              <a:ext cx="4572032" cy="4571238"/>
              <a:chOff x="2357422" y="786588"/>
              <a:chExt cx="4572032" cy="4571238"/>
            </a:xfrm>
          </p:grpSpPr>
          <p:grpSp>
            <p:nvGrpSpPr>
              <p:cNvPr id="18" name="17 Grupo"/>
              <p:cNvGrpSpPr/>
              <p:nvPr/>
            </p:nvGrpSpPr>
            <p:grpSpPr>
              <a:xfrm>
                <a:off x="2643174" y="1928802"/>
                <a:ext cx="3429024" cy="3429024"/>
                <a:chOff x="2571736" y="714356"/>
                <a:chExt cx="3429024" cy="3429024"/>
              </a:xfrm>
            </p:grpSpPr>
            <p:sp>
              <p:nvSpPr>
                <p:cNvPr id="2" name="1 Rectángulo"/>
                <p:cNvSpPr/>
                <p:nvPr/>
              </p:nvSpPr>
              <p:spPr>
                <a:xfrm>
                  <a:off x="2571736" y="2571744"/>
                  <a:ext cx="214314" cy="15716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3" name="2 Rectángulo"/>
                <p:cNvSpPr/>
                <p:nvPr/>
              </p:nvSpPr>
              <p:spPr>
                <a:xfrm>
                  <a:off x="2786050" y="2214554"/>
                  <a:ext cx="214314" cy="19288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4" name="3 Rectángulo"/>
                <p:cNvSpPr/>
                <p:nvPr/>
              </p:nvSpPr>
              <p:spPr>
                <a:xfrm>
                  <a:off x="3000364" y="1785926"/>
                  <a:ext cx="214314" cy="23574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5" name="4 Rectángulo"/>
                <p:cNvSpPr/>
                <p:nvPr/>
              </p:nvSpPr>
              <p:spPr>
                <a:xfrm>
                  <a:off x="3214678" y="1285860"/>
                  <a:ext cx="214314" cy="2857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6" name="5 Rectángulo"/>
                <p:cNvSpPr/>
                <p:nvPr/>
              </p:nvSpPr>
              <p:spPr>
                <a:xfrm>
                  <a:off x="3428992" y="714356"/>
                  <a:ext cx="214314" cy="34290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7" name="6 Rectángulo"/>
                <p:cNvSpPr/>
                <p:nvPr/>
              </p:nvSpPr>
              <p:spPr>
                <a:xfrm>
                  <a:off x="3643306" y="1285860"/>
                  <a:ext cx="214314" cy="28575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8" name="7 Rectángulo"/>
                <p:cNvSpPr/>
                <p:nvPr/>
              </p:nvSpPr>
              <p:spPr>
                <a:xfrm>
                  <a:off x="3857620" y="1785926"/>
                  <a:ext cx="214314" cy="23574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9" name="8 Rectángulo"/>
                <p:cNvSpPr/>
                <p:nvPr/>
              </p:nvSpPr>
              <p:spPr>
                <a:xfrm>
                  <a:off x="4071934" y="1857364"/>
                  <a:ext cx="214314" cy="228601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0" name="9 Rectángulo"/>
                <p:cNvSpPr/>
                <p:nvPr/>
              </p:nvSpPr>
              <p:spPr>
                <a:xfrm>
                  <a:off x="4286248" y="2000240"/>
                  <a:ext cx="214314" cy="21431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1" name="10 Rectángulo"/>
                <p:cNvSpPr/>
                <p:nvPr/>
              </p:nvSpPr>
              <p:spPr>
                <a:xfrm>
                  <a:off x="4500562" y="2214554"/>
                  <a:ext cx="214314" cy="192882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2" name="11 Rectángulo"/>
                <p:cNvSpPr/>
                <p:nvPr/>
              </p:nvSpPr>
              <p:spPr>
                <a:xfrm>
                  <a:off x="4714876" y="2285992"/>
                  <a:ext cx="214314" cy="18573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3" name="12 Rectángulo"/>
                <p:cNvSpPr/>
                <p:nvPr/>
              </p:nvSpPr>
              <p:spPr>
                <a:xfrm>
                  <a:off x="4929190" y="2857496"/>
                  <a:ext cx="214314" cy="12858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4" name="13 Rectángulo"/>
                <p:cNvSpPr/>
                <p:nvPr/>
              </p:nvSpPr>
              <p:spPr>
                <a:xfrm>
                  <a:off x="5143504" y="3286124"/>
                  <a:ext cx="214314" cy="8572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5" name="14 Rectángulo"/>
                <p:cNvSpPr/>
                <p:nvPr/>
              </p:nvSpPr>
              <p:spPr>
                <a:xfrm>
                  <a:off x="5357818" y="3429000"/>
                  <a:ext cx="214314" cy="7143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6" name="15 Rectángulo"/>
                <p:cNvSpPr/>
                <p:nvPr/>
              </p:nvSpPr>
              <p:spPr>
                <a:xfrm>
                  <a:off x="5572132" y="3643314"/>
                  <a:ext cx="21431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  <p:sp>
              <p:nvSpPr>
                <p:cNvPr id="17" name="16 Rectángulo"/>
                <p:cNvSpPr/>
                <p:nvPr/>
              </p:nvSpPr>
              <p:spPr>
                <a:xfrm>
                  <a:off x="5786446" y="3786190"/>
                  <a:ext cx="214314" cy="3571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VE" dirty="0"/>
                </a:p>
              </p:txBody>
            </p:sp>
          </p:grpSp>
          <p:cxnSp>
            <p:nvCxnSpPr>
              <p:cNvPr id="21" name="20 Conector recto de flecha"/>
              <p:cNvCxnSpPr/>
              <p:nvPr/>
            </p:nvCxnSpPr>
            <p:spPr>
              <a:xfrm rot="5400000" flipH="1" flipV="1">
                <a:off x="72200" y="3071810"/>
                <a:ext cx="4571238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 de flecha"/>
              <p:cNvCxnSpPr/>
              <p:nvPr/>
            </p:nvCxnSpPr>
            <p:spPr>
              <a:xfrm>
                <a:off x="2357422" y="5357032"/>
                <a:ext cx="4572032" cy="7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25 CuadroTexto"/>
            <p:cNvSpPr txBox="1"/>
            <p:nvPr/>
          </p:nvSpPr>
          <p:spPr>
            <a:xfrm>
              <a:off x="1785918" y="5857892"/>
              <a:ext cx="41434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000" dirty="0"/>
                <a:t>Valores de  </a:t>
              </a:r>
              <a:r>
                <a:rPr lang="es-VE" sz="2000" b="1" i="1" dirty="0"/>
                <a:t>F</a:t>
              </a:r>
              <a:r>
                <a:rPr lang="es-VE" sz="2000" b="1" baseline="30000" dirty="0"/>
                <a:t>π  </a:t>
              </a:r>
              <a:r>
                <a:rPr lang="es-VE" sz="2000" dirty="0"/>
                <a:t>bajo permutaciones </a:t>
              </a:r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785786" y="2071678"/>
              <a:ext cx="677108" cy="264320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s-VE" sz="3200" dirty="0"/>
                <a:t>Frecuencia</a:t>
              </a:r>
            </a:p>
          </p:txBody>
        </p:sp>
      </p:grpSp>
      <p:grpSp>
        <p:nvGrpSpPr>
          <p:cNvPr id="36" name="35 Grupo"/>
          <p:cNvGrpSpPr/>
          <p:nvPr/>
        </p:nvGrpSpPr>
        <p:grpSpPr>
          <a:xfrm>
            <a:off x="5072066" y="571480"/>
            <a:ext cx="3071834" cy="714380"/>
            <a:chOff x="4714876" y="1071546"/>
            <a:chExt cx="3071834" cy="714380"/>
          </a:xfrm>
        </p:grpSpPr>
        <p:grpSp>
          <p:nvGrpSpPr>
            <p:cNvPr id="34" name="33 Grupo"/>
            <p:cNvGrpSpPr/>
            <p:nvPr/>
          </p:nvGrpSpPr>
          <p:grpSpPr>
            <a:xfrm>
              <a:off x="5286380" y="1071546"/>
              <a:ext cx="2500330" cy="714380"/>
              <a:chOff x="5286380" y="1071546"/>
              <a:chExt cx="2500330" cy="714380"/>
            </a:xfrm>
          </p:grpSpPr>
          <p:sp>
            <p:nvSpPr>
              <p:cNvPr id="30" name="29 CuadroTexto"/>
              <p:cNvSpPr txBox="1"/>
              <p:nvPr/>
            </p:nvSpPr>
            <p:spPr>
              <a:xfrm>
                <a:off x="5357818" y="1071546"/>
                <a:ext cx="24288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000" dirty="0"/>
                  <a:t>Num. de </a:t>
                </a:r>
                <a:r>
                  <a:rPr lang="es-VE" sz="2000" b="1" i="1" dirty="0"/>
                  <a:t>F</a:t>
                </a:r>
                <a:r>
                  <a:rPr lang="es-VE" sz="2000" b="1" baseline="30000" dirty="0"/>
                  <a:t>π  </a:t>
                </a:r>
                <a:r>
                  <a:rPr lang="es-VE" sz="2000" u="sng" dirty="0"/>
                  <a:t>&gt;</a:t>
                </a:r>
                <a:r>
                  <a:rPr lang="es-VE" sz="2000" dirty="0"/>
                  <a:t> </a:t>
                </a:r>
                <a:r>
                  <a:rPr lang="es-VE" sz="2000" b="1" i="1" dirty="0"/>
                  <a:t>F</a:t>
                </a:r>
                <a:r>
                  <a:rPr lang="es-VE" sz="2000" b="1" baseline="-25000" dirty="0"/>
                  <a:t>obs</a:t>
                </a:r>
                <a:r>
                  <a:rPr lang="es-VE" sz="2000" dirty="0"/>
                  <a:t>  + 1</a:t>
                </a:r>
                <a:endParaRPr lang="es-VE" sz="2000" u="sng" dirty="0"/>
              </a:p>
            </p:txBody>
          </p:sp>
          <p:sp>
            <p:nvSpPr>
              <p:cNvPr id="31" name="30 CuadroTexto"/>
              <p:cNvSpPr txBox="1"/>
              <p:nvPr/>
            </p:nvSpPr>
            <p:spPr>
              <a:xfrm>
                <a:off x="5500694" y="1385816"/>
                <a:ext cx="22145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VE" sz="2000" dirty="0"/>
                  <a:t>Num. de </a:t>
                </a:r>
                <a:r>
                  <a:rPr lang="es-VE" sz="2000" b="1" i="1" dirty="0"/>
                  <a:t>F</a:t>
                </a:r>
                <a:r>
                  <a:rPr lang="es-VE" sz="2000" b="1" baseline="30000" dirty="0"/>
                  <a:t>π </a:t>
                </a:r>
                <a:r>
                  <a:rPr lang="es-VE" sz="2000" dirty="0"/>
                  <a:t> + 1</a:t>
                </a:r>
                <a:endParaRPr lang="es-VE" sz="2000" u="sng" dirty="0"/>
              </a:p>
            </p:txBody>
          </p:sp>
          <p:cxnSp>
            <p:nvCxnSpPr>
              <p:cNvPr id="33" name="32 Conector recto"/>
              <p:cNvCxnSpPr/>
              <p:nvPr/>
            </p:nvCxnSpPr>
            <p:spPr>
              <a:xfrm>
                <a:off x="5286380" y="1428736"/>
                <a:ext cx="24288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34 CuadroTexto"/>
            <p:cNvSpPr txBox="1"/>
            <p:nvPr/>
          </p:nvSpPr>
          <p:spPr>
            <a:xfrm>
              <a:off x="4714876" y="1142984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P</a:t>
              </a:r>
              <a:r>
                <a:rPr lang="en-US" sz="2800" dirty="0"/>
                <a:t> =</a:t>
              </a:r>
              <a:endParaRPr lang="es-VE" sz="2800" dirty="0"/>
            </a:p>
          </p:txBody>
        </p:sp>
      </p:grp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9B49601-4151-48CD-A6D7-391BC5520BBB}"/>
              </a:ext>
            </a:extLst>
          </p:cNvPr>
          <p:cNvCxnSpPr>
            <a:stCxn id="16" idx="2"/>
          </p:cNvCxnSpPr>
          <p:nvPr/>
        </p:nvCxnSpPr>
        <p:spPr>
          <a:xfrm flipH="1" flipV="1">
            <a:off x="4932040" y="1916832"/>
            <a:ext cx="32869" cy="38696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5929330"/>
            <a:ext cx="9324975" cy="820738"/>
          </a:xfrm>
        </p:spPr>
        <p:txBody>
          <a:bodyPr>
            <a:normAutofit fontScale="92500" lnSpcReduction="20000"/>
          </a:bodyPr>
          <a:lstStyle/>
          <a:p>
            <a:pPr indent="22225" algn="ctr" eaLnBrk="1" hangingPunct="1">
              <a:buFontTx/>
              <a:buNone/>
            </a:pPr>
            <a:r>
              <a:rPr lang="es-VE" sz="1800" b="1" dirty="0"/>
              <a:t>ESTADÍSTICA</a:t>
            </a:r>
          </a:p>
          <a:p>
            <a:pPr indent="22225" algn="ctr" eaLnBrk="1" hangingPunct="1">
              <a:buFontTx/>
              <a:buNone/>
            </a:pPr>
            <a:r>
              <a:rPr lang="es-VE" sz="1800" dirty="0"/>
              <a:t>Disciplina científica que ofrece herramientas que nos permite lidiar con la variación y hacer inferencia con cierto grado de error</a:t>
            </a:r>
            <a:endParaRPr lang="es-ES" sz="1800" dirty="0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246762" y="402664"/>
            <a:ext cx="836258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22225">
              <a:spcBef>
                <a:spcPct val="20000"/>
              </a:spcBef>
            </a:pPr>
            <a:r>
              <a:rPr lang="es-VE" b="1" dirty="0"/>
              <a:t>LA NATURALEZA ES VARIADA, CAMBIA DE LUGAR A LUGAR, FLUCTÚA DE MOMENTO A MOMENTO, DE GEN A GEN, DE INDIVIDUO A INDIVIDUO, ENTRE POBLACIONES, HASTA ECOSISTEMAS </a:t>
            </a:r>
            <a:endParaRPr lang="es-ES" b="1" dirty="0"/>
          </a:p>
        </p:txBody>
      </p:sp>
      <p:pic>
        <p:nvPicPr>
          <p:cNvPr id="9" name="Picture 11" descr="http://www.ciencias.ies-bezmiliana.org/blog/wp-content/uploads/2007/11/cardumen.jpg"/>
          <p:cNvPicPr>
            <a:picLocks noChangeAspect="1" noChangeArrowheads="1"/>
          </p:cNvPicPr>
          <p:nvPr/>
        </p:nvPicPr>
        <p:blipFill>
          <a:blip r:embed="rId2"/>
          <a:srcRect t="7463"/>
          <a:stretch>
            <a:fillRect/>
          </a:stretch>
        </p:blipFill>
        <p:spPr bwMode="auto">
          <a:xfrm>
            <a:off x="3310864" y="1673484"/>
            <a:ext cx="2755647" cy="186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 descr="Imagen que contiene exterior, montaña, cama, vista&#10;&#10;Descripción generada automáticamente">
            <a:extLst>
              <a:ext uri="{FF2B5EF4-FFF2-40B4-BE49-F238E27FC236}">
                <a16:creationId xmlns:a16="http://schemas.microsoft.com/office/drawing/2014/main" id="{0C03C5CC-3E68-4E68-977E-E05BCAE57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9179" y="1673484"/>
            <a:ext cx="2808312" cy="1863698"/>
          </a:xfrm>
          <a:prstGeom prst="rect">
            <a:avLst/>
          </a:prstGeom>
        </p:spPr>
      </p:pic>
      <p:pic>
        <p:nvPicPr>
          <p:cNvPr id="4" name="Imagen 3" descr="Imagen que contiene agua, naturaleza, arrecife, azul&#10;&#10;Descripción generada automáticamente">
            <a:extLst>
              <a:ext uri="{FF2B5EF4-FFF2-40B4-BE49-F238E27FC236}">
                <a16:creationId xmlns:a16="http://schemas.microsoft.com/office/drawing/2014/main" id="{5D6F6A2C-E9F3-4B3A-981F-F9CA3C077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99884" y="1673484"/>
            <a:ext cx="2448580" cy="1836435"/>
          </a:xfrm>
          <a:prstGeom prst="rect">
            <a:avLst/>
          </a:prstGeom>
        </p:spPr>
      </p:pic>
      <p:pic>
        <p:nvPicPr>
          <p:cNvPr id="6" name="Imagen 5" descr="Vista de una montaña&#10;&#10;Descripción generada automáticamente">
            <a:extLst>
              <a:ext uri="{FF2B5EF4-FFF2-40B4-BE49-F238E27FC236}">
                <a16:creationId xmlns:a16="http://schemas.microsoft.com/office/drawing/2014/main" id="{ACCC5365-0D99-4365-B33C-255D2A70E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69179" y="3645024"/>
            <a:ext cx="2808312" cy="1886884"/>
          </a:xfrm>
          <a:prstGeom prst="rect">
            <a:avLst/>
          </a:prstGeom>
        </p:spPr>
      </p:pic>
      <p:pic>
        <p:nvPicPr>
          <p:cNvPr id="13" name="Imagen 12" descr="Un campo de pasto seco&#10;&#10;Descripción generada automáticamente">
            <a:extLst>
              <a:ext uri="{FF2B5EF4-FFF2-40B4-BE49-F238E27FC236}">
                <a16:creationId xmlns:a16="http://schemas.microsoft.com/office/drawing/2014/main" id="{8A21D137-C9F8-4AA2-8C1E-FB63665ECE6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b="7657"/>
          <a:stretch/>
        </p:blipFill>
        <p:spPr>
          <a:xfrm>
            <a:off x="3310864" y="3643945"/>
            <a:ext cx="2724451" cy="1886884"/>
          </a:xfrm>
          <a:prstGeom prst="rect">
            <a:avLst/>
          </a:prstGeom>
        </p:spPr>
      </p:pic>
      <p:pic>
        <p:nvPicPr>
          <p:cNvPr id="19" name="Imagen 18" descr="Imagen que contiene exterior, jirafa, árbol, pasto&#10;&#10;Descripción generada automáticamente">
            <a:extLst>
              <a:ext uri="{FF2B5EF4-FFF2-40B4-BE49-F238E27FC236}">
                <a16:creationId xmlns:a16="http://schemas.microsoft.com/office/drawing/2014/main" id="{C86D1448-C63F-485A-868B-E9FF4518E2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264816" y="3643945"/>
            <a:ext cx="2517284" cy="1887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70422-D30F-41F4-883E-9DC6BC612615}" type="slidenum">
              <a:rPr lang="es-ES" smtClean="0"/>
              <a:pPr/>
              <a:t>3</a:t>
            </a:fld>
            <a:endParaRPr lang="es-ES"/>
          </a:p>
        </p:txBody>
      </p:sp>
      <p:grpSp>
        <p:nvGrpSpPr>
          <p:cNvPr id="10" name="9 Grupo"/>
          <p:cNvGrpSpPr/>
          <p:nvPr/>
        </p:nvGrpSpPr>
        <p:grpSpPr>
          <a:xfrm>
            <a:off x="369381" y="1703560"/>
            <a:ext cx="8786812" cy="1284896"/>
            <a:chOff x="357188" y="2214554"/>
            <a:chExt cx="8786812" cy="1284896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357188" y="2214554"/>
              <a:ext cx="8318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sz="2400" dirty="0"/>
                <a:t>M.H. Deductivo – </a:t>
              </a:r>
              <a:r>
                <a:rPr lang="es-VE" sz="2400" dirty="0" err="1"/>
                <a:t>Falsacionismo</a:t>
              </a:r>
              <a:r>
                <a:rPr lang="es-VE" sz="2400" dirty="0"/>
                <a:t> – Estadística </a:t>
              </a:r>
              <a:r>
                <a:rPr lang="es-VE" sz="2400" dirty="0" err="1"/>
                <a:t>Frecuentista</a:t>
              </a:r>
              <a:endParaRPr lang="es-ES" sz="2400" dirty="0"/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785786" y="2714620"/>
              <a:ext cx="8358214" cy="784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dirty="0"/>
                <a:t>Sometemos a prueba la hipótesis (Karl Popper, 1902-1994)</a:t>
              </a:r>
            </a:p>
            <a:p>
              <a:pPr algn="ctr">
                <a:spcBef>
                  <a:spcPct val="50000"/>
                </a:spcBef>
              </a:pPr>
              <a:r>
                <a:rPr lang="es-VE" i="1" dirty="0"/>
                <a:t>modus </a:t>
              </a:r>
              <a:r>
                <a:rPr lang="es-VE" i="1" dirty="0" err="1"/>
                <a:t>tollendo</a:t>
              </a:r>
              <a:r>
                <a:rPr lang="es-VE" i="1" dirty="0"/>
                <a:t> </a:t>
              </a:r>
              <a:r>
                <a:rPr lang="es-VE" i="1" dirty="0" err="1"/>
                <a:t>tollens</a:t>
              </a:r>
              <a:r>
                <a:rPr lang="es-VE" dirty="0"/>
                <a:t> (el modo que, al negar, niega) </a:t>
              </a:r>
              <a:endParaRPr lang="es-ES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480506" y="3357736"/>
            <a:ext cx="8675688" cy="914817"/>
            <a:chOff x="468313" y="3725854"/>
            <a:chExt cx="8675688" cy="914817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468313" y="3725854"/>
              <a:ext cx="84597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sz="2400" dirty="0"/>
                <a:t>M. H. Inductivo – estadística Bayesiana</a:t>
              </a:r>
              <a:endParaRPr lang="es-ES" sz="2400" dirty="0"/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785786" y="4302117"/>
              <a:ext cx="83582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sz="1600" dirty="0"/>
                <a:t>Se buscan evidencias que favorezcan la hipótesis </a:t>
              </a:r>
              <a:r>
                <a:rPr lang="en-US" sz="1600" dirty="0"/>
                <a:t>Thomas Bayes (1701 – 1761)</a:t>
              </a:r>
              <a:r>
                <a:rPr lang="es-VE" sz="1600" dirty="0"/>
                <a:t> </a:t>
              </a:r>
              <a:endParaRPr lang="es-ES" sz="1600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12227" y="4653136"/>
            <a:ext cx="8429684" cy="843379"/>
            <a:chOff x="500034" y="5021254"/>
            <a:chExt cx="8429684" cy="843379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500034" y="5021254"/>
              <a:ext cx="75959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VE" sz="2400" dirty="0"/>
                <a:t>Baconianas – selección de modelos (p. ej. machine </a:t>
              </a:r>
              <a:r>
                <a:rPr lang="es-VE" sz="2400" dirty="0" err="1"/>
                <a:t>learning</a:t>
              </a:r>
              <a:r>
                <a:rPr lang="es-VE" sz="2400" dirty="0"/>
                <a:t>)</a:t>
              </a:r>
              <a:endParaRPr lang="es-ES" sz="2400" dirty="0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857224" y="5526079"/>
              <a:ext cx="807249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VE" sz="1600" dirty="0"/>
                <a:t>No hay hipótesis previa, se favorece la tendencia final (Francis </a:t>
              </a:r>
              <a:r>
                <a:rPr lang="es-VE" sz="1600" dirty="0" err="1"/>
                <a:t>Bacon</a:t>
              </a:r>
              <a:r>
                <a:rPr lang="es-VE" sz="1600" dirty="0"/>
                <a:t>, 1562-1626)</a:t>
              </a:r>
              <a:endParaRPr lang="es-ES" sz="1600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BBB6BBE7-9B8B-4C9A-B67E-A844B17FCDD8}"/>
              </a:ext>
            </a:extLst>
          </p:cNvPr>
          <p:cNvSpPr txBox="1"/>
          <p:nvPr/>
        </p:nvSpPr>
        <p:spPr>
          <a:xfrm>
            <a:off x="192151" y="627020"/>
            <a:ext cx="9036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APROXIMACIONES FILOSÓFICAS Y METODOLÓGICAS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80D7A2-BFF7-4A86-8383-CD5999292948}" type="slidenum">
              <a:rPr lang="es-ES" smtClean="0">
                <a:solidFill>
                  <a:sysClr val="windowText" lastClr="000000"/>
                </a:solidFill>
              </a:rPr>
              <a:pPr/>
              <a:t>4</a:t>
            </a:fld>
            <a:endParaRPr lang="es-ES">
              <a:solidFill>
                <a:sysClr val="windowText" lastClr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VE" sz="4000" dirty="0">
                <a:solidFill>
                  <a:sysClr val="windowText" lastClr="000000"/>
                </a:solidFill>
              </a:rPr>
              <a:t>¿Cuánto observamos? ¿A quiénes o qué?</a:t>
            </a:r>
            <a:endParaRPr lang="es-ES" sz="4000" dirty="0">
              <a:solidFill>
                <a:sysClr val="windowText" lastClr="000000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7032" y="1573254"/>
            <a:ext cx="7405974" cy="74930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es-VE" sz="2800" dirty="0">
                <a:solidFill>
                  <a:sysClr val="windowText" lastClr="000000"/>
                </a:solidFill>
              </a:rPr>
              <a:t>    Población target       vs.        Población estadística </a:t>
            </a:r>
            <a:endParaRPr lang="es-ES" sz="2800" dirty="0">
              <a:solidFill>
                <a:sysClr val="windowText" lastClr="000000"/>
              </a:solidFill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006310" y="2149218"/>
            <a:ext cx="216058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2000" dirty="0">
                <a:solidFill>
                  <a:sysClr val="windowText" lastClr="000000"/>
                </a:solidFill>
              </a:rPr>
              <a:t>Todas las expresiones de una variable sobre las cual se quiere hacer inferencia. Tal variable ayuda a describir una población target</a:t>
            </a:r>
            <a:endParaRPr lang="es-ES" sz="2000" dirty="0">
              <a:solidFill>
                <a:sysClr val="windowText" lastClr="000000"/>
              </a:solidFill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057396" y="2276475"/>
            <a:ext cx="187166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sz="2000" dirty="0">
                <a:solidFill>
                  <a:sysClr val="windowText" lastClr="000000"/>
                </a:solidFill>
              </a:rPr>
              <a:t>Todas las entidades sobre las cuáles extraemos información.</a:t>
            </a:r>
            <a:endParaRPr lang="es-ES" sz="2000" dirty="0">
              <a:solidFill>
                <a:sysClr val="windowText" lastClr="000000"/>
              </a:solidFill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1979613" y="4703763"/>
            <a:ext cx="3241675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>
                <a:solidFill>
                  <a:sysClr val="windowText" lastClr="000000"/>
                </a:solidFill>
              </a:rPr>
              <a:t>Discreta (N-individuos)</a:t>
            </a:r>
          </a:p>
          <a:p>
            <a:pPr>
              <a:spcBef>
                <a:spcPct val="50000"/>
              </a:spcBef>
            </a:pPr>
            <a:r>
              <a:rPr lang="es-VE">
                <a:solidFill>
                  <a:sysClr val="windowText" lastClr="000000"/>
                </a:solidFill>
              </a:rPr>
              <a:t>Continua (peso, talla)</a:t>
            </a:r>
          </a:p>
          <a:p>
            <a:pPr>
              <a:spcBef>
                <a:spcPct val="50000"/>
              </a:spcBef>
            </a:pPr>
            <a:r>
              <a:rPr lang="es-VE">
                <a:solidFill>
                  <a:sysClr val="windowText" lastClr="000000"/>
                </a:solidFill>
              </a:rPr>
              <a:t>Nominal (Sexo, color)</a:t>
            </a:r>
          </a:p>
          <a:p>
            <a:pPr>
              <a:spcBef>
                <a:spcPct val="50000"/>
              </a:spcBef>
            </a:pPr>
            <a:r>
              <a:rPr lang="es-VE">
                <a:solidFill>
                  <a:sysClr val="windowText" lastClr="000000"/>
                </a:solidFill>
              </a:rPr>
              <a:t>Rango (Comportamiento)</a:t>
            </a:r>
            <a:endParaRPr lang="es-ES">
              <a:solidFill>
                <a:sysClr val="windowText" lastClr="000000"/>
              </a:solidFill>
            </a:endParaRPr>
          </a:p>
        </p:txBody>
      </p:sp>
      <p:sp>
        <p:nvSpPr>
          <p:cNvPr id="19464" name="AutoShape 7"/>
          <p:cNvSpPr>
            <a:spLocks/>
          </p:cNvSpPr>
          <p:nvPr/>
        </p:nvSpPr>
        <p:spPr bwMode="auto">
          <a:xfrm>
            <a:off x="1763713" y="4508500"/>
            <a:ext cx="144462" cy="1944688"/>
          </a:xfrm>
          <a:prstGeom prst="leftBrace">
            <a:avLst>
              <a:gd name="adj1" fmla="val 11218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VE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215900" y="4643446"/>
            <a:ext cx="161925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>
                <a:solidFill>
                  <a:sysClr val="windowText" lastClr="000000"/>
                </a:solidFill>
              </a:rPr>
              <a:t>Variables respuesta</a:t>
            </a:r>
          </a:p>
          <a:p>
            <a:pPr>
              <a:spcBef>
                <a:spcPct val="50000"/>
              </a:spcBef>
            </a:pPr>
            <a:r>
              <a:rPr lang="es-VE" dirty="0">
                <a:solidFill>
                  <a:sysClr val="windowText" lastClr="000000"/>
                </a:solidFill>
              </a:rPr>
              <a:t>(atributo de la población biológica)</a:t>
            </a:r>
            <a:endParaRPr lang="es-ES" dirty="0">
              <a:solidFill>
                <a:sysClr val="windowText" lastClr="000000"/>
              </a:solidFill>
            </a:endParaRP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5429256" y="6491287"/>
            <a:ext cx="4500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>
                <a:solidFill>
                  <a:sysClr val="windowText" lastClr="000000"/>
                </a:solidFill>
              </a:rPr>
              <a:t>Leer </a:t>
            </a:r>
            <a:r>
              <a:rPr lang="es-VE" dirty="0" err="1">
                <a:solidFill>
                  <a:sysClr val="windowText" lastClr="000000"/>
                </a:solidFill>
              </a:rPr>
              <a:t>Sokal</a:t>
            </a:r>
            <a:r>
              <a:rPr lang="es-VE" dirty="0">
                <a:solidFill>
                  <a:sysClr val="windowText" lastClr="000000"/>
                </a:solidFill>
              </a:rPr>
              <a:t> y </a:t>
            </a:r>
            <a:r>
              <a:rPr lang="es-VE" dirty="0" err="1">
                <a:solidFill>
                  <a:sysClr val="windowText" lastClr="000000"/>
                </a:solidFill>
              </a:rPr>
              <a:t>Rohlf</a:t>
            </a:r>
            <a:r>
              <a:rPr lang="es-VE" dirty="0">
                <a:solidFill>
                  <a:sysClr val="windowText" lastClr="000000"/>
                </a:solidFill>
              </a:rPr>
              <a:t>, 1995, capítulo 2</a:t>
            </a:r>
            <a:endParaRPr lang="es-E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1" grpId="0"/>
      <p:bldP spid="19462" grpId="0"/>
      <p:bldP spid="19463" grpId="0"/>
      <p:bldP spid="19464" grpId="0" animBg="1"/>
      <p:bldP spid="19465" grpId="0"/>
      <p:bldP spid="194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fotonatura.org/galerias/fotos/usr11712/JUREL_NEGRO.jpg"/>
          <p:cNvPicPr>
            <a:picLocks noChangeAspect="1" noChangeArrowheads="1"/>
          </p:cNvPicPr>
          <p:nvPr/>
        </p:nvPicPr>
        <p:blipFill>
          <a:blip r:embed="rId2"/>
          <a:srcRect l="7500" b="11874"/>
          <a:stretch>
            <a:fillRect/>
          </a:stretch>
        </p:blipFill>
        <p:spPr bwMode="auto">
          <a:xfrm>
            <a:off x="142875" y="1487505"/>
            <a:ext cx="2662238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11" descr="http://www.ciencias.ies-bezmiliana.org/blog/wp-content/uploads/2007/11/cardumen.jpg"/>
          <p:cNvPicPr>
            <a:picLocks noChangeAspect="1" noChangeArrowheads="1"/>
          </p:cNvPicPr>
          <p:nvPr/>
        </p:nvPicPr>
        <p:blipFill>
          <a:blip r:embed="rId3"/>
          <a:srcRect t="7463"/>
          <a:stretch>
            <a:fillRect/>
          </a:stretch>
        </p:blipFill>
        <p:spPr bwMode="auto">
          <a:xfrm>
            <a:off x="5929313" y="1201755"/>
            <a:ext cx="3062287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Flecha derecha"/>
          <p:cNvSpPr/>
          <p:nvPr/>
        </p:nvSpPr>
        <p:spPr>
          <a:xfrm>
            <a:off x="3357563" y="2130443"/>
            <a:ext cx="1857375" cy="357187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5365" name="6 CuadroTexto"/>
          <p:cNvSpPr txBox="1">
            <a:spLocks noChangeArrowheads="1"/>
          </p:cNvSpPr>
          <p:nvPr/>
        </p:nvSpPr>
        <p:spPr bwMode="auto">
          <a:xfrm>
            <a:off x="714374" y="3273443"/>
            <a:ext cx="1214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/>
              <a:t>elemento</a:t>
            </a:r>
            <a:endParaRPr lang="es-VE" dirty="0"/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929313" y="3344880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/>
              <a:t>Población target (biológica)</a:t>
            </a:r>
            <a:endParaRPr lang="es-VE" dirty="0"/>
          </a:p>
        </p:txBody>
      </p:sp>
      <p:sp>
        <p:nvSpPr>
          <p:cNvPr id="11" name="10 Flecha derecha"/>
          <p:cNvSpPr/>
          <p:nvPr/>
        </p:nvSpPr>
        <p:spPr>
          <a:xfrm>
            <a:off x="3714750" y="4630755"/>
            <a:ext cx="1500188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grpSp>
        <p:nvGrpSpPr>
          <p:cNvPr id="2" name="25 Grupo"/>
          <p:cNvGrpSpPr>
            <a:grpSpLocks/>
          </p:cNvGrpSpPr>
          <p:nvPr/>
        </p:nvGrpSpPr>
        <p:grpSpPr bwMode="auto">
          <a:xfrm>
            <a:off x="5500688" y="3987818"/>
            <a:ext cx="3429000" cy="1941512"/>
            <a:chOff x="5500694" y="2928934"/>
            <a:chExt cx="3429024" cy="1940968"/>
          </a:xfrm>
        </p:grpSpPr>
        <p:grpSp>
          <p:nvGrpSpPr>
            <p:cNvPr id="3" name="19 Grupo"/>
            <p:cNvGrpSpPr>
              <a:grpSpLocks/>
            </p:cNvGrpSpPr>
            <p:nvPr/>
          </p:nvGrpSpPr>
          <p:grpSpPr bwMode="auto">
            <a:xfrm>
              <a:off x="5500694" y="2928934"/>
              <a:ext cx="3429024" cy="1603543"/>
              <a:chOff x="5500694" y="2928934"/>
              <a:chExt cx="3429024" cy="1603543"/>
            </a:xfrm>
          </p:grpSpPr>
          <p:pic>
            <p:nvPicPr>
              <p:cNvPr id="15377" name="9 Imagen" descr="Simetría y Kurtosis.png"/>
              <p:cNvPicPr>
                <a:picLocks noChangeAspect="1"/>
              </p:cNvPicPr>
              <p:nvPr/>
            </p:nvPicPr>
            <p:blipFill>
              <a:blip r:embed="rId4"/>
              <a:srcRect l="21597" t="72882" r="12067"/>
              <a:stretch>
                <a:fillRect/>
              </a:stretch>
            </p:blipFill>
            <p:spPr bwMode="auto">
              <a:xfrm>
                <a:off x="5857884" y="3143248"/>
                <a:ext cx="3071834" cy="1142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378" name="13 CuadroTexto"/>
              <p:cNvSpPr txBox="1">
                <a:spLocks noChangeArrowheads="1"/>
              </p:cNvSpPr>
              <p:nvPr/>
            </p:nvSpPr>
            <p:spPr bwMode="auto">
              <a:xfrm>
                <a:off x="6357950" y="4286256"/>
                <a:ext cx="10001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1000"/>
                  <a:t>Longitud (cm)</a:t>
                </a:r>
                <a:endParaRPr lang="es-VE" sz="1000"/>
              </a:p>
            </p:txBody>
          </p:sp>
          <p:sp>
            <p:nvSpPr>
              <p:cNvPr id="15" name="14 CuadroTexto"/>
              <p:cNvSpPr txBox="1"/>
              <p:nvPr/>
            </p:nvSpPr>
            <p:spPr>
              <a:xfrm rot="16200000">
                <a:off x="4977003" y="3452625"/>
                <a:ext cx="1309320" cy="2619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ES" sz="1050" dirty="0">
                    <a:latin typeface="Arial" charset="0"/>
                    <a:cs typeface="Arial" charset="0"/>
                  </a:rPr>
                  <a:t>Número de peces</a:t>
                </a:r>
                <a:endParaRPr lang="es-VE" sz="1050" dirty="0"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7" name="16 Conector recto"/>
              <p:cNvCxnSpPr/>
              <p:nvPr/>
            </p:nvCxnSpPr>
            <p:spPr>
              <a:xfrm rot="5400000" flipH="1" flipV="1">
                <a:off x="5180211" y="3606606"/>
                <a:ext cx="1355345" cy="31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>
                <a:off x="5857883" y="4285866"/>
                <a:ext cx="3071835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76" name="20 CuadroTexto"/>
            <p:cNvSpPr txBox="1">
              <a:spLocks noChangeArrowheads="1"/>
            </p:cNvSpPr>
            <p:nvPr/>
          </p:nvSpPr>
          <p:spPr bwMode="auto">
            <a:xfrm>
              <a:off x="6072198" y="4500570"/>
              <a:ext cx="25003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Población estadística</a:t>
              </a:r>
              <a:endParaRPr lang="es-VE"/>
            </a:p>
          </p:txBody>
        </p:sp>
      </p:grp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3643313" y="505938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Una variable</a:t>
            </a:r>
            <a:endParaRPr lang="es-VE"/>
          </a:p>
        </p:txBody>
      </p:sp>
      <p:graphicFrame>
        <p:nvGraphicFramePr>
          <p:cNvPr id="26" name="2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15046"/>
              </p:ext>
            </p:extLst>
          </p:nvPr>
        </p:nvGraphicFramePr>
        <p:xfrm>
          <a:off x="333355" y="4573764"/>
          <a:ext cx="319087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/>
                        <a:t>Variable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Indicador</a:t>
                      </a:r>
                      <a:endParaRPr lang="es-V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600" dirty="0"/>
                        <a:t>Tamaño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Longitud (cm)</a:t>
                      </a:r>
                      <a:endParaRPr lang="es-V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exterior, pasto, calle, caminando&#10;&#10;Descripción generada automáticamente">
            <a:extLst>
              <a:ext uri="{FF2B5EF4-FFF2-40B4-BE49-F238E27FC236}">
                <a16:creationId xmlns:a16="http://schemas.microsoft.com/office/drawing/2014/main" id="{482AC769-206A-4EA4-9CB4-FEA786DAD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7504" y="909533"/>
            <a:ext cx="2982953" cy="23267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879423-503B-4D6B-80E5-042EA2C08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308" y="908720"/>
            <a:ext cx="3812112" cy="2326703"/>
          </a:xfrm>
          <a:prstGeom prst="rect">
            <a:avLst/>
          </a:prstGeom>
        </p:spPr>
      </p:pic>
      <p:sp>
        <p:nvSpPr>
          <p:cNvPr id="10" name="5 Flecha derecha">
            <a:extLst>
              <a:ext uri="{FF2B5EF4-FFF2-40B4-BE49-F238E27FC236}">
                <a16:creationId xmlns:a16="http://schemas.microsoft.com/office/drawing/2014/main" id="{BC4932B6-37A0-485E-85BE-B2891E5E5EB6}"/>
              </a:ext>
            </a:extLst>
          </p:cNvPr>
          <p:cNvSpPr/>
          <p:nvPr/>
        </p:nvSpPr>
        <p:spPr>
          <a:xfrm>
            <a:off x="3271195" y="1988840"/>
            <a:ext cx="1857375" cy="357187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sp>
        <p:nvSpPr>
          <p:cNvPr id="11" name="6 CuadroTexto">
            <a:extLst>
              <a:ext uri="{FF2B5EF4-FFF2-40B4-BE49-F238E27FC236}">
                <a16:creationId xmlns:a16="http://schemas.microsoft.com/office/drawing/2014/main" id="{9271BB8A-BA2A-4619-82D7-BA2CF96E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770" y="3252433"/>
            <a:ext cx="1214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dirty="0"/>
              <a:t>elemento</a:t>
            </a:r>
            <a:endParaRPr lang="es-VE" dirty="0"/>
          </a:p>
        </p:txBody>
      </p:sp>
      <p:sp>
        <p:nvSpPr>
          <p:cNvPr id="12" name="7 CuadroTexto">
            <a:extLst>
              <a:ext uri="{FF2B5EF4-FFF2-40B4-BE49-F238E27FC236}">
                <a16:creationId xmlns:a16="http://schemas.microsoft.com/office/drawing/2014/main" id="{75434765-EB55-4B6B-B70D-D564A1E8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176" y="3257148"/>
            <a:ext cx="3000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/>
              <a:t>Población target (ambiental)</a:t>
            </a:r>
            <a:endParaRPr lang="es-VE" dirty="0"/>
          </a:p>
        </p:txBody>
      </p:sp>
      <p:sp>
        <p:nvSpPr>
          <p:cNvPr id="13" name="10 Flecha derecha">
            <a:extLst>
              <a:ext uri="{FF2B5EF4-FFF2-40B4-BE49-F238E27FC236}">
                <a16:creationId xmlns:a16="http://schemas.microsoft.com/office/drawing/2014/main" id="{6C8A2275-A9A9-4E2F-95E3-551A9E8836BC}"/>
              </a:ext>
            </a:extLst>
          </p:cNvPr>
          <p:cNvSpPr/>
          <p:nvPr/>
        </p:nvSpPr>
        <p:spPr>
          <a:xfrm>
            <a:off x="3714750" y="4630755"/>
            <a:ext cx="1500188" cy="357188"/>
          </a:xfrm>
          <a:prstGeom prst="rightArrow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VE"/>
          </a:p>
        </p:txBody>
      </p:sp>
      <p:grpSp>
        <p:nvGrpSpPr>
          <p:cNvPr id="14" name="25 Grupo">
            <a:extLst>
              <a:ext uri="{FF2B5EF4-FFF2-40B4-BE49-F238E27FC236}">
                <a16:creationId xmlns:a16="http://schemas.microsoft.com/office/drawing/2014/main" id="{83D80BF3-10B4-4452-A2BF-2119652F3F52}"/>
              </a:ext>
            </a:extLst>
          </p:cNvPr>
          <p:cNvGrpSpPr>
            <a:grpSpLocks/>
          </p:cNvGrpSpPr>
          <p:nvPr/>
        </p:nvGrpSpPr>
        <p:grpSpPr bwMode="auto">
          <a:xfrm>
            <a:off x="5500687" y="3987819"/>
            <a:ext cx="3429001" cy="1941511"/>
            <a:chOff x="5500693" y="2928935"/>
            <a:chExt cx="3429025" cy="1940967"/>
          </a:xfrm>
        </p:grpSpPr>
        <p:grpSp>
          <p:nvGrpSpPr>
            <p:cNvPr id="15" name="19 Grupo">
              <a:extLst>
                <a:ext uri="{FF2B5EF4-FFF2-40B4-BE49-F238E27FC236}">
                  <a16:creationId xmlns:a16="http://schemas.microsoft.com/office/drawing/2014/main" id="{9BD8DA89-D098-42C4-A767-EC2B334659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0693" y="2928935"/>
              <a:ext cx="3429025" cy="1603473"/>
              <a:chOff x="5500693" y="2928935"/>
              <a:chExt cx="3429025" cy="1603473"/>
            </a:xfrm>
          </p:grpSpPr>
          <p:pic>
            <p:nvPicPr>
              <p:cNvPr id="17" name="9 Imagen" descr="Simetría y Kurtosis.png">
                <a:extLst>
                  <a:ext uri="{FF2B5EF4-FFF2-40B4-BE49-F238E27FC236}">
                    <a16:creationId xmlns:a16="http://schemas.microsoft.com/office/drawing/2014/main" id="{6C3648DD-DFEB-4475-B6E2-4DE866A54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1597" t="72882" r="12067"/>
              <a:stretch>
                <a:fillRect/>
              </a:stretch>
            </p:blipFill>
            <p:spPr bwMode="auto">
              <a:xfrm>
                <a:off x="5857884" y="3143248"/>
                <a:ext cx="3071834" cy="1142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13 CuadroTexto">
                <a:extLst>
                  <a:ext uri="{FF2B5EF4-FFF2-40B4-BE49-F238E27FC236}">
                    <a16:creationId xmlns:a16="http://schemas.microsoft.com/office/drawing/2014/main" id="{FC77C35B-5BEA-46ED-AAF0-35F1363A1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7950" y="4286256"/>
                <a:ext cx="1568461" cy="246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s-ES" sz="1000" dirty="0"/>
                  <a:t>% carbono orgánico</a:t>
                </a:r>
                <a:endParaRPr lang="es-VE" sz="1000" dirty="0"/>
              </a:p>
            </p:txBody>
          </p:sp>
          <p:sp>
            <p:nvSpPr>
              <p:cNvPr id="19" name="14 CuadroTexto">
                <a:extLst>
                  <a:ext uri="{FF2B5EF4-FFF2-40B4-BE49-F238E27FC236}">
                    <a16:creationId xmlns:a16="http://schemas.microsoft.com/office/drawing/2014/main" id="{00C19029-FC29-482E-B239-349D71C14217}"/>
                  </a:ext>
                </a:extLst>
              </p:cNvPr>
              <p:cNvSpPr txBox="1"/>
              <p:nvPr/>
            </p:nvSpPr>
            <p:spPr>
              <a:xfrm rot="16200000">
                <a:off x="4977003" y="3452625"/>
                <a:ext cx="1309320" cy="2619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s-ES" sz="1050" dirty="0">
                    <a:latin typeface="Arial" charset="0"/>
                    <a:cs typeface="Arial" charset="0"/>
                  </a:rPr>
                  <a:t>Número de celdas</a:t>
                </a:r>
                <a:endParaRPr lang="es-VE" sz="1050" dirty="0"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0" name="16 Conector recto">
                <a:extLst>
                  <a:ext uri="{FF2B5EF4-FFF2-40B4-BE49-F238E27FC236}">
                    <a16:creationId xmlns:a16="http://schemas.microsoft.com/office/drawing/2014/main" id="{FED8BF3F-F0F0-4142-A07D-FCC21A2DF41D}"/>
                  </a:ext>
                </a:extLst>
              </p:cNvPr>
              <p:cNvCxnSpPr/>
              <p:nvPr/>
            </p:nvCxnSpPr>
            <p:spPr>
              <a:xfrm rot="5400000" flipH="1" flipV="1">
                <a:off x="5180211" y="3606606"/>
                <a:ext cx="1355345" cy="31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18 Conector recto">
                <a:extLst>
                  <a:ext uri="{FF2B5EF4-FFF2-40B4-BE49-F238E27FC236}">
                    <a16:creationId xmlns:a16="http://schemas.microsoft.com/office/drawing/2014/main" id="{F36DD81F-BF6A-40E1-8004-BDBBB0462770}"/>
                  </a:ext>
                </a:extLst>
              </p:cNvPr>
              <p:cNvCxnSpPr/>
              <p:nvPr/>
            </p:nvCxnSpPr>
            <p:spPr>
              <a:xfrm>
                <a:off x="5857883" y="4285866"/>
                <a:ext cx="3071835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20 CuadroTexto">
              <a:extLst>
                <a:ext uri="{FF2B5EF4-FFF2-40B4-BE49-F238E27FC236}">
                  <a16:creationId xmlns:a16="http://schemas.microsoft.com/office/drawing/2014/main" id="{348EA89E-61A0-41DC-A795-333246E47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198" y="4500570"/>
              <a:ext cx="25003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Población estadística</a:t>
              </a:r>
              <a:endParaRPr lang="es-VE"/>
            </a:p>
          </p:txBody>
        </p:sp>
      </p:grpSp>
      <p:sp>
        <p:nvSpPr>
          <p:cNvPr id="22" name="23 CuadroTexto">
            <a:extLst>
              <a:ext uri="{FF2B5EF4-FFF2-40B4-BE49-F238E27FC236}">
                <a16:creationId xmlns:a16="http://schemas.microsoft.com/office/drawing/2014/main" id="{425646FE-E313-47FF-AC04-7962D6F0A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5059380"/>
            <a:ext cx="157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Una variable</a:t>
            </a:r>
            <a:endParaRPr lang="es-VE"/>
          </a:p>
        </p:txBody>
      </p:sp>
      <p:graphicFrame>
        <p:nvGraphicFramePr>
          <p:cNvPr id="23" name="25 Tabla">
            <a:extLst>
              <a:ext uri="{FF2B5EF4-FFF2-40B4-BE49-F238E27FC236}">
                <a16:creationId xmlns:a16="http://schemas.microsoft.com/office/drawing/2014/main" id="{9637B4DE-578F-45D0-891D-431FB370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96853"/>
              </p:ext>
            </p:extLst>
          </p:nvPr>
        </p:nvGraphicFramePr>
        <p:xfrm>
          <a:off x="13842" y="4686927"/>
          <a:ext cx="353580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/>
                        <a:t>Variable</a:t>
                      </a:r>
                      <a:endParaRPr lang="es-V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Indicador</a:t>
                      </a:r>
                      <a:endParaRPr lang="es-V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sz="1400" dirty="0"/>
                        <a:t>Materia orgánica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% Carbono orgánico</a:t>
                      </a:r>
                      <a:endParaRPr lang="es-V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229600" cy="1143000"/>
          </a:xfrm>
        </p:spPr>
        <p:txBody>
          <a:bodyPr/>
          <a:lstStyle/>
          <a:p>
            <a:pPr eaLnBrk="1" hangingPunct="1"/>
            <a:r>
              <a:rPr lang="es-VE"/>
              <a:t>Variabilidad en las mediciones</a:t>
            </a:r>
            <a:endParaRPr lang="es-E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1638"/>
            <a:ext cx="8640763" cy="893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VE" sz="2800" dirty="0"/>
              <a:t>la naturaleza varia en todas sus formas y escalas, nosotros variamos en la forma de recolectar la información</a:t>
            </a:r>
            <a:endParaRPr lang="es-E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2800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130550" y="2997200"/>
            <a:ext cx="59055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800" dirty="0"/>
              <a:t>Lidiar con la variabilidad es el meollo del problema en ESTADÍSTICA</a:t>
            </a:r>
            <a:endParaRPr lang="es-E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15E4D639-4BBD-4A2A-9022-54F42AE9B6BE}"/>
              </a:ext>
            </a:extLst>
          </p:cNvPr>
          <p:cNvSpPr/>
          <p:nvPr/>
        </p:nvSpPr>
        <p:spPr>
          <a:xfrm>
            <a:off x="2309470" y="3806284"/>
            <a:ext cx="3846706" cy="29860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778E58-AEE3-4141-93EC-7E0F0A464C46}"/>
              </a:ext>
            </a:extLst>
          </p:cNvPr>
          <p:cNvSpPr/>
          <p:nvPr/>
        </p:nvSpPr>
        <p:spPr>
          <a:xfrm>
            <a:off x="303225" y="3806284"/>
            <a:ext cx="1920481" cy="2986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85720" y="500042"/>
            <a:ext cx="88582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VE" sz="3200" dirty="0"/>
              <a:t>Estadística </a:t>
            </a:r>
            <a:r>
              <a:rPr lang="es-VE" sz="3200" dirty="0" err="1"/>
              <a:t>Univariada</a:t>
            </a:r>
            <a:r>
              <a:rPr lang="es-VE" sz="3200" dirty="0"/>
              <a:t> &amp; Estadística Multivariada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21241" y="3890791"/>
            <a:ext cx="143986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 err="1">
                <a:solidFill>
                  <a:schemeClr val="bg1"/>
                </a:solidFill>
              </a:rPr>
              <a:t>Paramétrica</a:t>
            </a:r>
            <a:endParaRPr lang="es-VE" dirty="0">
              <a:solidFill>
                <a:schemeClr val="bg1"/>
              </a:solidFill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322559" y="3959169"/>
            <a:ext cx="2016125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/>
              <a:t>No-</a:t>
            </a:r>
            <a:r>
              <a:rPr lang="es-VE" dirty="0" err="1"/>
              <a:t>paramétrica</a:t>
            </a:r>
            <a:endParaRPr lang="es-VE" dirty="0"/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0" y="928670"/>
            <a:ext cx="4752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/>
              <a:t>   (variable estimada con un único descriptor)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4358378" y="928670"/>
            <a:ext cx="42105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VE" dirty="0"/>
              <a:t>(variable estimada con varios descriptores)</a:t>
            </a: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2960953B-13E4-4B9E-875D-AFDD2E3E629C}"/>
              </a:ext>
            </a:extLst>
          </p:cNvPr>
          <p:cNvSpPr/>
          <p:nvPr/>
        </p:nvSpPr>
        <p:spPr>
          <a:xfrm>
            <a:off x="1251633" y="4332939"/>
            <a:ext cx="45719" cy="80486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781FAD0-B166-4170-9A71-265C65E1E152}"/>
                  </a:ext>
                </a:extLst>
              </p:cNvPr>
              <p:cNvSpPr txBox="1"/>
              <p:nvPr/>
            </p:nvSpPr>
            <p:spPr>
              <a:xfrm>
                <a:off x="495550" y="5224488"/>
                <a:ext cx="1512166" cy="1452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/>
                  <a:t>Las hipótesis son sobre los parámetros</a:t>
                </a: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s-MX" sz="2000" dirty="0">
                  <a:ea typeface="Cambria Math" panose="02040503050406030204" pitchFamily="18" charset="0"/>
                </a:endParaRP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MX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781FAD0-B166-4170-9A71-265C65E1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0" y="5224488"/>
                <a:ext cx="1512166" cy="1452385"/>
              </a:xfrm>
              <a:prstGeom prst="rect">
                <a:avLst/>
              </a:prstGeom>
              <a:blipFill>
                <a:blip r:embed="rId2"/>
                <a:stretch>
                  <a:fillRect l="-3600" t="-833"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05D585BD-41FE-47CE-9E85-DB84A83D9303}"/>
              </a:ext>
            </a:extLst>
          </p:cNvPr>
          <p:cNvSpPr/>
          <p:nvPr/>
        </p:nvSpPr>
        <p:spPr>
          <a:xfrm>
            <a:off x="3489779" y="4399085"/>
            <a:ext cx="45719" cy="80486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E0C25AD-9012-4402-921C-AF5B99649DEF}"/>
                  </a:ext>
                </a:extLst>
              </p:cNvPr>
              <p:cNvSpPr txBox="1"/>
              <p:nvPr/>
            </p:nvSpPr>
            <p:spPr>
              <a:xfrm>
                <a:off x="2568632" y="5295216"/>
                <a:ext cx="1920481" cy="8925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/>
                  <a:t>Las hipótesis son sobre los rangos</a:t>
                </a: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nary>
                  </m:oMath>
                </a14:m>
                <a:endParaRPr lang="es-MX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E0C25AD-9012-4402-921C-AF5B99649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295216"/>
                <a:ext cx="1920481" cy="892552"/>
              </a:xfrm>
              <a:prstGeom prst="rect">
                <a:avLst/>
              </a:prstGeom>
              <a:blipFill>
                <a:blip r:embed="rId3"/>
                <a:stretch>
                  <a:fillRect l="-2839" t="-1351" r="-22397" b="-8040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>
            <a:extLst>
              <a:ext uri="{FF2B5EF4-FFF2-40B4-BE49-F238E27FC236}">
                <a16:creationId xmlns:a16="http://schemas.microsoft.com/office/drawing/2014/main" id="{4E97090F-9743-4CF4-9C11-9EDED97C5E1D}"/>
              </a:ext>
            </a:extLst>
          </p:cNvPr>
          <p:cNvSpPr txBox="1"/>
          <p:nvPr/>
        </p:nvSpPr>
        <p:spPr>
          <a:xfrm>
            <a:off x="553996" y="1999769"/>
            <a:ext cx="3200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dirty="0"/>
              <a:t>Evaluación de supuestos</a:t>
            </a:r>
          </a:p>
          <a:p>
            <a:pPr algn="ctr"/>
            <a:r>
              <a:rPr lang="es-MX" sz="1800" dirty="0"/>
              <a:t>Normalidad</a:t>
            </a:r>
          </a:p>
          <a:p>
            <a:pPr algn="ctr"/>
            <a:r>
              <a:rPr lang="es-MX" sz="1800" dirty="0"/>
              <a:t>Homocedasticidad</a:t>
            </a:r>
          </a:p>
          <a:p>
            <a:pPr algn="ctr"/>
            <a:r>
              <a:rPr lang="es-MX" sz="1800" dirty="0"/>
              <a:t>Independencia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5C4C173F-D1A4-4D61-8F7D-D40A49469BFB}"/>
              </a:ext>
            </a:extLst>
          </p:cNvPr>
          <p:cNvSpPr/>
          <p:nvPr/>
        </p:nvSpPr>
        <p:spPr>
          <a:xfrm rot="5400000">
            <a:off x="1754127" y="1587105"/>
            <a:ext cx="676498" cy="8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A67143B8-776D-40F4-8ABA-85687E1F6DF7}"/>
              </a:ext>
            </a:extLst>
          </p:cNvPr>
          <p:cNvSpPr/>
          <p:nvPr/>
        </p:nvSpPr>
        <p:spPr>
          <a:xfrm rot="5400000">
            <a:off x="528866" y="3280398"/>
            <a:ext cx="740404" cy="179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7FDC00B7-BBE6-4A1C-80D6-42FB8D30AC0D}"/>
              </a:ext>
            </a:extLst>
          </p:cNvPr>
          <p:cNvSpPr/>
          <p:nvPr/>
        </p:nvSpPr>
        <p:spPr>
          <a:xfrm rot="5400000">
            <a:off x="3107086" y="3317157"/>
            <a:ext cx="677275" cy="179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D6DB2C88-2A2C-4744-A380-A636176AE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07" y="3959168"/>
            <a:ext cx="22208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VE" dirty="0" err="1"/>
              <a:t>Semiparamétrica</a:t>
            </a:r>
            <a:r>
              <a:rPr lang="es-VE" dirty="0"/>
              <a:t> </a:t>
            </a:r>
            <a:r>
              <a:rPr lang="es-VE" sz="1200" dirty="0"/>
              <a:t>(aleatorización o permutaciones)</a:t>
            </a:r>
            <a:endParaRPr lang="es-VE" dirty="0"/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835733E2-EE6F-47CB-8C47-CE27538480A0}"/>
              </a:ext>
            </a:extLst>
          </p:cNvPr>
          <p:cNvSpPr/>
          <p:nvPr/>
        </p:nvSpPr>
        <p:spPr>
          <a:xfrm flipH="1">
            <a:off x="5326167" y="4549647"/>
            <a:ext cx="45719" cy="632506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76137A2-B357-44B5-B251-49C19A1298DE}"/>
                  </a:ext>
                </a:extLst>
              </p:cNvPr>
              <p:cNvSpPr txBox="1"/>
              <p:nvPr/>
            </p:nvSpPr>
            <p:spPr>
              <a:xfrm>
                <a:off x="4524365" y="5268837"/>
                <a:ext cx="1512166" cy="145238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/>
                  <a:t>Las hipótesis son sobre los parámetros</a:t>
                </a: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s-MX" sz="2000" dirty="0">
                  <a:ea typeface="Cambria Math" panose="02040503050406030204" pitchFamily="18" charset="0"/>
                </a:endParaRPr>
              </a:p>
              <a:p>
                <a:r>
                  <a:rPr lang="es-MX" sz="2000" dirty="0"/>
                  <a:t>H</a:t>
                </a:r>
                <a:r>
                  <a:rPr lang="es-MX" sz="2000" baseline="-25000" dirty="0"/>
                  <a:t>0</a:t>
                </a:r>
                <a:r>
                  <a:rPr lang="es-MX" sz="20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MX" sz="20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76137A2-B357-44B5-B251-49C19A129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65" y="5268837"/>
                <a:ext cx="1512166" cy="1452385"/>
              </a:xfrm>
              <a:prstGeom prst="rect">
                <a:avLst/>
              </a:prstGeom>
              <a:blipFill>
                <a:blip r:embed="rId4"/>
                <a:stretch>
                  <a:fillRect l="-3600" t="-830" b="-58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62AC5EA2-5178-439E-86AA-59D0B69EE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826" y="2599933"/>
            <a:ext cx="390533" cy="390533"/>
          </a:xfrm>
          <a:prstGeom prst="rect">
            <a:avLst/>
          </a:prstGeom>
        </p:spPr>
      </p:pic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B6ACC6CD-A954-44A9-AAC5-368A7C0CF386}"/>
              </a:ext>
            </a:extLst>
          </p:cNvPr>
          <p:cNvSpPr/>
          <p:nvPr/>
        </p:nvSpPr>
        <p:spPr>
          <a:xfrm>
            <a:off x="3157692" y="2432806"/>
            <a:ext cx="576064" cy="569578"/>
          </a:xfrm>
          <a:prstGeom prst="mathMultiply">
            <a:avLst>
              <a:gd name="adj1" fmla="val 135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42DA08A5-5C5D-49D4-BBFA-441A13D2E188}"/>
              </a:ext>
            </a:extLst>
          </p:cNvPr>
          <p:cNvSpPr/>
          <p:nvPr/>
        </p:nvSpPr>
        <p:spPr>
          <a:xfrm>
            <a:off x="6444208" y="3740374"/>
            <a:ext cx="259800" cy="30519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0A81ED-875C-4540-906D-14E2DDEBC69A}"/>
              </a:ext>
            </a:extLst>
          </p:cNvPr>
          <p:cNvSpPr txBox="1"/>
          <p:nvPr/>
        </p:nvSpPr>
        <p:spPr>
          <a:xfrm>
            <a:off x="6723121" y="5110550"/>
            <a:ext cx="22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Métodos alternativos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03149-4CA5-4CC5-9777-1588DD8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Métodos Alternativos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3740-DB11-4761-9C4D-8A3AE066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Pruebas no paramétricos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Prueba de Kruskal-Wallis</a:t>
            </a:r>
          </a:p>
          <a:p>
            <a:pPr lvl="1"/>
            <a:r>
              <a:rPr lang="es-MX" dirty="0"/>
              <a:t>Prueba de </a:t>
            </a:r>
            <a:r>
              <a:rPr lang="es-MX" b="0" i="0" u="none" strike="noStrike" baseline="0" dirty="0">
                <a:latin typeface="Swift-Regular"/>
              </a:rPr>
              <a:t>Mann–Whitney</a:t>
            </a:r>
          </a:p>
          <a:p>
            <a:pPr lvl="1"/>
            <a:r>
              <a:rPr lang="es-MX" dirty="0">
                <a:latin typeface="Swift-Regular"/>
              </a:rPr>
              <a:t>Prueba de Wilcoxon</a:t>
            </a:r>
          </a:p>
          <a:p>
            <a:pPr lvl="1"/>
            <a:r>
              <a:rPr lang="es-MX" dirty="0">
                <a:latin typeface="Swift-Regular"/>
              </a:rPr>
              <a:t>Otras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BF61AD-5261-473B-A4C1-3A15B52F7A46}"/>
              </a:ext>
            </a:extLst>
          </p:cNvPr>
          <p:cNvSpPr txBox="1"/>
          <p:nvPr/>
        </p:nvSpPr>
        <p:spPr>
          <a:xfrm>
            <a:off x="827584" y="4622655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todas la aproximación es muy similar, cambia el estadístico de contraste y los supuestos asociados</a:t>
            </a:r>
          </a:p>
        </p:txBody>
      </p:sp>
    </p:spTree>
    <p:extLst>
      <p:ext uri="{BB962C8B-B14F-4D97-AF65-F5344CB8AC3E}">
        <p14:creationId xmlns:p14="http://schemas.microsoft.com/office/powerpoint/2010/main" val="4264054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895</Words>
  <Application>Microsoft Office PowerPoint</Application>
  <PresentationFormat>Presentación en pantalla (4:3)</PresentationFormat>
  <Paragraphs>204</Paragraphs>
  <Slides>16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Swift-Regular</vt:lpstr>
      <vt:lpstr>Tema de Office</vt:lpstr>
      <vt:lpstr>Ecuación</vt:lpstr>
      <vt:lpstr>Presentación de PowerPoint</vt:lpstr>
      <vt:lpstr>Presentación de PowerPoint</vt:lpstr>
      <vt:lpstr>Presentación de PowerPoint</vt:lpstr>
      <vt:lpstr>¿Cuánto observamos? ¿A quiénes o qué?</vt:lpstr>
      <vt:lpstr>Presentación de PowerPoint</vt:lpstr>
      <vt:lpstr>Presentación de PowerPoint</vt:lpstr>
      <vt:lpstr>Variabilidad en las mediciones</vt:lpstr>
      <vt:lpstr>Presentación de PowerPoint</vt:lpstr>
      <vt:lpstr>Métodos Alternativos</vt:lpstr>
      <vt:lpstr>Métodos Alternativos</vt:lpstr>
      <vt:lpstr>Métodos Alternativos</vt:lpstr>
      <vt:lpstr>Métodos Alternativos</vt:lpstr>
      <vt:lpstr>Métodos Alternativos</vt:lpstr>
      <vt:lpstr>LA LÓGICA DE PERMUTAR</vt:lpstr>
      <vt:lpstr>PERMUTACIONES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Variabilidad en las mediciones</dc:title>
  <dc:creator>USUARIO</dc:creator>
  <cp:lastModifiedBy>edlin guerra</cp:lastModifiedBy>
  <cp:revision>8</cp:revision>
  <dcterms:created xsi:type="dcterms:W3CDTF">2013-06-23T03:12:32Z</dcterms:created>
  <dcterms:modified xsi:type="dcterms:W3CDTF">2024-06-24T16:43:15Z</dcterms:modified>
</cp:coreProperties>
</file>