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theme/themeOverride1.xml" ContentType="application/vnd.openxmlformats-officedocument.themeOverride+xml"/>
  <Override PartName="/ppt/charts/chart2.xml" ContentType="application/vnd.openxmlformats-officedocument.drawingml.chart+xml"/>
  <Override PartName="/ppt/theme/themeOverride2.xml" ContentType="application/vnd.openxmlformats-officedocument.themeOverride+xml"/>
  <Override PartName="/ppt/charts/chart3.xml" ContentType="application/vnd.openxmlformats-officedocument.drawingml.chart+xml"/>
  <Override PartName="/ppt/theme/themeOverride3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27"/>
  </p:notesMasterIdLst>
  <p:handoutMasterIdLst>
    <p:handoutMasterId r:id="rId28"/>
  </p:handoutMasterIdLst>
  <p:sldIdLst>
    <p:sldId id="293" r:id="rId3"/>
    <p:sldId id="264" r:id="rId4"/>
    <p:sldId id="266" r:id="rId5"/>
    <p:sldId id="277" r:id="rId6"/>
    <p:sldId id="265" r:id="rId7"/>
    <p:sldId id="261" r:id="rId8"/>
    <p:sldId id="294" r:id="rId9"/>
    <p:sldId id="295" r:id="rId10"/>
    <p:sldId id="296" r:id="rId11"/>
    <p:sldId id="271" r:id="rId12"/>
    <p:sldId id="299" r:id="rId13"/>
    <p:sldId id="272" r:id="rId14"/>
    <p:sldId id="273" r:id="rId15"/>
    <p:sldId id="298" r:id="rId16"/>
    <p:sldId id="274" r:id="rId17"/>
    <p:sldId id="263" r:id="rId18"/>
    <p:sldId id="267" r:id="rId19"/>
    <p:sldId id="278" r:id="rId20"/>
    <p:sldId id="279" r:id="rId21"/>
    <p:sldId id="300" r:id="rId22"/>
    <p:sldId id="280" r:id="rId23"/>
    <p:sldId id="268" r:id="rId24"/>
    <p:sldId id="282" r:id="rId25"/>
    <p:sldId id="269" r:id="rId26"/>
  </p:sldIdLst>
  <p:sldSz cx="9144000" cy="6858000" type="screen4x3"/>
  <p:notesSz cx="7315200" cy="9601200"/>
  <p:defaultTextStyle>
    <a:defPPr>
      <a:defRPr lang="es-ES"/>
    </a:defPPr>
    <a:lvl1pPr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D6AF9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E3DEBD-2B8B-4A7A-B63F-44F6793CA15B}" v="153" dt="2025-10-01T15:46:01.534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Estilo temático 1 - Énfasis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1858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dlin guerra" userId="d52177a9150211f7" providerId="LiveId" clId="{1D5C1BF5-2544-4BBF-B69A-3DB33E7BAA21}"/>
    <pc:docChg chg="undo custSel addSld delSld modSld sldOrd">
      <pc:chgData name="edlin guerra" userId="d52177a9150211f7" providerId="LiveId" clId="{1D5C1BF5-2544-4BBF-B69A-3DB33E7BAA21}" dt="2025-10-07T15:54:31.425" v="553" actId="20577"/>
      <pc:docMkLst>
        <pc:docMk/>
      </pc:docMkLst>
      <pc:sldChg chg="modSp add">
        <pc:chgData name="edlin guerra" userId="d52177a9150211f7" providerId="LiveId" clId="{1D5C1BF5-2544-4BBF-B69A-3DB33E7BAA21}" dt="2025-10-01T05:03:33.400" v="304" actId="404"/>
        <pc:sldMkLst>
          <pc:docMk/>
          <pc:sldMk cId="0" sldId="263"/>
        </pc:sldMkLst>
        <pc:spChg chg="mod">
          <ac:chgData name="edlin guerra" userId="d52177a9150211f7" providerId="LiveId" clId="{1D5C1BF5-2544-4BBF-B69A-3DB33E7BAA21}" dt="2025-10-01T05:03:26.850" v="301" actId="207"/>
          <ac:spMkLst>
            <pc:docMk/>
            <pc:sldMk cId="0" sldId="263"/>
            <ac:spMk id="7172" creationId="{358505AF-413A-B6B5-FA9E-42A2BEC6F680}"/>
          </ac:spMkLst>
        </pc:spChg>
        <pc:spChg chg="mod">
          <ac:chgData name="edlin guerra" userId="d52177a9150211f7" providerId="LiveId" clId="{1D5C1BF5-2544-4BBF-B69A-3DB33E7BAA21}" dt="2025-10-01T05:03:33.400" v="304" actId="404"/>
          <ac:spMkLst>
            <pc:docMk/>
            <pc:sldMk cId="0" sldId="263"/>
            <ac:spMk id="7173" creationId="{F85FA95F-C77F-5551-E9C6-A676F1F48D20}"/>
          </ac:spMkLst>
        </pc:spChg>
        <pc:spChg chg="mod">
          <ac:chgData name="edlin guerra" userId="d52177a9150211f7" providerId="LiveId" clId="{1D5C1BF5-2544-4BBF-B69A-3DB33E7BAA21}" dt="2025-10-01T05:03:33.400" v="304" actId="404"/>
          <ac:spMkLst>
            <pc:docMk/>
            <pc:sldMk cId="0" sldId="263"/>
            <ac:spMk id="7175" creationId="{96CFF146-D8DA-EAF0-60BD-C060C8504405}"/>
          </ac:spMkLst>
        </pc:spChg>
        <pc:spChg chg="mod">
          <ac:chgData name="edlin guerra" userId="d52177a9150211f7" providerId="LiveId" clId="{1D5C1BF5-2544-4BBF-B69A-3DB33E7BAA21}" dt="2025-10-01T05:03:33.400" v="304" actId="404"/>
          <ac:spMkLst>
            <pc:docMk/>
            <pc:sldMk cId="0" sldId="263"/>
            <ac:spMk id="7176" creationId="{E4154206-99A2-C001-E644-408DB1D15C63}"/>
          </ac:spMkLst>
        </pc:spChg>
        <pc:spChg chg="mod">
          <ac:chgData name="edlin guerra" userId="d52177a9150211f7" providerId="LiveId" clId="{1D5C1BF5-2544-4BBF-B69A-3DB33E7BAA21}" dt="2025-10-01T05:03:33.400" v="304" actId="404"/>
          <ac:spMkLst>
            <pc:docMk/>
            <pc:sldMk cId="0" sldId="263"/>
            <ac:spMk id="7177" creationId="{474CD040-76A0-A513-E170-85C168475661}"/>
          </ac:spMkLst>
        </pc:spChg>
        <pc:spChg chg="mod">
          <ac:chgData name="edlin guerra" userId="d52177a9150211f7" providerId="LiveId" clId="{1D5C1BF5-2544-4BBF-B69A-3DB33E7BAA21}" dt="2025-10-01T05:03:33.400" v="304" actId="404"/>
          <ac:spMkLst>
            <pc:docMk/>
            <pc:sldMk cId="0" sldId="263"/>
            <ac:spMk id="9220" creationId="{5C4E90F8-EB4A-20D2-AFCD-876B4D293C5A}"/>
          </ac:spMkLst>
        </pc:spChg>
        <pc:graphicFrameChg chg="mod">
          <ac:chgData name="edlin guerra" userId="d52177a9150211f7" providerId="LiveId" clId="{1D5C1BF5-2544-4BBF-B69A-3DB33E7BAA21}" dt="2025-10-01T05:03:33.400" v="304" actId="404"/>
          <ac:graphicFrameMkLst>
            <pc:docMk/>
            <pc:sldMk cId="0" sldId="263"/>
            <ac:graphicFrameMk id="7170" creationId="{CBD413F3-B2FA-6EE4-38EC-D4C30B461D94}"/>
          </ac:graphicFrameMkLst>
        </pc:graphicFrameChg>
        <pc:graphicFrameChg chg="mod">
          <ac:chgData name="edlin guerra" userId="d52177a9150211f7" providerId="LiveId" clId="{1D5C1BF5-2544-4BBF-B69A-3DB33E7BAA21}" dt="2025-10-01T05:03:33.400" v="304" actId="404"/>
          <ac:graphicFrameMkLst>
            <pc:docMk/>
            <pc:sldMk cId="0" sldId="263"/>
            <ac:graphicFrameMk id="7171" creationId="{DA87C2D2-5083-3249-6AD9-A922CC2892E4}"/>
          </ac:graphicFrameMkLst>
        </pc:graphicFrameChg>
      </pc:sldChg>
      <pc:sldChg chg="modSp mod">
        <pc:chgData name="edlin guerra" userId="d52177a9150211f7" providerId="LiveId" clId="{1D5C1BF5-2544-4BBF-B69A-3DB33E7BAA21}" dt="2025-10-01T04:36:22.338" v="184" actId="1076"/>
        <pc:sldMkLst>
          <pc:docMk/>
          <pc:sldMk cId="0" sldId="264"/>
        </pc:sldMkLst>
        <pc:spChg chg="mod">
          <ac:chgData name="edlin guerra" userId="d52177a9150211f7" providerId="LiveId" clId="{1D5C1BF5-2544-4BBF-B69A-3DB33E7BAA21}" dt="2025-10-01T04:36:18.750" v="183" actId="1076"/>
          <ac:spMkLst>
            <pc:docMk/>
            <pc:sldMk cId="0" sldId="264"/>
            <ac:spMk id="16387" creationId="{2C6BB110-ABBC-4918-95F6-6B9138883D42}"/>
          </ac:spMkLst>
        </pc:spChg>
        <pc:spChg chg="mod">
          <ac:chgData name="edlin guerra" userId="d52177a9150211f7" providerId="LiveId" clId="{1D5C1BF5-2544-4BBF-B69A-3DB33E7BAA21}" dt="2025-10-01T04:36:22.338" v="184" actId="1076"/>
          <ac:spMkLst>
            <pc:docMk/>
            <pc:sldMk cId="0" sldId="264"/>
            <ac:spMk id="16388" creationId="{BEF55E39-538E-40AF-A2ED-5A2E97A38A7E}"/>
          </ac:spMkLst>
        </pc:spChg>
      </pc:sldChg>
      <pc:sldChg chg="addSp delSp modSp mod">
        <pc:chgData name="edlin guerra" userId="d52177a9150211f7" providerId="LiveId" clId="{1D5C1BF5-2544-4BBF-B69A-3DB33E7BAA21}" dt="2025-10-01T04:40:09.982" v="204" actId="1076"/>
        <pc:sldMkLst>
          <pc:docMk/>
          <pc:sldMk cId="0" sldId="265"/>
        </pc:sldMkLst>
        <pc:spChg chg="add mod">
          <ac:chgData name="edlin guerra" userId="d52177a9150211f7" providerId="LiveId" clId="{1D5C1BF5-2544-4BBF-B69A-3DB33E7BAA21}" dt="2025-10-01T04:40:09.982" v="204" actId="1076"/>
          <ac:spMkLst>
            <pc:docMk/>
            <pc:sldMk cId="0" sldId="265"/>
            <ac:spMk id="7" creationId="{9B62AB49-085E-4E3B-6336-55979FB2A5A4}"/>
          </ac:spMkLst>
        </pc:spChg>
        <pc:picChg chg="add mod">
          <ac:chgData name="edlin guerra" userId="d52177a9150211f7" providerId="LiveId" clId="{1D5C1BF5-2544-4BBF-B69A-3DB33E7BAA21}" dt="2025-10-01T04:19:36.855" v="155" actId="1076"/>
          <ac:picMkLst>
            <pc:docMk/>
            <pc:sldMk cId="0" sldId="265"/>
            <ac:picMk id="3" creationId="{9490D644-46C9-1B3C-232F-6C833D40D90D}"/>
          </ac:picMkLst>
        </pc:picChg>
        <pc:picChg chg="add del mod">
          <ac:chgData name="edlin guerra" userId="d52177a9150211f7" providerId="LiveId" clId="{1D5C1BF5-2544-4BBF-B69A-3DB33E7BAA21}" dt="2025-10-01T04:27:06.266" v="170" actId="478"/>
          <ac:picMkLst>
            <pc:docMk/>
            <pc:sldMk cId="0" sldId="265"/>
            <ac:picMk id="1026" creationId="{D76156BC-7F2F-3AE5-70B0-5F3955DE110F}"/>
          </ac:picMkLst>
        </pc:picChg>
      </pc:sldChg>
      <pc:sldChg chg="delSp modSp mod">
        <pc:chgData name="edlin guerra" userId="d52177a9150211f7" providerId="LiveId" clId="{1D5C1BF5-2544-4BBF-B69A-3DB33E7BAA21}" dt="2025-10-01T15:52:54.353" v="552" actId="20577"/>
        <pc:sldMkLst>
          <pc:docMk/>
          <pc:sldMk cId="0" sldId="268"/>
        </pc:sldMkLst>
        <pc:spChg chg="mod">
          <ac:chgData name="edlin guerra" userId="d52177a9150211f7" providerId="LiveId" clId="{1D5C1BF5-2544-4BBF-B69A-3DB33E7BAA21}" dt="2025-10-01T05:56:18.385" v="533" actId="1076"/>
          <ac:spMkLst>
            <pc:docMk/>
            <pc:sldMk cId="0" sldId="268"/>
            <ac:spMk id="9230" creationId="{9E0BFA5A-4B1E-4786-AF5B-678A196833D7}"/>
          </ac:spMkLst>
        </pc:spChg>
        <pc:graphicFrameChg chg="mod modGraphic">
          <ac:chgData name="edlin guerra" userId="d52177a9150211f7" providerId="LiveId" clId="{1D5C1BF5-2544-4BBF-B69A-3DB33E7BAA21}" dt="2025-10-01T15:52:54.353" v="552" actId="20577"/>
          <ac:graphicFrameMkLst>
            <pc:docMk/>
            <pc:sldMk cId="0" sldId="268"/>
            <ac:graphicFrameMk id="2" creationId="{36572A8D-AB24-4E77-9517-1349DA307DAB}"/>
          </ac:graphicFrameMkLst>
        </pc:graphicFrameChg>
      </pc:sldChg>
      <pc:sldChg chg="addSp delSp modSp add mod">
        <pc:chgData name="edlin guerra" userId="d52177a9150211f7" providerId="LiveId" clId="{1D5C1BF5-2544-4BBF-B69A-3DB33E7BAA21}" dt="2025-10-01T05:39:44.155" v="388" actId="1038"/>
        <pc:sldMkLst>
          <pc:docMk/>
          <pc:sldMk cId="0" sldId="271"/>
        </pc:sldMkLst>
        <pc:spChg chg="add mod">
          <ac:chgData name="edlin guerra" userId="d52177a9150211f7" providerId="LiveId" clId="{1D5C1BF5-2544-4BBF-B69A-3DB33E7BAA21}" dt="2025-10-01T05:39:44.155" v="388" actId="1038"/>
          <ac:spMkLst>
            <pc:docMk/>
            <pc:sldMk cId="0" sldId="271"/>
            <ac:spMk id="3" creationId="{54974301-08EA-2A79-9A6A-43B5436DB5C5}"/>
          </ac:spMkLst>
        </pc:spChg>
        <pc:spChg chg="mod">
          <ac:chgData name="edlin guerra" userId="d52177a9150211f7" providerId="LiveId" clId="{1D5C1BF5-2544-4BBF-B69A-3DB33E7BAA21}" dt="2025-10-01T05:31:40.906" v="314" actId="1076"/>
          <ac:spMkLst>
            <pc:docMk/>
            <pc:sldMk cId="0" sldId="271"/>
            <ac:spMk id="9" creationId="{46270FE6-5C71-49BB-07BE-B7DB8BF6D5EC}"/>
          </ac:spMkLst>
        </pc:spChg>
        <pc:spChg chg="mod">
          <ac:chgData name="edlin guerra" userId="d52177a9150211f7" providerId="LiveId" clId="{1D5C1BF5-2544-4BBF-B69A-3DB33E7BAA21}" dt="2025-10-01T04:50:55.614" v="214" actId="207"/>
          <ac:spMkLst>
            <pc:docMk/>
            <pc:sldMk cId="0" sldId="271"/>
            <ac:spMk id="4099" creationId="{69DBE356-6EAB-B6C2-B327-7C952C9915E0}"/>
          </ac:spMkLst>
        </pc:spChg>
        <pc:spChg chg="mod">
          <ac:chgData name="edlin guerra" userId="d52177a9150211f7" providerId="LiveId" clId="{1D5C1BF5-2544-4BBF-B69A-3DB33E7BAA21}" dt="2025-10-01T05:31:40.906" v="314" actId="1076"/>
          <ac:spMkLst>
            <pc:docMk/>
            <pc:sldMk cId="0" sldId="271"/>
            <ac:spMk id="4101" creationId="{D246AD73-0D2E-7404-E88A-49581E8670DE}"/>
          </ac:spMkLst>
        </pc:spChg>
        <pc:spChg chg="mod">
          <ac:chgData name="edlin guerra" userId="d52177a9150211f7" providerId="LiveId" clId="{1D5C1BF5-2544-4BBF-B69A-3DB33E7BAA21}" dt="2025-10-01T05:31:40.906" v="314" actId="1076"/>
          <ac:spMkLst>
            <pc:docMk/>
            <pc:sldMk cId="0" sldId="271"/>
            <ac:spMk id="4105" creationId="{E2168296-69AE-CAD4-2CBA-A9C8688813AC}"/>
          </ac:spMkLst>
        </pc:spChg>
        <pc:spChg chg="mod">
          <ac:chgData name="edlin guerra" userId="d52177a9150211f7" providerId="LiveId" clId="{1D5C1BF5-2544-4BBF-B69A-3DB33E7BAA21}" dt="2025-10-01T05:31:40.906" v="314" actId="1076"/>
          <ac:spMkLst>
            <pc:docMk/>
            <pc:sldMk cId="0" sldId="271"/>
            <ac:spMk id="4106" creationId="{24331D93-DDD6-78DB-B293-C006F42AFA99}"/>
          </ac:spMkLst>
        </pc:spChg>
        <pc:graphicFrameChg chg="mod">
          <ac:chgData name="edlin guerra" userId="d52177a9150211f7" providerId="LiveId" clId="{1D5C1BF5-2544-4BBF-B69A-3DB33E7BAA21}" dt="2025-10-01T05:31:40.906" v="314" actId="1076"/>
          <ac:graphicFrameMkLst>
            <pc:docMk/>
            <pc:sldMk cId="0" sldId="271"/>
            <ac:graphicFrameMk id="4098" creationId="{6EB2ABD7-18A1-ACB6-0042-F32EE7D581A6}"/>
          </ac:graphicFrameMkLst>
        </pc:graphicFrameChg>
        <pc:picChg chg="mod">
          <ac:chgData name="edlin guerra" userId="d52177a9150211f7" providerId="LiveId" clId="{1D5C1BF5-2544-4BBF-B69A-3DB33E7BAA21}" dt="2025-10-01T05:31:40.906" v="314" actId="1076"/>
          <ac:picMkLst>
            <pc:docMk/>
            <pc:sldMk cId="0" sldId="271"/>
            <ac:picMk id="4103" creationId="{7FCDF13F-8C8D-D099-EDC9-A4146F473976}"/>
          </ac:picMkLst>
        </pc:picChg>
      </pc:sldChg>
      <pc:sldChg chg="addSp delSp modSp add mod">
        <pc:chgData name="edlin guerra" userId="d52177a9150211f7" providerId="LiveId" clId="{1D5C1BF5-2544-4BBF-B69A-3DB33E7BAA21}" dt="2025-10-01T05:41:37.905" v="392" actId="1076"/>
        <pc:sldMkLst>
          <pc:docMk/>
          <pc:sldMk cId="0" sldId="272"/>
        </pc:sldMkLst>
        <pc:spChg chg="mod">
          <ac:chgData name="edlin guerra" userId="d52177a9150211f7" providerId="LiveId" clId="{1D5C1BF5-2544-4BBF-B69A-3DB33E7BAA21}" dt="2025-10-01T04:59:55.214" v="270" actId="207"/>
          <ac:spMkLst>
            <pc:docMk/>
            <pc:sldMk cId="0" sldId="272"/>
            <ac:spMk id="5124" creationId="{1930E6AA-23C3-49EC-1F0F-489676DC8C8F}"/>
          </ac:spMkLst>
        </pc:spChg>
        <pc:spChg chg="mod">
          <ac:chgData name="edlin guerra" userId="d52177a9150211f7" providerId="LiveId" clId="{1D5C1BF5-2544-4BBF-B69A-3DB33E7BAA21}" dt="2025-10-01T05:41:37.905" v="392" actId="1076"/>
          <ac:spMkLst>
            <pc:docMk/>
            <pc:sldMk cId="0" sldId="272"/>
            <ac:spMk id="5125" creationId="{24A96E04-C558-1328-1B08-8F6FB243C5C5}"/>
          </ac:spMkLst>
        </pc:spChg>
        <pc:spChg chg="mod">
          <ac:chgData name="edlin guerra" userId="d52177a9150211f7" providerId="LiveId" clId="{1D5C1BF5-2544-4BBF-B69A-3DB33E7BAA21}" dt="2025-10-01T05:41:37.905" v="392" actId="1076"/>
          <ac:spMkLst>
            <pc:docMk/>
            <pc:sldMk cId="0" sldId="272"/>
            <ac:spMk id="5127" creationId="{D8D2FCD0-4DA0-CC67-F247-BA66E3CB5A10}"/>
          </ac:spMkLst>
        </pc:spChg>
        <pc:spChg chg="mod">
          <ac:chgData name="edlin guerra" userId="d52177a9150211f7" providerId="LiveId" clId="{1D5C1BF5-2544-4BBF-B69A-3DB33E7BAA21}" dt="2025-10-01T05:41:37.905" v="392" actId="1076"/>
          <ac:spMkLst>
            <pc:docMk/>
            <pc:sldMk cId="0" sldId="272"/>
            <ac:spMk id="5128" creationId="{FE1AA6E8-A10A-31B5-48FD-0B354A208397}"/>
          </ac:spMkLst>
        </pc:spChg>
        <pc:graphicFrameChg chg="mod">
          <ac:chgData name="edlin guerra" userId="d52177a9150211f7" providerId="LiveId" clId="{1D5C1BF5-2544-4BBF-B69A-3DB33E7BAA21}" dt="2025-10-01T05:41:37.905" v="392" actId="1076"/>
          <ac:graphicFrameMkLst>
            <pc:docMk/>
            <pc:sldMk cId="0" sldId="272"/>
            <ac:graphicFrameMk id="5122" creationId="{47E5573F-9C4B-6E39-D345-86F1A6025E43}"/>
          </ac:graphicFrameMkLst>
        </pc:graphicFrameChg>
        <pc:graphicFrameChg chg="mod">
          <ac:chgData name="edlin guerra" userId="d52177a9150211f7" providerId="LiveId" clId="{1D5C1BF5-2544-4BBF-B69A-3DB33E7BAA21}" dt="2025-10-01T05:41:37.905" v="392" actId="1076"/>
          <ac:graphicFrameMkLst>
            <pc:docMk/>
            <pc:sldMk cId="0" sldId="272"/>
            <ac:graphicFrameMk id="5123" creationId="{CA223030-A15A-6E9D-15D9-ED9D4A2EBE19}"/>
          </ac:graphicFrameMkLst>
        </pc:graphicFrameChg>
      </pc:sldChg>
      <pc:sldChg chg="addSp delSp modSp add mod">
        <pc:chgData name="edlin guerra" userId="d52177a9150211f7" providerId="LiveId" clId="{1D5C1BF5-2544-4BBF-B69A-3DB33E7BAA21}" dt="2025-10-01T05:42:44.977" v="403" actId="14100"/>
        <pc:sldMkLst>
          <pc:docMk/>
          <pc:sldMk cId="0" sldId="273"/>
        </pc:sldMkLst>
        <pc:spChg chg="mod">
          <ac:chgData name="edlin guerra" userId="d52177a9150211f7" providerId="LiveId" clId="{1D5C1BF5-2544-4BBF-B69A-3DB33E7BAA21}" dt="2025-10-01T05:00:32.629" v="274" actId="207"/>
          <ac:spMkLst>
            <pc:docMk/>
            <pc:sldMk cId="0" sldId="273"/>
            <ac:spMk id="20482" creationId="{DAF9D18F-A5C1-D715-CF88-08DC93E98CCB}"/>
          </ac:spMkLst>
        </pc:spChg>
        <pc:spChg chg="mod">
          <ac:chgData name="edlin guerra" userId="d52177a9150211f7" providerId="LiveId" clId="{1D5C1BF5-2544-4BBF-B69A-3DB33E7BAA21}" dt="2025-10-01T05:42:21.100" v="396" actId="1076"/>
          <ac:spMkLst>
            <pc:docMk/>
            <pc:sldMk cId="0" sldId="273"/>
            <ac:spMk id="20487" creationId="{1454EC4F-7B45-1EAD-7DDC-68F1B205F49B}"/>
          </ac:spMkLst>
        </pc:spChg>
        <pc:graphicFrameChg chg="mod">
          <ac:chgData name="edlin guerra" userId="d52177a9150211f7" providerId="LiveId" clId="{1D5C1BF5-2544-4BBF-B69A-3DB33E7BAA21}" dt="2025-10-01T05:42:33.878" v="400" actId="1076"/>
          <ac:graphicFrameMkLst>
            <pc:docMk/>
            <pc:sldMk cId="0" sldId="273"/>
            <ac:graphicFrameMk id="9" creationId="{CFC92F04-D866-E019-2025-1E2E61FAECFA}"/>
          </ac:graphicFrameMkLst>
        </pc:graphicFrameChg>
        <pc:picChg chg="mod">
          <ac:chgData name="edlin guerra" userId="d52177a9150211f7" providerId="LiveId" clId="{1D5C1BF5-2544-4BBF-B69A-3DB33E7BAA21}" dt="2025-10-01T05:42:44.977" v="403" actId="14100"/>
          <ac:picMkLst>
            <pc:docMk/>
            <pc:sldMk cId="0" sldId="273"/>
            <ac:picMk id="20485" creationId="{BFE38AF6-471C-5020-5CD0-79D3EB81FFA7}"/>
          </ac:picMkLst>
        </pc:picChg>
      </pc:sldChg>
      <pc:sldChg chg="modSp add mod">
        <pc:chgData name="edlin guerra" userId="d52177a9150211f7" providerId="LiveId" clId="{1D5C1BF5-2544-4BBF-B69A-3DB33E7BAA21}" dt="2025-10-01T05:02:17.966" v="297" actId="1076"/>
        <pc:sldMkLst>
          <pc:docMk/>
          <pc:sldMk cId="0" sldId="274"/>
        </pc:sldMkLst>
        <pc:spChg chg="mod">
          <ac:chgData name="edlin guerra" userId="d52177a9150211f7" providerId="LiveId" clId="{1D5C1BF5-2544-4BBF-B69A-3DB33E7BAA21}" dt="2025-10-01T05:01:04.133" v="277" actId="207"/>
          <ac:spMkLst>
            <pc:docMk/>
            <pc:sldMk cId="0" sldId="274"/>
            <ac:spMk id="6149" creationId="{19A41A9E-ABF8-D248-6EE0-E3B03E87E00A}"/>
          </ac:spMkLst>
        </pc:spChg>
        <pc:spChg chg="mod">
          <ac:chgData name="edlin guerra" userId="d52177a9150211f7" providerId="LiveId" clId="{1D5C1BF5-2544-4BBF-B69A-3DB33E7BAA21}" dt="2025-10-01T05:01:53.695" v="294" actId="404"/>
          <ac:spMkLst>
            <pc:docMk/>
            <pc:sldMk cId="0" sldId="274"/>
            <ac:spMk id="6150" creationId="{27A0C0D8-F11C-68BE-1632-5E8596FFDE18}"/>
          </ac:spMkLst>
        </pc:spChg>
        <pc:spChg chg="mod">
          <ac:chgData name="edlin guerra" userId="d52177a9150211f7" providerId="LiveId" clId="{1D5C1BF5-2544-4BBF-B69A-3DB33E7BAA21}" dt="2025-10-01T05:01:53.695" v="294" actId="404"/>
          <ac:spMkLst>
            <pc:docMk/>
            <pc:sldMk cId="0" sldId="274"/>
            <ac:spMk id="6151" creationId="{58709E83-BEED-3F25-9AE5-FA9426ED1EF0}"/>
          </ac:spMkLst>
        </pc:spChg>
        <pc:spChg chg="mod">
          <ac:chgData name="edlin guerra" userId="d52177a9150211f7" providerId="LiveId" clId="{1D5C1BF5-2544-4BBF-B69A-3DB33E7BAA21}" dt="2025-10-01T05:01:53.695" v="294" actId="404"/>
          <ac:spMkLst>
            <pc:docMk/>
            <pc:sldMk cId="0" sldId="274"/>
            <ac:spMk id="6152" creationId="{DD927CD8-C317-D4B1-BD87-9B8DC3738E1C}"/>
          </ac:spMkLst>
        </pc:spChg>
        <pc:graphicFrameChg chg="mod">
          <ac:chgData name="edlin guerra" userId="d52177a9150211f7" providerId="LiveId" clId="{1D5C1BF5-2544-4BBF-B69A-3DB33E7BAA21}" dt="2025-10-01T05:02:17.966" v="297" actId="1076"/>
          <ac:graphicFrameMkLst>
            <pc:docMk/>
            <pc:sldMk cId="0" sldId="274"/>
            <ac:graphicFrameMk id="6146" creationId="{8D78A084-AF4C-6B77-3205-C61A85D80650}"/>
          </ac:graphicFrameMkLst>
        </pc:graphicFrameChg>
        <pc:graphicFrameChg chg="mod">
          <ac:chgData name="edlin guerra" userId="d52177a9150211f7" providerId="LiveId" clId="{1D5C1BF5-2544-4BBF-B69A-3DB33E7BAA21}" dt="2025-10-01T05:02:14.203" v="296" actId="1076"/>
          <ac:graphicFrameMkLst>
            <pc:docMk/>
            <pc:sldMk cId="0" sldId="274"/>
            <ac:graphicFrameMk id="6147" creationId="{ADD068B6-DFC3-5371-8BEE-7136830E59A8}"/>
          </ac:graphicFrameMkLst>
        </pc:graphicFrameChg>
        <pc:graphicFrameChg chg="mod">
          <ac:chgData name="edlin guerra" userId="d52177a9150211f7" providerId="LiveId" clId="{1D5C1BF5-2544-4BBF-B69A-3DB33E7BAA21}" dt="2025-10-01T05:01:53.695" v="294" actId="404"/>
          <ac:graphicFrameMkLst>
            <pc:docMk/>
            <pc:sldMk cId="0" sldId="274"/>
            <ac:graphicFrameMk id="6148" creationId="{BE9C7E09-404D-8C60-400B-E09887D2AAF1}"/>
          </ac:graphicFrameMkLst>
        </pc:graphicFrameChg>
      </pc:sldChg>
      <pc:sldChg chg="addSp delSp modSp mod">
        <pc:chgData name="edlin guerra" userId="d52177a9150211f7" providerId="LiveId" clId="{1D5C1BF5-2544-4BBF-B69A-3DB33E7BAA21}" dt="2025-09-29T16:00:26.423" v="54" actId="14100"/>
        <pc:sldMkLst>
          <pc:docMk/>
          <pc:sldMk cId="0" sldId="277"/>
        </pc:sldMkLst>
        <pc:picChg chg="add mod">
          <ac:chgData name="edlin guerra" userId="d52177a9150211f7" providerId="LiveId" clId="{1D5C1BF5-2544-4BBF-B69A-3DB33E7BAA21}" dt="2025-09-29T16:00:26.423" v="54" actId="14100"/>
          <ac:picMkLst>
            <pc:docMk/>
            <pc:sldMk cId="0" sldId="277"/>
            <ac:picMk id="14" creationId="{AAA0BF72-E005-C5FE-1F59-039A4A74A573}"/>
          </ac:picMkLst>
        </pc:picChg>
      </pc:sldChg>
      <pc:sldChg chg="delSp">
        <pc:chgData name="edlin guerra" userId="d52177a9150211f7" providerId="LiveId" clId="{1D5C1BF5-2544-4BBF-B69A-3DB33E7BAA21}" dt="2025-10-01T05:48:11.683" v="437" actId="478"/>
        <pc:sldMkLst>
          <pc:docMk/>
          <pc:sldMk cId="0" sldId="278"/>
        </pc:sldMkLst>
      </pc:sldChg>
      <pc:sldChg chg="addSp delSp modSp mod">
        <pc:chgData name="edlin guerra" userId="d52177a9150211f7" providerId="LiveId" clId="{1D5C1BF5-2544-4BBF-B69A-3DB33E7BAA21}" dt="2025-10-01T05:52:59.879" v="483" actId="14100"/>
        <pc:sldMkLst>
          <pc:docMk/>
          <pc:sldMk cId="0" sldId="279"/>
        </pc:sldMkLst>
        <pc:spChg chg="add del mod">
          <ac:chgData name="edlin guerra" userId="d52177a9150211f7" providerId="LiveId" clId="{1D5C1BF5-2544-4BBF-B69A-3DB33E7BAA21}" dt="2025-10-01T05:52:59.879" v="483" actId="14100"/>
          <ac:spMkLst>
            <pc:docMk/>
            <pc:sldMk cId="0" sldId="279"/>
            <ac:spMk id="4" creationId="{07457D51-0209-A6FC-2C00-7AB70C75511F}"/>
          </ac:spMkLst>
        </pc:spChg>
      </pc:sldChg>
      <pc:sldChg chg="del">
        <pc:chgData name="edlin guerra" userId="d52177a9150211f7" providerId="LiveId" clId="{1D5C1BF5-2544-4BBF-B69A-3DB33E7BAA21}" dt="2025-10-01T05:57:03.087" v="534" actId="47"/>
        <pc:sldMkLst>
          <pc:docMk/>
          <pc:sldMk cId="0" sldId="281"/>
        </pc:sldMkLst>
      </pc:sldChg>
      <pc:sldChg chg="ord">
        <pc:chgData name="edlin guerra" userId="d52177a9150211f7" providerId="LiveId" clId="{1D5C1BF5-2544-4BBF-B69A-3DB33E7BAA21}" dt="2025-10-01T05:54:33.115" v="487"/>
        <pc:sldMkLst>
          <pc:docMk/>
          <pc:sldMk cId="0" sldId="282"/>
        </pc:sldMkLst>
      </pc:sldChg>
      <pc:sldChg chg="delSp modSp add del">
        <pc:chgData name="edlin guerra" userId="d52177a9150211f7" providerId="LiveId" clId="{1D5C1BF5-2544-4BBF-B69A-3DB33E7BAA21}" dt="2025-10-01T05:03:22.038" v="300" actId="47"/>
        <pc:sldMkLst>
          <pc:docMk/>
          <pc:sldMk cId="0" sldId="288"/>
        </pc:sldMkLst>
      </pc:sldChg>
      <pc:sldChg chg="modSp mod">
        <pc:chgData name="edlin guerra" userId="d52177a9150211f7" providerId="LiveId" clId="{1D5C1BF5-2544-4BBF-B69A-3DB33E7BAA21}" dt="2025-10-01T14:09:36.598" v="549" actId="1076"/>
        <pc:sldMkLst>
          <pc:docMk/>
          <pc:sldMk cId="62298159" sldId="293"/>
        </pc:sldMkLst>
        <pc:spChg chg="mod">
          <ac:chgData name="edlin guerra" userId="d52177a9150211f7" providerId="LiveId" clId="{1D5C1BF5-2544-4BBF-B69A-3DB33E7BAA21}" dt="2025-10-01T14:09:36.598" v="549" actId="1076"/>
          <ac:spMkLst>
            <pc:docMk/>
            <pc:sldMk cId="62298159" sldId="293"/>
            <ac:spMk id="6" creationId="{40414D67-5785-4491-A0C9-47520F416026}"/>
          </ac:spMkLst>
        </pc:spChg>
      </pc:sldChg>
      <pc:sldChg chg="addSp delSp modSp add mod">
        <pc:chgData name="edlin guerra" userId="d52177a9150211f7" providerId="LiveId" clId="{1D5C1BF5-2544-4BBF-B69A-3DB33E7BAA21}" dt="2025-10-01T04:39:25.381" v="192" actId="1076"/>
        <pc:sldMkLst>
          <pc:docMk/>
          <pc:sldMk cId="4204934383" sldId="294"/>
        </pc:sldMkLst>
        <pc:spChg chg="mod">
          <ac:chgData name="edlin guerra" userId="d52177a9150211f7" providerId="LiveId" clId="{1D5C1BF5-2544-4BBF-B69A-3DB33E7BAA21}" dt="2025-10-01T04:16:49.655" v="144" actId="14100"/>
          <ac:spMkLst>
            <pc:docMk/>
            <pc:sldMk cId="4204934383" sldId="294"/>
            <ac:spMk id="7174" creationId="{E1B3D2A8-1A45-6EC9-4350-FD29A7178374}"/>
          </ac:spMkLst>
        </pc:spChg>
        <pc:graphicFrameChg chg="add mod">
          <ac:chgData name="edlin guerra" userId="d52177a9150211f7" providerId="LiveId" clId="{1D5C1BF5-2544-4BBF-B69A-3DB33E7BAA21}" dt="2025-10-01T04:39:25.381" v="192" actId="1076"/>
          <ac:graphicFrameMkLst>
            <pc:docMk/>
            <pc:sldMk cId="4204934383" sldId="294"/>
            <ac:graphicFrameMk id="4" creationId="{473A6206-47F9-FDB9-C230-3F51284044CF}"/>
          </ac:graphicFrameMkLst>
        </pc:graphicFrameChg>
        <pc:graphicFrameChg chg="add mod">
          <ac:chgData name="edlin guerra" userId="d52177a9150211f7" providerId="LiveId" clId="{1D5C1BF5-2544-4BBF-B69A-3DB33E7BAA21}" dt="2025-10-01T04:39:22.694" v="191" actId="1076"/>
          <ac:graphicFrameMkLst>
            <pc:docMk/>
            <pc:sldMk cId="4204934383" sldId="294"/>
            <ac:graphicFrameMk id="5" creationId="{33D6AAEE-48DB-09AF-65B5-033E66EF4F33}"/>
          </ac:graphicFrameMkLst>
        </pc:graphicFrameChg>
        <pc:picChg chg="add mod">
          <ac:chgData name="edlin guerra" userId="d52177a9150211f7" providerId="LiveId" clId="{1D5C1BF5-2544-4BBF-B69A-3DB33E7BAA21}" dt="2025-10-01T04:39:20.651" v="190" actId="1076"/>
          <ac:picMkLst>
            <pc:docMk/>
            <pc:sldMk cId="4204934383" sldId="294"/>
            <ac:picMk id="6" creationId="{24B650ED-B3E1-D32C-BA97-54201BE3D02E}"/>
          </ac:picMkLst>
        </pc:picChg>
      </pc:sldChg>
      <pc:sldChg chg="modSp add mod">
        <pc:chgData name="edlin guerra" userId="d52177a9150211f7" providerId="LiveId" clId="{1D5C1BF5-2544-4BBF-B69A-3DB33E7BAA21}" dt="2025-10-01T04:53:55.601" v="262" actId="20577"/>
        <pc:sldMkLst>
          <pc:docMk/>
          <pc:sldMk cId="0" sldId="295"/>
        </pc:sldMkLst>
        <pc:spChg chg="mod">
          <ac:chgData name="edlin guerra" userId="d52177a9150211f7" providerId="LiveId" clId="{1D5C1BF5-2544-4BBF-B69A-3DB33E7BAA21}" dt="2025-10-01T04:53:55.601" v="262" actId="20577"/>
          <ac:spMkLst>
            <pc:docMk/>
            <pc:sldMk cId="0" sldId="295"/>
            <ac:spMk id="10246" creationId="{5144FFD5-A479-3CD2-94DE-6817CB9D414A}"/>
          </ac:spMkLst>
        </pc:spChg>
        <pc:spChg chg="mod">
          <ac:chgData name="edlin guerra" userId="d52177a9150211f7" providerId="LiveId" clId="{1D5C1BF5-2544-4BBF-B69A-3DB33E7BAA21}" dt="2025-10-01T04:42:38.412" v="206" actId="207"/>
          <ac:spMkLst>
            <pc:docMk/>
            <pc:sldMk cId="0" sldId="295"/>
            <ac:spMk id="10253" creationId="{DF66AF20-40CC-2D2B-CC81-EA9D5EECC98B}"/>
          </ac:spMkLst>
        </pc:spChg>
        <pc:spChg chg="mod">
          <ac:chgData name="edlin guerra" userId="d52177a9150211f7" providerId="LiveId" clId="{1D5C1BF5-2544-4BBF-B69A-3DB33E7BAA21}" dt="2025-10-01T04:42:38.412" v="206" actId="207"/>
          <ac:spMkLst>
            <pc:docMk/>
            <pc:sldMk cId="0" sldId="295"/>
            <ac:spMk id="18434" creationId="{F6E814BE-8BC7-434D-24DA-C9C3627AFAFE}"/>
          </ac:spMkLst>
        </pc:spChg>
        <pc:spChg chg="mod">
          <ac:chgData name="edlin guerra" userId="d52177a9150211f7" providerId="LiveId" clId="{1D5C1BF5-2544-4BBF-B69A-3DB33E7BAA21}" dt="2025-10-01T04:42:38.412" v="206" actId="207"/>
          <ac:spMkLst>
            <pc:docMk/>
            <pc:sldMk cId="0" sldId="295"/>
            <ac:spMk id="18435" creationId="{B3A20F5C-3078-0F4F-B363-98AB8B386040}"/>
          </ac:spMkLst>
        </pc:spChg>
        <pc:spChg chg="mod">
          <ac:chgData name="edlin guerra" userId="d52177a9150211f7" providerId="LiveId" clId="{1D5C1BF5-2544-4BBF-B69A-3DB33E7BAA21}" dt="2025-10-01T04:42:38.412" v="206" actId="207"/>
          <ac:spMkLst>
            <pc:docMk/>
            <pc:sldMk cId="0" sldId="295"/>
            <ac:spMk id="18437" creationId="{C9CA1C63-20B1-E07A-3107-F67B7620E787}"/>
          </ac:spMkLst>
        </pc:spChg>
      </pc:sldChg>
      <pc:sldChg chg="modSp add mod">
        <pc:chgData name="edlin guerra" userId="d52177a9150211f7" providerId="LiveId" clId="{1D5C1BF5-2544-4BBF-B69A-3DB33E7BAA21}" dt="2025-10-01T04:54:54.403" v="269" actId="114"/>
        <pc:sldMkLst>
          <pc:docMk/>
          <pc:sldMk cId="0" sldId="296"/>
        </pc:sldMkLst>
        <pc:spChg chg="mod">
          <ac:chgData name="edlin guerra" userId="d52177a9150211f7" providerId="LiveId" clId="{1D5C1BF5-2544-4BBF-B69A-3DB33E7BAA21}" dt="2025-10-01T04:51:28.204" v="220" actId="403"/>
          <ac:spMkLst>
            <pc:docMk/>
            <pc:sldMk cId="0" sldId="296"/>
            <ac:spMk id="3075" creationId="{FE3C9C5A-4E31-3904-958D-5CD72D99DD14}"/>
          </ac:spMkLst>
        </pc:spChg>
        <pc:spChg chg="mod">
          <ac:chgData name="edlin guerra" userId="d52177a9150211f7" providerId="LiveId" clId="{1D5C1BF5-2544-4BBF-B69A-3DB33E7BAA21}" dt="2025-10-01T04:50:28.720" v="210" actId="404"/>
          <ac:spMkLst>
            <pc:docMk/>
            <pc:sldMk cId="0" sldId="296"/>
            <ac:spMk id="3076" creationId="{FA8A3C3F-0730-60D2-9D0A-5B74C25BE3D3}"/>
          </ac:spMkLst>
        </pc:spChg>
        <pc:spChg chg="mod">
          <ac:chgData name="edlin guerra" userId="d52177a9150211f7" providerId="LiveId" clId="{1D5C1BF5-2544-4BBF-B69A-3DB33E7BAA21}" dt="2025-10-01T04:50:28.720" v="210" actId="404"/>
          <ac:spMkLst>
            <pc:docMk/>
            <pc:sldMk cId="0" sldId="296"/>
            <ac:spMk id="3077" creationId="{90C05F2B-3D4D-C838-F9D9-61903669A75C}"/>
          </ac:spMkLst>
        </pc:spChg>
        <pc:spChg chg="mod">
          <ac:chgData name="edlin guerra" userId="d52177a9150211f7" providerId="LiveId" clId="{1D5C1BF5-2544-4BBF-B69A-3DB33E7BAA21}" dt="2025-10-01T04:50:28.720" v="210" actId="404"/>
          <ac:spMkLst>
            <pc:docMk/>
            <pc:sldMk cId="0" sldId="296"/>
            <ac:spMk id="3080" creationId="{4FCDD58D-B46B-B086-A371-DE8BA3529577}"/>
          </ac:spMkLst>
        </pc:spChg>
        <pc:spChg chg="mod">
          <ac:chgData name="edlin guerra" userId="d52177a9150211f7" providerId="LiveId" clId="{1D5C1BF5-2544-4BBF-B69A-3DB33E7BAA21}" dt="2025-10-01T04:50:28.720" v="210" actId="404"/>
          <ac:spMkLst>
            <pc:docMk/>
            <pc:sldMk cId="0" sldId="296"/>
            <ac:spMk id="3081" creationId="{738FED96-B70E-949A-9C0F-49BE6D20CCF0}"/>
          </ac:spMkLst>
        </pc:spChg>
        <pc:spChg chg="mod">
          <ac:chgData name="edlin guerra" userId="d52177a9150211f7" providerId="LiveId" clId="{1D5C1BF5-2544-4BBF-B69A-3DB33E7BAA21}" dt="2025-10-01T04:50:28.720" v="210" actId="404"/>
          <ac:spMkLst>
            <pc:docMk/>
            <pc:sldMk cId="0" sldId="296"/>
            <ac:spMk id="39941" creationId="{36AF6316-7217-43F0-50BB-830CDDC57E1A}"/>
          </ac:spMkLst>
        </pc:spChg>
        <pc:spChg chg="mod">
          <ac:chgData name="edlin guerra" userId="d52177a9150211f7" providerId="LiveId" clId="{1D5C1BF5-2544-4BBF-B69A-3DB33E7BAA21}" dt="2025-10-01T04:54:54.403" v="269" actId="114"/>
          <ac:spMkLst>
            <pc:docMk/>
            <pc:sldMk cId="0" sldId="296"/>
            <ac:spMk id="39942" creationId="{F2DFB09E-C991-2EC3-387A-354DFD03EF50}"/>
          </ac:spMkLst>
        </pc:spChg>
        <pc:graphicFrameChg chg="mod">
          <ac:chgData name="edlin guerra" userId="d52177a9150211f7" providerId="LiveId" clId="{1D5C1BF5-2544-4BBF-B69A-3DB33E7BAA21}" dt="2025-10-01T04:50:28.720" v="210" actId="404"/>
          <ac:graphicFrameMkLst>
            <pc:docMk/>
            <pc:sldMk cId="0" sldId="296"/>
            <ac:graphicFrameMk id="3074" creationId="{14777875-2C12-21E1-3A1F-CAF5670D7AA8}"/>
          </ac:graphicFrameMkLst>
        </pc:graphicFrameChg>
      </pc:sldChg>
      <pc:sldChg chg="addSp delSp modSp add del mod">
        <pc:chgData name="edlin guerra" userId="d52177a9150211f7" providerId="LiveId" clId="{1D5C1BF5-2544-4BBF-B69A-3DB33E7BAA21}" dt="2025-10-01T05:32:46.030" v="323" actId="47"/>
        <pc:sldMkLst>
          <pc:docMk/>
          <pc:sldMk cId="0" sldId="297"/>
        </pc:sldMkLst>
      </pc:sldChg>
      <pc:sldChg chg="addSp delSp modSp new mod">
        <pc:chgData name="edlin guerra" userId="d52177a9150211f7" providerId="LiveId" clId="{1D5C1BF5-2544-4BBF-B69A-3DB33E7BAA21}" dt="2025-10-01T05:47:18.347" v="436" actId="1076"/>
        <pc:sldMkLst>
          <pc:docMk/>
          <pc:sldMk cId="174915873" sldId="298"/>
        </pc:sldMkLst>
        <pc:spChg chg="add mod">
          <ac:chgData name="edlin guerra" userId="d52177a9150211f7" providerId="LiveId" clId="{1D5C1BF5-2544-4BBF-B69A-3DB33E7BAA21}" dt="2025-10-01T05:47:14.030" v="435" actId="1076"/>
          <ac:spMkLst>
            <pc:docMk/>
            <pc:sldMk cId="174915873" sldId="298"/>
            <ac:spMk id="21" creationId="{21A08E5C-8315-0F89-38C1-029580C962A1}"/>
          </ac:spMkLst>
        </pc:spChg>
        <pc:spChg chg="add mod">
          <ac:chgData name="edlin guerra" userId="d52177a9150211f7" providerId="LiveId" clId="{1D5C1BF5-2544-4BBF-B69A-3DB33E7BAA21}" dt="2025-10-01T05:46:08.354" v="427"/>
          <ac:spMkLst>
            <pc:docMk/>
            <pc:sldMk cId="174915873" sldId="298"/>
            <ac:spMk id="24" creationId="{DF26EA29-D001-0CEC-4790-E97ED771EA9C}"/>
          </ac:spMkLst>
        </pc:spChg>
        <pc:picChg chg="add mod">
          <ac:chgData name="edlin guerra" userId="d52177a9150211f7" providerId="LiveId" clId="{1D5C1BF5-2544-4BBF-B69A-3DB33E7BAA21}" dt="2025-10-01T05:47:18.347" v="436" actId="1076"/>
          <ac:picMkLst>
            <pc:docMk/>
            <pc:sldMk cId="174915873" sldId="298"/>
            <ac:picMk id="25" creationId="{4C593E8F-87F4-8007-E1D9-BD37A26E398D}"/>
          </ac:picMkLst>
        </pc:picChg>
      </pc:sldChg>
      <pc:sldChg chg="addSp delSp modSp add mod">
        <pc:chgData name="edlin guerra" userId="d52177a9150211f7" providerId="LiveId" clId="{1D5C1BF5-2544-4BBF-B69A-3DB33E7BAA21}" dt="2025-10-01T05:38:19.621" v="368" actId="404"/>
        <pc:sldMkLst>
          <pc:docMk/>
          <pc:sldMk cId="3332856273" sldId="299"/>
        </pc:sldMkLst>
        <pc:spChg chg="add mod">
          <ac:chgData name="edlin guerra" userId="d52177a9150211f7" providerId="LiveId" clId="{1D5C1BF5-2544-4BBF-B69A-3DB33E7BAA21}" dt="2025-10-01T05:38:19.621" v="368" actId="404"/>
          <ac:spMkLst>
            <pc:docMk/>
            <pc:sldMk cId="3332856273" sldId="299"/>
            <ac:spMk id="4" creationId="{4F878789-8126-B595-7B28-9C2E05528672}"/>
          </ac:spMkLst>
        </pc:spChg>
        <pc:graphicFrameChg chg="add mod">
          <ac:chgData name="edlin guerra" userId="d52177a9150211f7" providerId="LiveId" clId="{1D5C1BF5-2544-4BBF-B69A-3DB33E7BAA21}" dt="2025-10-01T05:32:37.774" v="322"/>
          <ac:graphicFrameMkLst>
            <pc:docMk/>
            <pc:sldMk cId="3332856273" sldId="299"/>
            <ac:graphicFrameMk id="2" creationId="{32DB9EAB-A31F-5277-90E5-C01D583EAD73}"/>
          </ac:graphicFrameMkLst>
        </pc:graphicFrameChg>
        <pc:graphicFrameChg chg="add mod">
          <ac:chgData name="edlin guerra" userId="d52177a9150211f7" providerId="LiveId" clId="{1D5C1BF5-2544-4BBF-B69A-3DB33E7BAA21}" dt="2025-10-01T05:32:37.774" v="322"/>
          <ac:graphicFrameMkLst>
            <pc:docMk/>
            <pc:sldMk cId="3332856273" sldId="299"/>
            <ac:graphicFrameMk id="10" creationId="{8C987065-FC70-F2FF-13E4-79328A1ED066}"/>
          </ac:graphicFrameMkLst>
        </pc:graphicFrameChg>
      </pc:sldChg>
      <pc:sldChg chg="modSp add mod">
        <pc:chgData name="edlin guerra" userId="d52177a9150211f7" providerId="LiveId" clId="{1D5C1BF5-2544-4BBF-B69A-3DB33E7BAA21}" dt="2025-10-07T15:54:31.425" v="553" actId="20577"/>
        <pc:sldMkLst>
          <pc:docMk/>
          <pc:sldMk cId="0" sldId="300"/>
        </pc:sldMkLst>
        <pc:spChg chg="mod">
          <ac:chgData name="edlin guerra" userId="d52177a9150211f7" providerId="LiveId" clId="{1D5C1BF5-2544-4BBF-B69A-3DB33E7BAA21}" dt="2025-10-07T15:54:31.425" v="553" actId="20577"/>
          <ac:spMkLst>
            <pc:docMk/>
            <pc:sldMk cId="0" sldId="300"/>
            <ac:spMk id="8198" creationId="{8ED666CB-4F68-49D9-9B65-5666A6BDA49C}"/>
          </ac:spMkLst>
        </pc:sp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USUARIO\Documents\UDO%20ECAM\Bioestad&#237;stica\Unidad%20III.xls" TargetMode="External"/><Relationship Id="rId1" Type="http://schemas.openxmlformats.org/officeDocument/2006/relationships/themeOverride" Target="../theme/themeOverride1.xml"/></Relationships>
</file>

<file path=ppt/charts/_rels/chart2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USUARIO\Documents\UDO%20ECAM\Bioestad&#237;stica\Unidad%20III.xls" TargetMode="External"/><Relationship Id="rId1" Type="http://schemas.openxmlformats.org/officeDocument/2006/relationships/themeOverride" Target="../theme/themeOverride2.xml"/></Relationships>
</file>

<file path=ppt/charts/_rels/chart3.xml.rels><?xml version="1.0" encoding="UTF-8" standalone="yes"?>
<Relationships xmlns="http://schemas.openxmlformats.org/package/2006/relationships"><Relationship Id="rId2" Type="http://schemas.openxmlformats.org/officeDocument/2006/relationships/oleObject" Target="file:///C:\Users\USUARIO\Documents\UDO%20ECAM\Bioestad&#237;stica\Unidad%20III.xls" TargetMode="External"/><Relationship Id="rId1" Type="http://schemas.openxmlformats.org/officeDocument/2006/relationships/themeOverride" Target="../theme/themeOverrid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7701006556118984"/>
          <c:y val="7.2210084933714891E-2"/>
          <c:w val="0.69571830756284003"/>
          <c:h val="0.66301987075501823"/>
        </c:manualLayout>
      </c:layout>
      <c:lineChart>
        <c:grouping val="standard"/>
        <c:varyColors val="0"/>
        <c:ser>
          <c:idx val="1"/>
          <c:order val="0"/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GANSOS!$I$4:$I$18</c:f>
              <c:numCache>
                <c:formatCode>General</c:formatCode>
                <c:ptCount val="15"/>
                <c:pt idx="0">
                  <c:v>-1.7391999999999992</c:v>
                </c:pt>
                <c:pt idx="1">
                  <c:v>-1.2425999999999984</c:v>
                </c:pt>
                <c:pt idx="2">
                  <c:v>-0.94630000000000003</c:v>
                </c:pt>
                <c:pt idx="3">
                  <c:v>-0.71280000000000077</c:v>
                </c:pt>
                <c:pt idx="4">
                  <c:v>-0.51580000000000004</c:v>
                </c:pt>
                <c:pt idx="5">
                  <c:v>-0.33450000000000052</c:v>
                </c:pt>
                <c:pt idx="6">
                  <c:v>-0.1662000000000001</c:v>
                </c:pt>
                <c:pt idx="7">
                  <c:v>0</c:v>
                </c:pt>
                <c:pt idx="8">
                  <c:v>0.1662000000000001</c:v>
                </c:pt>
                <c:pt idx="9">
                  <c:v>0.33450000000000052</c:v>
                </c:pt>
                <c:pt idx="10">
                  <c:v>0.51580000000000004</c:v>
                </c:pt>
                <c:pt idx="11">
                  <c:v>0.71280000000000077</c:v>
                </c:pt>
                <c:pt idx="12">
                  <c:v>0.94630000000000003</c:v>
                </c:pt>
                <c:pt idx="13">
                  <c:v>1.2425999999999984</c:v>
                </c:pt>
                <c:pt idx="14">
                  <c:v>1.7391999999999992</c:v>
                </c:pt>
              </c:numCache>
            </c:numRef>
          </c:cat>
          <c:val>
            <c:numRef>
              <c:f>GANSOS!$H$4:$H$18</c:f>
              <c:numCache>
                <c:formatCode>0.000</c:formatCode>
                <c:ptCount val="15"/>
                <c:pt idx="0">
                  <c:v>4.0983606557377102E-2</c:v>
                </c:pt>
                <c:pt idx="1">
                  <c:v>0.10655737704918032</c:v>
                </c:pt>
                <c:pt idx="2">
                  <c:v>0.17213114754098371</c:v>
                </c:pt>
                <c:pt idx="3">
                  <c:v>0.2377049180327869</c:v>
                </c:pt>
                <c:pt idx="4">
                  <c:v>0.30327868852459056</c:v>
                </c:pt>
                <c:pt idx="5">
                  <c:v>0.36885245901639346</c:v>
                </c:pt>
                <c:pt idx="6">
                  <c:v>0.43442622950819682</c:v>
                </c:pt>
                <c:pt idx="7">
                  <c:v>0.5</c:v>
                </c:pt>
                <c:pt idx="8">
                  <c:v>0.56557377049180324</c:v>
                </c:pt>
                <c:pt idx="9">
                  <c:v>0.6311475409836067</c:v>
                </c:pt>
                <c:pt idx="10">
                  <c:v>0.69672131147541116</c:v>
                </c:pt>
                <c:pt idx="11">
                  <c:v>0.76229508196721307</c:v>
                </c:pt>
                <c:pt idx="12">
                  <c:v>0.82786885245901776</c:v>
                </c:pt>
                <c:pt idx="13">
                  <c:v>0.89344262295082</c:v>
                </c:pt>
                <c:pt idx="14">
                  <c:v>0.95901639344262257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5646-4050-98EB-13C6FFE5A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04600320"/>
        <c:axId val="104677376"/>
      </c:lineChart>
      <c:lineChart>
        <c:grouping val="standard"/>
        <c:varyColors val="0"/>
        <c:ser>
          <c:idx val="0"/>
          <c:order val="1"/>
          <c:spPr>
            <a:ln w="28575">
              <a:noFill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val>
            <c:numRef>
              <c:f>GANSOS!$F$4:$F$18</c:f>
              <c:numCache>
                <c:formatCode>General</c:formatCode>
                <c:ptCount val="15"/>
                <c:pt idx="0">
                  <c:v>227</c:v>
                </c:pt>
                <c:pt idx="1">
                  <c:v>250</c:v>
                </c:pt>
                <c:pt idx="2">
                  <c:v>277</c:v>
                </c:pt>
                <c:pt idx="3">
                  <c:v>289</c:v>
                </c:pt>
                <c:pt idx="4">
                  <c:v>290</c:v>
                </c:pt>
                <c:pt idx="5">
                  <c:v>291</c:v>
                </c:pt>
                <c:pt idx="6">
                  <c:v>293</c:v>
                </c:pt>
                <c:pt idx="7">
                  <c:v>297</c:v>
                </c:pt>
                <c:pt idx="8">
                  <c:v>318</c:v>
                </c:pt>
                <c:pt idx="9">
                  <c:v>325</c:v>
                </c:pt>
                <c:pt idx="10">
                  <c:v>337</c:v>
                </c:pt>
                <c:pt idx="11">
                  <c:v>340</c:v>
                </c:pt>
                <c:pt idx="12">
                  <c:v>353</c:v>
                </c:pt>
                <c:pt idx="13">
                  <c:v>430</c:v>
                </c:pt>
                <c:pt idx="14">
                  <c:v>510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5646-4050-98EB-13C6FFE5A5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6397184"/>
        <c:axId val="116399104"/>
      </c:lineChart>
      <c:catAx>
        <c:axId val="104600320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s-VE" dirty="0"/>
                  <a:t>Valores  Z</a:t>
                </a:r>
              </a:p>
            </c:rich>
          </c:tx>
          <c:layout>
            <c:manualLayout>
              <c:xMode val="edge"/>
              <c:yMode val="edge"/>
              <c:x val="0.45594460084069832"/>
              <c:y val="0.89496741629967824"/>
            </c:manualLayout>
          </c:layout>
          <c:overlay val="0"/>
          <c:spPr>
            <a:noFill/>
            <a:ln w="25400">
              <a:noFill/>
            </a:ln>
          </c:spPr>
        </c:title>
        <c:numFmt formatCode="#,##0" sourceLinked="0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VE"/>
          </a:p>
        </c:txPr>
        <c:crossAx val="104677376"/>
        <c:crosses val="autoZero"/>
        <c:auto val="0"/>
        <c:lblAlgn val="ctr"/>
        <c:lblOffset val="100"/>
        <c:tickLblSkip val="4"/>
        <c:tickMarkSkip val="1"/>
        <c:noMultiLvlLbl val="0"/>
      </c:catAx>
      <c:valAx>
        <c:axId val="104677376"/>
        <c:scaling>
          <c:orientation val="minMax"/>
          <c:max val="1"/>
        </c:scaling>
        <c:delete val="0"/>
        <c:axPos val="l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s-VE"/>
                  <a:t>Probabilidad Acumulada</a:t>
                </a:r>
              </a:p>
            </c:rich>
          </c:tx>
          <c:layout>
            <c:manualLayout>
              <c:xMode val="edge"/>
              <c:yMode val="edge"/>
              <c:x val="2.6573458331206348E-2"/>
              <c:y val="0.19037204209797534"/>
            </c:manualLayout>
          </c:layout>
          <c:overlay val="0"/>
          <c:spPr>
            <a:noFill/>
            <a:ln w="25400">
              <a:noFill/>
            </a:ln>
          </c:spPr>
        </c:title>
        <c:numFmt formatCode="0.000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VE"/>
          </a:p>
        </c:txPr>
        <c:crossAx val="104600320"/>
        <c:crosses val="autoZero"/>
        <c:crossBetween val="between"/>
        <c:minorUnit val="2.0000000000000028E-2"/>
      </c:valAx>
      <c:catAx>
        <c:axId val="116397184"/>
        <c:scaling>
          <c:orientation val="minMax"/>
        </c:scaling>
        <c:delete val="1"/>
        <c:axPos val="b"/>
        <c:majorTickMark val="out"/>
        <c:minorTickMark val="none"/>
        <c:tickLblPos val="none"/>
        <c:crossAx val="116399104"/>
        <c:crosses val="autoZero"/>
        <c:auto val="0"/>
        <c:lblAlgn val="ctr"/>
        <c:lblOffset val="100"/>
        <c:noMultiLvlLbl val="0"/>
      </c:catAx>
      <c:valAx>
        <c:axId val="116399104"/>
        <c:scaling>
          <c:orientation val="minMax"/>
        </c:scaling>
        <c:delete val="0"/>
        <c:axPos val="r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s-VE"/>
                  <a:t>Hemoglobina en sangre</a:t>
                </a:r>
              </a:p>
            </c:rich>
          </c:tx>
          <c:layout>
            <c:manualLayout>
              <c:xMode val="edge"/>
              <c:yMode val="edge"/>
              <c:x val="0.93286824773234822"/>
              <c:y val="0.19474841088183739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VE"/>
          </a:p>
        </c:txPr>
        <c:crossAx val="116397184"/>
        <c:crosses val="max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s-VE"/>
    </a:p>
  </c:txPr>
  <c:externalData r:id="rId2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1"/>
    <c:plotArea>
      <c:layout>
        <c:manualLayout>
          <c:layoutTarget val="inner"/>
          <c:xMode val="edge"/>
          <c:yMode val="edge"/>
          <c:x val="0.24117699303852033"/>
          <c:y val="0.1362702518541142"/>
          <c:w val="0.71905032905565758"/>
          <c:h val="0.65849010722070001"/>
        </c:manualLayout>
      </c:layout>
      <c:scatterChart>
        <c:scatterStyle val="smoothMarker"/>
        <c:varyColors val="0"/>
        <c:ser>
          <c:idx val="1"/>
          <c:order val="0"/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xVal>
            <c:numRef>
              <c:f>GANSOS!$I$4:$I$18</c:f>
              <c:numCache>
                <c:formatCode>General</c:formatCode>
                <c:ptCount val="15"/>
                <c:pt idx="0">
                  <c:v>-1.7391999999999983</c:v>
                </c:pt>
                <c:pt idx="1">
                  <c:v>-1.2425999999999984</c:v>
                </c:pt>
                <c:pt idx="2">
                  <c:v>-0.94630000000000003</c:v>
                </c:pt>
                <c:pt idx="3">
                  <c:v>-0.71280000000000077</c:v>
                </c:pt>
                <c:pt idx="4">
                  <c:v>-0.51580000000000004</c:v>
                </c:pt>
                <c:pt idx="5">
                  <c:v>-0.33450000000000052</c:v>
                </c:pt>
                <c:pt idx="6">
                  <c:v>-0.16619999999999999</c:v>
                </c:pt>
                <c:pt idx="7">
                  <c:v>0</c:v>
                </c:pt>
                <c:pt idx="8">
                  <c:v>0.16619999999999999</c:v>
                </c:pt>
                <c:pt idx="9">
                  <c:v>0.33450000000000052</c:v>
                </c:pt>
                <c:pt idx="10">
                  <c:v>0.51580000000000004</c:v>
                </c:pt>
                <c:pt idx="11">
                  <c:v>0.71280000000000077</c:v>
                </c:pt>
                <c:pt idx="12">
                  <c:v>0.94630000000000003</c:v>
                </c:pt>
                <c:pt idx="13">
                  <c:v>1.2425999999999984</c:v>
                </c:pt>
                <c:pt idx="14">
                  <c:v>1.7391999999999983</c:v>
                </c:pt>
              </c:numCache>
            </c:numRef>
          </c:xVal>
          <c:yVal>
            <c:numRef>
              <c:f>GANSOS!$H$4:$H$18</c:f>
              <c:numCache>
                <c:formatCode>0.000</c:formatCode>
                <c:ptCount val="15"/>
                <c:pt idx="0">
                  <c:v>4.0983606557377074E-2</c:v>
                </c:pt>
                <c:pt idx="1">
                  <c:v>0.10655737704918032</c:v>
                </c:pt>
                <c:pt idx="2">
                  <c:v>0.17213114754098371</c:v>
                </c:pt>
                <c:pt idx="3">
                  <c:v>0.2377049180327869</c:v>
                </c:pt>
                <c:pt idx="4">
                  <c:v>0.30327868852459056</c:v>
                </c:pt>
                <c:pt idx="5">
                  <c:v>0.36885245901639346</c:v>
                </c:pt>
                <c:pt idx="6">
                  <c:v>0.43442622950819682</c:v>
                </c:pt>
                <c:pt idx="7">
                  <c:v>0.5</c:v>
                </c:pt>
                <c:pt idx="8">
                  <c:v>0.56557377049180324</c:v>
                </c:pt>
                <c:pt idx="9">
                  <c:v>0.6311475409836067</c:v>
                </c:pt>
                <c:pt idx="10">
                  <c:v>0.69672131147541083</c:v>
                </c:pt>
                <c:pt idx="11">
                  <c:v>0.76229508196721307</c:v>
                </c:pt>
                <c:pt idx="12">
                  <c:v>0.82786885245901776</c:v>
                </c:pt>
                <c:pt idx="13">
                  <c:v>0.89344262295081966</c:v>
                </c:pt>
                <c:pt idx="14">
                  <c:v>0.95901639344262257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A9A-4325-8159-737EDE04D2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16466816"/>
        <c:axId val="91755264"/>
      </c:scatterChart>
      <c:valAx>
        <c:axId val="116466816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125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s-VE"/>
                  <a:t>Valores de Zi</a:t>
                </a:r>
              </a:p>
            </c:rich>
          </c:tx>
          <c:layout>
            <c:manualLayout>
              <c:xMode val="edge"/>
              <c:yMode val="edge"/>
              <c:x val="0.47443181818181834"/>
              <c:y val="0.89083040661973578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VE"/>
          </a:p>
        </c:txPr>
        <c:crossAx val="91755264"/>
        <c:crossesAt val="0"/>
        <c:crossBetween val="midCat"/>
      </c:valAx>
      <c:valAx>
        <c:axId val="91755264"/>
        <c:scaling>
          <c:orientation val="minMax"/>
          <c:max val="1"/>
          <c:min val="0"/>
        </c:scaling>
        <c:delete val="0"/>
        <c:axPos val="l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s-VE" sz="1000"/>
                  <a:t>Probabilidad Acumulada</a:t>
                </a:r>
              </a:p>
            </c:rich>
          </c:tx>
          <c:layout>
            <c:manualLayout>
              <c:xMode val="edge"/>
              <c:yMode val="edge"/>
              <c:x val="2.6988636363636371E-2"/>
              <c:y val="0.24890849596727935"/>
            </c:manualLayout>
          </c:layout>
          <c:overlay val="0"/>
          <c:spPr>
            <a:noFill/>
            <a:ln w="25400">
              <a:noFill/>
            </a:ln>
          </c:spPr>
        </c:title>
        <c:numFmt formatCode="0.000" sourceLinked="1"/>
        <c:majorTickMark val="out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125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VE"/>
          </a:p>
        </c:txPr>
        <c:crossAx val="116466816"/>
        <c:crossesAt val="-2"/>
        <c:crossBetween val="midCat"/>
        <c:majorUnit val="0.2"/>
        <c:minorUnit val="0.05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125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s-VE"/>
    </a:p>
  </c:txPr>
  <c:externalData r:id="rId2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autoTitleDeleted val="0"/>
    <c:plotArea>
      <c:layout>
        <c:manualLayout>
          <c:layoutTarget val="inner"/>
          <c:xMode val="edge"/>
          <c:yMode val="edge"/>
          <c:x val="0.14305177111716624"/>
          <c:y val="8.5858956392967214E-2"/>
          <c:w val="0.71934604904632149"/>
          <c:h val="0.5861316077628651"/>
        </c:manualLayout>
      </c:layout>
      <c:lineChart>
        <c:grouping val="standard"/>
        <c:varyColors val="0"/>
        <c:ser>
          <c:idx val="1"/>
          <c:order val="0"/>
          <c:tx>
            <c:v>Dsit. Normal</c:v>
          </c:tx>
          <c:spPr>
            <a:ln w="12700">
              <a:solidFill>
                <a:srgbClr val="FF00FF"/>
              </a:solidFill>
              <a:prstDash val="solid"/>
            </a:ln>
          </c:spPr>
          <c:marker>
            <c:symbol val="square"/>
            <c:size val="5"/>
            <c:spPr>
              <a:solidFill>
                <a:srgbClr val="FF00FF"/>
              </a:solidFill>
              <a:ln>
                <a:solidFill>
                  <a:srgbClr val="FF00FF"/>
                </a:solidFill>
                <a:prstDash val="solid"/>
              </a:ln>
            </c:spPr>
          </c:marker>
          <c:cat>
            <c:numRef>
              <c:f>'errores estandarizados'!$J$4:$J$18</c:f>
              <c:numCache>
                <c:formatCode>General</c:formatCode>
                <c:ptCount val="15"/>
                <c:pt idx="0">
                  <c:v>-1.7391999999999983</c:v>
                </c:pt>
                <c:pt idx="1">
                  <c:v>-1.2425999999999984</c:v>
                </c:pt>
                <c:pt idx="2">
                  <c:v>-0.94630000000000003</c:v>
                </c:pt>
                <c:pt idx="3">
                  <c:v>-0.71280000000000077</c:v>
                </c:pt>
                <c:pt idx="4">
                  <c:v>-0.51580000000000004</c:v>
                </c:pt>
                <c:pt idx="5">
                  <c:v>-0.33450000000000052</c:v>
                </c:pt>
                <c:pt idx="6">
                  <c:v>-0.16619999999999999</c:v>
                </c:pt>
                <c:pt idx="7">
                  <c:v>0</c:v>
                </c:pt>
                <c:pt idx="8">
                  <c:v>0.16619999999999999</c:v>
                </c:pt>
                <c:pt idx="9">
                  <c:v>0.33450000000000052</c:v>
                </c:pt>
                <c:pt idx="10">
                  <c:v>0.51580000000000004</c:v>
                </c:pt>
                <c:pt idx="11">
                  <c:v>0.71280000000000077</c:v>
                </c:pt>
                <c:pt idx="12">
                  <c:v>0.94630000000000003</c:v>
                </c:pt>
                <c:pt idx="13">
                  <c:v>1.2425999999999984</c:v>
                </c:pt>
                <c:pt idx="14">
                  <c:v>1.7391999999999983</c:v>
                </c:pt>
              </c:numCache>
            </c:numRef>
          </c:cat>
          <c:val>
            <c:numRef>
              <c:f>'errores estandarizados'!$I$4:$I$18</c:f>
              <c:numCache>
                <c:formatCode>0.000</c:formatCode>
                <c:ptCount val="15"/>
                <c:pt idx="0">
                  <c:v>4.0983606557377074E-2</c:v>
                </c:pt>
                <c:pt idx="1">
                  <c:v>0.10655737704918032</c:v>
                </c:pt>
                <c:pt idx="2">
                  <c:v>0.17213114754098371</c:v>
                </c:pt>
                <c:pt idx="3">
                  <c:v>0.2377049180327869</c:v>
                </c:pt>
                <c:pt idx="4">
                  <c:v>0.30327868852459056</c:v>
                </c:pt>
                <c:pt idx="5">
                  <c:v>0.36885245901639346</c:v>
                </c:pt>
                <c:pt idx="6">
                  <c:v>0.43442622950819682</c:v>
                </c:pt>
                <c:pt idx="7">
                  <c:v>0.5</c:v>
                </c:pt>
                <c:pt idx="8">
                  <c:v>0.56557377049180324</c:v>
                </c:pt>
                <c:pt idx="9">
                  <c:v>0.6311475409836067</c:v>
                </c:pt>
                <c:pt idx="10">
                  <c:v>0.69672131147541083</c:v>
                </c:pt>
                <c:pt idx="11">
                  <c:v>0.76229508196721307</c:v>
                </c:pt>
                <c:pt idx="12">
                  <c:v>0.82786885245901776</c:v>
                </c:pt>
                <c:pt idx="13">
                  <c:v>0.89344262295081966</c:v>
                </c:pt>
                <c:pt idx="14">
                  <c:v>0.95901639344262257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BD42-4629-ABE6-AE9910113D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859584"/>
        <c:axId val="91862144"/>
      </c:lineChart>
      <c:lineChart>
        <c:grouping val="standard"/>
        <c:varyColors val="0"/>
        <c:ser>
          <c:idx val="0"/>
          <c:order val="1"/>
          <c:tx>
            <c:v>Residuales</c:v>
          </c:tx>
          <c:spPr>
            <a:ln w="12700">
              <a:solidFill>
                <a:srgbClr val="000080"/>
              </a:solidFill>
              <a:prstDash val="solid"/>
            </a:ln>
          </c:spPr>
          <c:marker>
            <c:symbol val="diamond"/>
            <c:size val="5"/>
            <c:spPr>
              <a:solidFill>
                <a:srgbClr val="000080"/>
              </a:solidFill>
              <a:ln>
                <a:solidFill>
                  <a:srgbClr val="000080"/>
                </a:solidFill>
                <a:prstDash val="solid"/>
              </a:ln>
            </c:spPr>
          </c:marker>
          <c:val>
            <c:numRef>
              <c:f>'errores estandarizados'!$G$4:$G$18</c:f>
              <c:numCache>
                <c:formatCode>0.00</c:formatCode>
                <c:ptCount val="15"/>
                <c:pt idx="0">
                  <c:v>-1.7266460473893881</c:v>
                </c:pt>
                <c:pt idx="1">
                  <c:v>-1.1237942964982162</c:v>
                </c:pt>
                <c:pt idx="2">
                  <c:v>-0.82895299952168811</c:v>
                </c:pt>
                <c:pt idx="3">
                  <c:v>-0.8037786672708519</c:v>
                </c:pt>
                <c:pt idx="4">
                  <c:v>-0.77860433502001491</c:v>
                </c:pt>
                <c:pt idx="5">
                  <c:v>-0.46392518188455173</c:v>
                </c:pt>
                <c:pt idx="6">
                  <c:v>-0.41609876284336378</c:v>
                </c:pt>
                <c:pt idx="7">
                  <c:v>-7.5356468861396533E-2</c:v>
                </c:pt>
                <c:pt idx="8">
                  <c:v>-2.3374367494902556E-2</c:v>
                </c:pt>
                <c:pt idx="9">
                  <c:v>0.10812015097504736</c:v>
                </c:pt>
                <c:pt idx="10">
                  <c:v>0.84202663032082292</c:v>
                </c:pt>
                <c:pt idx="11">
                  <c:v>0.94583742416232353</c:v>
                </c:pt>
                <c:pt idx="12">
                  <c:v>1.156557978611872</c:v>
                </c:pt>
                <c:pt idx="13">
                  <c:v>1.2351908156846279</c:v>
                </c:pt>
                <c:pt idx="14">
                  <c:v>1.9528107141958075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D42-4629-ABE6-AE9910113D2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91864064"/>
        <c:axId val="91878144"/>
      </c:lineChart>
      <c:catAx>
        <c:axId val="91859584"/>
        <c:scaling>
          <c:orientation val="minMax"/>
        </c:scaling>
        <c:delete val="0"/>
        <c:axPos val="b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s-VE"/>
                  <a:t>Valores Z</a:t>
                </a:r>
              </a:p>
            </c:rich>
          </c:tx>
          <c:layout>
            <c:manualLayout>
              <c:xMode val="edge"/>
              <c:yMode val="edge"/>
              <c:x val="0.44504995458673846"/>
              <c:y val="0.89555346213777454"/>
            </c:manualLayout>
          </c:layout>
          <c:overlay val="0"/>
          <c:spPr>
            <a:noFill/>
            <a:ln w="25400">
              <a:noFill/>
            </a:ln>
          </c:spPr>
        </c:title>
        <c:numFmt formatCode="General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-540000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VE"/>
          </a:p>
        </c:txPr>
        <c:crossAx val="91862144"/>
        <c:crosses val="autoZero"/>
        <c:auto val="0"/>
        <c:lblAlgn val="ctr"/>
        <c:lblOffset val="100"/>
        <c:tickLblSkip val="1"/>
        <c:tickMarkSkip val="1"/>
        <c:noMultiLvlLbl val="0"/>
      </c:catAx>
      <c:valAx>
        <c:axId val="91862144"/>
        <c:scaling>
          <c:orientation val="minMax"/>
          <c:max val="1"/>
        </c:scaling>
        <c:delete val="0"/>
        <c:axPos val="l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s-VE"/>
                  <a:t>Probabilidad Acumulada</a:t>
                </a:r>
              </a:p>
            </c:rich>
          </c:tx>
          <c:layout>
            <c:manualLayout>
              <c:xMode val="edge"/>
              <c:yMode val="edge"/>
              <c:x val="2.4523160762942781E-2"/>
              <c:y val="0.1868694933258698"/>
            </c:manualLayout>
          </c:layout>
          <c:overlay val="0"/>
          <c:spPr>
            <a:noFill/>
            <a:ln w="25400">
              <a:noFill/>
            </a:ln>
          </c:spPr>
        </c:title>
        <c:numFmt formatCode="0.000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VE"/>
          </a:p>
        </c:txPr>
        <c:crossAx val="91859584"/>
        <c:crosses val="autoZero"/>
        <c:crossBetween val="between"/>
      </c:valAx>
      <c:catAx>
        <c:axId val="91864064"/>
        <c:scaling>
          <c:orientation val="minMax"/>
        </c:scaling>
        <c:delete val="1"/>
        <c:axPos val="b"/>
        <c:majorTickMark val="out"/>
        <c:minorTickMark val="none"/>
        <c:tickLblPos val="none"/>
        <c:crossAx val="91878144"/>
        <c:crosses val="autoZero"/>
        <c:auto val="0"/>
        <c:lblAlgn val="ctr"/>
        <c:lblOffset val="100"/>
        <c:noMultiLvlLbl val="0"/>
      </c:catAx>
      <c:valAx>
        <c:axId val="91878144"/>
        <c:scaling>
          <c:orientation val="minMax"/>
          <c:max val="4"/>
          <c:min val="-4"/>
        </c:scaling>
        <c:delete val="0"/>
        <c:axPos val="r"/>
        <c:title>
          <c:tx>
            <c:rich>
              <a:bodyPr/>
              <a:lstStyle/>
              <a:p>
                <a:pPr>
                  <a:defRPr sz="1000" b="1" i="0" u="none" strike="noStrike" baseline="0">
                    <a:solidFill>
                      <a:srgbClr val="000000"/>
                    </a:solidFill>
                    <a:latin typeface="Arial"/>
                    <a:ea typeface="Arial"/>
                    <a:cs typeface="Arial"/>
                  </a:defRPr>
                </a:pPr>
                <a:r>
                  <a:rPr lang="es-VE"/>
                  <a:t>Residuales</a:t>
                </a:r>
              </a:p>
            </c:rich>
          </c:tx>
          <c:layout>
            <c:manualLayout>
              <c:xMode val="edge"/>
              <c:yMode val="edge"/>
              <c:x val="0.93596730245231607"/>
              <c:y val="0.3181831913386437"/>
            </c:manualLayout>
          </c:layout>
          <c:overlay val="0"/>
          <c:spPr>
            <a:noFill/>
            <a:ln w="25400">
              <a:noFill/>
            </a:ln>
          </c:spPr>
        </c:title>
        <c:numFmt formatCode="0.00" sourceLinked="1"/>
        <c:majorTickMark val="cross"/>
        <c:minorTickMark val="none"/>
        <c:tickLblPos val="nextTo"/>
        <c:spPr>
          <a:ln w="3175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000" b="0" i="0" u="none" strike="noStrike" baseline="0">
                <a:solidFill>
                  <a:srgbClr val="000000"/>
                </a:solidFill>
                <a:latin typeface="Arial"/>
                <a:ea typeface="Arial"/>
                <a:cs typeface="Arial"/>
              </a:defRPr>
            </a:pPr>
            <a:endParaRPr lang="es-VE"/>
          </a:p>
        </c:txPr>
        <c:crossAx val="91864064"/>
        <c:crosses val="max"/>
        <c:crossBetween val="between"/>
      </c:valAx>
      <c:spPr>
        <a:solidFill>
          <a:srgbClr val="FFFFFF"/>
        </a:solidFill>
        <a:ln w="12700">
          <a:solidFill>
            <a:srgbClr val="808080"/>
          </a:solidFill>
          <a:prstDash val="solid"/>
        </a:ln>
      </c:spPr>
    </c:plotArea>
    <c:legend>
      <c:legendPos val="r"/>
      <c:layout>
        <c:manualLayout>
          <c:xMode val="edge"/>
          <c:yMode val="edge"/>
          <c:x val="0.17983651226158037"/>
          <c:y val="0.11111159062619258"/>
          <c:w val="0.18801089918256181"/>
          <c:h val="0.12878843458945094"/>
        </c:manualLayout>
      </c:layout>
      <c:overlay val="0"/>
      <c:spPr>
        <a:solidFill>
          <a:srgbClr val="FFFFFF"/>
        </a:solidFill>
        <a:ln w="3175">
          <a:solidFill>
            <a:srgbClr val="000000"/>
          </a:solidFill>
          <a:prstDash val="solid"/>
        </a:ln>
      </c:spPr>
      <c:txPr>
        <a:bodyPr/>
        <a:lstStyle/>
        <a:p>
          <a:pPr>
            <a:defRPr sz="920" b="0" i="0" u="none" strike="noStrike" baseline="0">
              <a:solidFill>
                <a:srgbClr val="000000"/>
              </a:solidFill>
              <a:latin typeface="Arial"/>
              <a:ea typeface="Arial"/>
              <a:cs typeface="Arial"/>
            </a:defRPr>
          </a:pPr>
          <a:endParaRPr lang="es-VE"/>
        </a:p>
      </c:txPr>
    </c:legend>
    <c:plotVisOnly val="1"/>
    <c:dispBlanksAs val="gap"/>
    <c:showDLblsOverMax val="0"/>
  </c:chart>
  <c:spPr>
    <a:solidFill>
      <a:srgbClr val="FFFFFF"/>
    </a:solidFill>
    <a:ln w="3175">
      <a:solidFill>
        <a:srgbClr val="000000"/>
      </a:solidFill>
      <a:prstDash val="solid"/>
    </a:ln>
  </c:spPr>
  <c:txPr>
    <a:bodyPr/>
    <a:lstStyle/>
    <a:p>
      <a:pPr>
        <a:defRPr sz="1000" b="0" i="0" u="none" strike="noStrike" baseline="0">
          <a:solidFill>
            <a:srgbClr val="000000"/>
          </a:solidFill>
          <a:latin typeface="Arial"/>
          <a:ea typeface="Arial"/>
          <a:cs typeface="Arial"/>
        </a:defRPr>
      </a:pPr>
      <a:endParaRPr lang="es-VE"/>
    </a:p>
  </c:txPr>
  <c:externalData r:id="rId2">
    <c:autoUpdate val="0"/>
  </c:externalData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569D68A-BF72-4A38-A421-25CE5CD7BD20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s-MX"/>
        </a:p>
      </dgm:t>
    </dgm:pt>
    <dgm:pt modelId="{81F2748F-4852-45B8-AEBD-40502CCA160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Datos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(homogeneidad de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las varianzas)</a:t>
          </a:r>
          <a:endParaRPr kumimoji="0" lang="es-ES" altLang="es-MX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4817D59-AE46-4CD0-B9AA-ABF68B0C641D}" type="parTrans" cxnId="{14C8827B-EF6A-47AF-8BA8-82135CC6FB3B}">
      <dgm:prSet/>
      <dgm:spPr/>
      <dgm:t>
        <a:bodyPr/>
        <a:lstStyle/>
        <a:p>
          <a:endParaRPr lang="es-MX"/>
        </a:p>
      </dgm:t>
    </dgm:pt>
    <dgm:pt modelId="{C7F57E6C-1CC2-4C36-B122-786F7D3D000A}" type="sibTrans" cxnId="{14C8827B-EF6A-47AF-8BA8-82135CC6FB3B}">
      <dgm:prSet/>
      <dgm:spPr/>
      <dgm:t>
        <a:bodyPr/>
        <a:lstStyle/>
        <a:p>
          <a:endParaRPr lang="es-MX"/>
        </a:p>
      </dgm:t>
    </dgm:pt>
    <dgm:pt modelId="{1686AE63-10EF-4E38-BEBE-84AF8A2F65A7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Sí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F-test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(ANOVA)</a:t>
          </a:r>
          <a:endParaRPr kumimoji="0" lang="es-ES" altLang="es-MX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830C92D6-C371-492D-A5C1-AD7BAA6A6BC7}" type="parTrans" cxnId="{EB03E79C-B5DE-48CA-89A5-D6DB6D216C67}">
      <dgm:prSet/>
      <dgm:spPr/>
      <dgm:t>
        <a:bodyPr/>
        <a:lstStyle/>
        <a:p>
          <a:endParaRPr lang="es-MX"/>
        </a:p>
      </dgm:t>
    </dgm:pt>
    <dgm:pt modelId="{0836762B-70AF-400D-A9AC-83E0005CFD9C}" type="sibTrans" cxnId="{EB03E79C-B5DE-48CA-89A5-D6DB6D216C67}">
      <dgm:prSet/>
      <dgm:spPr/>
      <dgm:t>
        <a:bodyPr/>
        <a:lstStyle/>
        <a:p>
          <a:endParaRPr lang="es-MX"/>
        </a:p>
      </dgm:t>
    </dgm:pt>
    <dgm:pt modelId="{1F6A7A8D-B23C-4454-BF76-8884A9F86DC9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No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Prueba no Paramétrica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(p. ej. Kruskal-Wallis)</a:t>
          </a:r>
          <a:endParaRPr kumimoji="0" lang="es-ES" altLang="es-MX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FD93E35C-2589-4C23-ACA2-8AC0900F28E6}" type="parTrans" cxnId="{AE8E283F-921C-42B0-84AB-55510BCBF7A3}">
      <dgm:prSet/>
      <dgm:spPr/>
      <dgm:t>
        <a:bodyPr/>
        <a:lstStyle/>
        <a:p>
          <a:endParaRPr lang="es-MX"/>
        </a:p>
      </dgm:t>
    </dgm:pt>
    <dgm:pt modelId="{4CE708D5-9360-4B86-B24E-4D40DA0A0195}" type="sibTrans" cxnId="{AE8E283F-921C-42B0-84AB-55510BCBF7A3}">
      <dgm:prSet/>
      <dgm:spPr/>
      <dgm:t>
        <a:bodyPr/>
        <a:lstStyle/>
        <a:p>
          <a:endParaRPr lang="es-MX"/>
        </a:p>
      </dgm:t>
    </dgm:pt>
    <dgm:pt modelId="{F450A20D-E572-40AF-B4E7-351DC6A84E46}">
      <dgm:prSet/>
      <dgm:spPr/>
      <dgm:t>
        <a:bodyPr/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No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F-test de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Brown y Forsythe</a:t>
          </a:r>
          <a:endParaRPr kumimoji="0" lang="es-ES" altLang="es-MX" b="0" i="0" u="none" strike="noStrike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C9DBBAB0-3301-4FDC-BE69-075440F5611E}" type="parTrans" cxnId="{76B52A5B-F26A-45AC-8D73-3063CB31EDE0}">
      <dgm:prSet/>
      <dgm:spPr/>
      <dgm:t>
        <a:bodyPr/>
        <a:lstStyle/>
        <a:p>
          <a:endParaRPr lang="es-MX"/>
        </a:p>
      </dgm:t>
    </dgm:pt>
    <dgm:pt modelId="{B87EFA19-D8C9-4FE6-B0EA-FB61BA6A4EBC}" type="sibTrans" cxnId="{76B52A5B-F26A-45AC-8D73-3063CB31EDE0}">
      <dgm:prSet/>
      <dgm:spPr/>
      <dgm:t>
        <a:bodyPr/>
        <a:lstStyle/>
        <a:p>
          <a:endParaRPr lang="es-MX"/>
        </a:p>
      </dgm:t>
    </dgm:pt>
    <dgm:pt modelId="{D8012C26-78AD-4178-90AC-EFB7BC87CED6}" type="pres">
      <dgm:prSet presAssocID="{A569D68A-BF72-4A38-A421-25CE5CD7BD20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704E3D2-9240-4787-AAB0-15B1D7A644BF}" type="pres">
      <dgm:prSet presAssocID="{81F2748F-4852-45B8-AEBD-40502CCA1609}" presName="hierRoot1" presStyleCnt="0">
        <dgm:presLayoutVars>
          <dgm:hierBranch/>
        </dgm:presLayoutVars>
      </dgm:prSet>
      <dgm:spPr/>
    </dgm:pt>
    <dgm:pt modelId="{9027AD54-27EF-4B0C-BF51-6B388123E882}" type="pres">
      <dgm:prSet presAssocID="{81F2748F-4852-45B8-AEBD-40502CCA1609}" presName="rootComposite1" presStyleCnt="0"/>
      <dgm:spPr/>
    </dgm:pt>
    <dgm:pt modelId="{5A491800-868B-4376-B1F4-4B6FE17C0D63}" type="pres">
      <dgm:prSet presAssocID="{81F2748F-4852-45B8-AEBD-40502CCA1609}" presName="rootText1" presStyleLbl="node0" presStyleIdx="0" presStyleCnt="1">
        <dgm:presLayoutVars>
          <dgm:chPref val="3"/>
        </dgm:presLayoutVars>
      </dgm:prSet>
      <dgm:spPr/>
    </dgm:pt>
    <dgm:pt modelId="{6F7F622F-9DFC-4859-A27E-867F1A80365D}" type="pres">
      <dgm:prSet presAssocID="{81F2748F-4852-45B8-AEBD-40502CCA1609}" presName="rootConnector1" presStyleLbl="node1" presStyleIdx="0" presStyleCnt="0"/>
      <dgm:spPr/>
    </dgm:pt>
    <dgm:pt modelId="{3142F53C-FCF0-49EE-B419-9F16208B15F6}" type="pres">
      <dgm:prSet presAssocID="{81F2748F-4852-45B8-AEBD-40502CCA1609}" presName="hierChild2" presStyleCnt="0"/>
      <dgm:spPr/>
    </dgm:pt>
    <dgm:pt modelId="{F5FDB250-CFD7-4DB2-9804-EA60650638CD}" type="pres">
      <dgm:prSet presAssocID="{830C92D6-C371-492D-A5C1-AD7BAA6A6BC7}" presName="Name35" presStyleLbl="parChTrans1D2" presStyleIdx="0" presStyleCnt="3"/>
      <dgm:spPr/>
    </dgm:pt>
    <dgm:pt modelId="{0BB2E63B-0D47-4EA2-A67A-03FC72E828BF}" type="pres">
      <dgm:prSet presAssocID="{1686AE63-10EF-4E38-BEBE-84AF8A2F65A7}" presName="hierRoot2" presStyleCnt="0">
        <dgm:presLayoutVars>
          <dgm:hierBranch/>
        </dgm:presLayoutVars>
      </dgm:prSet>
      <dgm:spPr/>
    </dgm:pt>
    <dgm:pt modelId="{608D2E17-5C05-478F-A3B0-5664607991AA}" type="pres">
      <dgm:prSet presAssocID="{1686AE63-10EF-4E38-BEBE-84AF8A2F65A7}" presName="rootComposite" presStyleCnt="0"/>
      <dgm:spPr/>
    </dgm:pt>
    <dgm:pt modelId="{102D67DD-0F50-499C-B40E-EEA29EBE75F1}" type="pres">
      <dgm:prSet presAssocID="{1686AE63-10EF-4E38-BEBE-84AF8A2F65A7}" presName="rootText" presStyleLbl="node2" presStyleIdx="0" presStyleCnt="3">
        <dgm:presLayoutVars>
          <dgm:chPref val="3"/>
        </dgm:presLayoutVars>
      </dgm:prSet>
      <dgm:spPr/>
    </dgm:pt>
    <dgm:pt modelId="{7948DA43-9753-4CCA-9E7E-1F2F89947C4C}" type="pres">
      <dgm:prSet presAssocID="{1686AE63-10EF-4E38-BEBE-84AF8A2F65A7}" presName="rootConnector" presStyleLbl="node2" presStyleIdx="0" presStyleCnt="3"/>
      <dgm:spPr/>
    </dgm:pt>
    <dgm:pt modelId="{8EDD7BA6-648F-4EE8-92F6-4962D1C9F4BE}" type="pres">
      <dgm:prSet presAssocID="{1686AE63-10EF-4E38-BEBE-84AF8A2F65A7}" presName="hierChild4" presStyleCnt="0"/>
      <dgm:spPr/>
    </dgm:pt>
    <dgm:pt modelId="{426100B6-DA07-468B-8FA0-F3D08B08D85F}" type="pres">
      <dgm:prSet presAssocID="{1686AE63-10EF-4E38-BEBE-84AF8A2F65A7}" presName="hierChild5" presStyleCnt="0"/>
      <dgm:spPr/>
    </dgm:pt>
    <dgm:pt modelId="{9CE72CD2-9AE2-4E1C-B014-792DC0F58170}" type="pres">
      <dgm:prSet presAssocID="{FD93E35C-2589-4C23-ACA2-8AC0900F28E6}" presName="Name35" presStyleLbl="parChTrans1D2" presStyleIdx="1" presStyleCnt="3"/>
      <dgm:spPr/>
    </dgm:pt>
    <dgm:pt modelId="{0A96E93D-6053-414F-98E6-E7EE63D3FC37}" type="pres">
      <dgm:prSet presAssocID="{1F6A7A8D-B23C-4454-BF76-8884A9F86DC9}" presName="hierRoot2" presStyleCnt="0">
        <dgm:presLayoutVars>
          <dgm:hierBranch/>
        </dgm:presLayoutVars>
      </dgm:prSet>
      <dgm:spPr/>
    </dgm:pt>
    <dgm:pt modelId="{0D2E68BA-FCFF-4DCC-9F6F-11F43C75CB31}" type="pres">
      <dgm:prSet presAssocID="{1F6A7A8D-B23C-4454-BF76-8884A9F86DC9}" presName="rootComposite" presStyleCnt="0"/>
      <dgm:spPr/>
    </dgm:pt>
    <dgm:pt modelId="{30FB1C1A-3D07-420D-A538-711159EB533D}" type="pres">
      <dgm:prSet presAssocID="{1F6A7A8D-B23C-4454-BF76-8884A9F86DC9}" presName="rootText" presStyleLbl="node2" presStyleIdx="1" presStyleCnt="3">
        <dgm:presLayoutVars>
          <dgm:chPref val="3"/>
        </dgm:presLayoutVars>
      </dgm:prSet>
      <dgm:spPr/>
    </dgm:pt>
    <dgm:pt modelId="{7CD14BF0-8668-4AA7-B744-6B8EDC84FE98}" type="pres">
      <dgm:prSet presAssocID="{1F6A7A8D-B23C-4454-BF76-8884A9F86DC9}" presName="rootConnector" presStyleLbl="node2" presStyleIdx="1" presStyleCnt="3"/>
      <dgm:spPr/>
    </dgm:pt>
    <dgm:pt modelId="{735E3F3C-142A-470A-B31D-C754495F652E}" type="pres">
      <dgm:prSet presAssocID="{1F6A7A8D-B23C-4454-BF76-8884A9F86DC9}" presName="hierChild4" presStyleCnt="0"/>
      <dgm:spPr/>
    </dgm:pt>
    <dgm:pt modelId="{6BA031D0-E0DB-4074-A11C-9D1EC703BD4F}" type="pres">
      <dgm:prSet presAssocID="{1F6A7A8D-B23C-4454-BF76-8884A9F86DC9}" presName="hierChild5" presStyleCnt="0"/>
      <dgm:spPr/>
    </dgm:pt>
    <dgm:pt modelId="{F6835D6C-124B-48F2-B893-9C0B0262222C}" type="pres">
      <dgm:prSet presAssocID="{C9DBBAB0-3301-4FDC-BE69-075440F5611E}" presName="Name35" presStyleLbl="parChTrans1D2" presStyleIdx="2" presStyleCnt="3"/>
      <dgm:spPr/>
    </dgm:pt>
    <dgm:pt modelId="{459825ED-A58A-472C-9958-F4D41C5AA416}" type="pres">
      <dgm:prSet presAssocID="{F450A20D-E572-40AF-B4E7-351DC6A84E46}" presName="hierRoot2" presStyleCnt="0">
        <dgm:presLayoutVars>
          <dgm:hierBranch/>
        </dgm:presLayoutVars>
      </dgm:prSet>
      <dgm:spPr/>
    </dgm:pt>
    <dgm:pt modelId="{7A0B8320-9473-4495-A009-B929EDDAC548}" type="pres">
      <dgm:prSet presAssocID="{F450A20D-E572-40AF-B4E7-351DC6A84E46}" presName="rootComposite" presStyleCnt="0"/>
      <dgm:spPr/>
    </dgm:pt>
    <dgm:pt modelId="{5E6C2ED5-22F5-4605-A099-6119D69C7A77}" type="pres">
      <dgm:prSet presAssocID="{F450A20D-E572-40AF-B4E7-351DC6A84E46}" presName="rootText" presStyleLbl="node2" presStyleIdx="2" presStyleCnt="3">
        <dgm:presLayoutVars>
          <dgm:chPref val="3"/>
        </dgm:presLayoutVars>
      </dgm:prSet>
      <dgm:spPr/>
    </dgm:pt>
    <dgm:pt modelId="{D8241DBF-D15A-4F15-9C97-7EADFC24A1B2}" type="pres">
      <dgm:prSet presAssocID="{F450A20D-E572-40AF-B4E7-351DC6A84E46}" presName="rootConnector" presStyleLbl="node2" presStyleIdx="2" presStyleCnt="3"/>
      <dgm:spPr/>
    </dgm:pt>
    <dgm:pt modelId="{6422D0B7-80D8-4E15-82DF-2ABF2025C25E}" type="pres">
      <dgm:prSet presAssocID="{F450A20D-E572-40AF-B4E7-351DC6A84E46}" presName="hierChild4" presStyleCnt="0"/>
      <dgm:spPr/>
    </dgm:pt>
    <dgm:pt modelId="{D2DAA71E-95E2-4A99-8FD5-EAE2FBADECB6}" type="pres">
      <dgm:prSet presAssocID="{F450A20D-E572-40AF-B4E7-351DC6A84E46}" presName="hierChild5" presStyleCnt="0"/>
      <dgm:spPr/>
    </dgm:pt>
    <dgm:pt modelId="{7A883498-D46E-437A-ABC9-B2D6FE16845E}" type="pres">
      <dgm:prSet presAssocID="{81F2748F-4852-45B8-AEBD-40502CCA1609}" presName="hierChild3" presStyleCnt="0"/>
      <dgm:spPr/>
    </dgm:pt>
  </dgm:ptLst>
  <dgm:cxnLst>
    <dgm:cxn modelId="{668C8B06-DC02-4BFE-AD58-CA9AFD2E95A3}" type="presOf" srcId="{1F6A7A8D-B23C-4454-BF76-8884A9F86DC9}" destId="{30FB1C1A-3D07-420D-A538-711159EB533D}" srcOrd="0" destOrd="0" presId="urn:microsoft.com/office/officeart/2005/8/layout/orgChart1"/>
    <dgm:cxn modelId="{7BD63D13-52FE-414E-B07C-8D90D6A23B64}" type="presOf" srcId="{830C92D6-C371-492D-A5C1-AD7BAA6A6BC7}" destId="{F5FDB250-CFD7-4DB2-9804-EA60650638CD}" srcOrd="0" destOrd="0" presId="urn:microsoft.com/office/officeart/2005/8/layout/orgChart1"/>
    <dgm:cxn modelId="{A60FE820-9A5B-4CA9-8043-4CF406567F50}" type="presOf" srcId="{81F2748F-4852-45B8-AEBD-40502CCA1609}" destId="{5A491800-868B-4376-B1F4-4B6FE17C0D63}" srcOrd="0" destOrd="0" presId="urn:microsoft.com/office/officeart/2005/8/layout/orgChart1"/>
    <dgm:cxn modelId="{C3C36535-7A5E-4998-9AF5-B3650D5925AA}" type="presOf" srcId="{1686AE63-10EF-4E38-BEBE-84AF8A2F65A7}" destId="{7948DA43-9753-4CCA-9E7E-1F2F89947C4C}" srcOrd="1" destOrd="0" presId="urn:microsoft.com/office/officeart/2005/8/layout/orgChart1"/>
    <dgm:cxn modelId="{D261D339-C91E-4848-9874-6FF387F2A034}" type="presOf" srcId="{FD93E35C-2589-4C23-ACA2-8AC0900F28E6}" destId="{9CE72CD2-9AE2-4E1C-B014-792DC0F58170}" srcOrd="0" destOrd="0" presId="urn:microsoft.com/office/officeart/2005/8/layout/orgChart1"/>
    <dgm:cxn modelId="{AE8E283F-921C-42B0-84AB-55510BCBF7A3}" srcId="{81F2748F-4852-45B8-AEBD-40502CCA1609}" destId="{1F6A7A8D-B23C-4454-BF76-8884A9F86DC9}" srcOrd="1" destOrd="0" parTransId="{FD93E35C-2589-4C23-ACA2-8AC0900F28E6}" sibTransId="{4CE708D5-9360-4B86-B24E-4D40DA0A0195}"/>
    <dgm:cxn modelId="{76B52A5B-F26A-45AC-8D73-3063CB31EDE0}" srcId="{81F2748F-4852-45B8-AEBD-40502CCA1609}" destId="{F450A20D-E572-40AF-B4E7-351DC6A84E46}" srcOrd="2" destOrd="0" parTransId="{C9DBBAB0-3301-4FDC-BE69-075440F5611E}" sibTransId="{B87EFA19-D8C9-4FE6-B0EA-FB61BA6A4EBC}"/>
    <dgm:cxn modelId="{0DC21C4C-1205-43DE-938C-3E9EA95ADF9A}" type="presOf" srcId="{F450A20D-E572-40AF-B4E7-351DC6A84E46}" destId="{D8241DBF-D15A-4F15-9C97-7EADFC24A1B2}" srcOrd="1" destOrd="0" presId="urn:microsoft.com/office/officeart/2005/8/layout/orgChart1"/>
    <dgm:cxn modelId="{D9FF1A52-83FF-47BE-B4C8-20C816FC5EE2}" type="presOf" srcId="{1F6A7A8D-B23C-4454-BF76-8884A9F86DC9}" destId="{7CD14BF0-8668-4AA7-B744-6B8EDC84FE98}" srcOrd="1" destOrd="0" presId="urn:microsoft.com/office/officeart/2005/8/layout/orgChart1"/>
    <dgm:cxn modelId="{EF84DD53-8220-4490-A6C3-72CFEF88B626}" type="presOf" srcId="{A569D68A-BF72-4A38-A421-25CE5CD7BD20}" destId="{D8012C26-78AD-4178-90AC-EFB7BC87CED6}" srcOrd="0" destOrd="0" presId="urn:microsoft.com/office/officeart/2005/8/layout/orgChart1"/>
    <dgm:cxn modelId="{40205854-D9FD-4389-B920-6743641BCEFC}" type="presOf" srcId="{1686AE63-10EF-4E38-BEBE-84AF8A2F65A7}" destId="{102D67DD-0F50-499C-B40E-EEA29EBE75F1}" srcOrd="0" destOrd="0" presId="urn:microsoft.com/office/officeart/2005/8/layout/orgChart1"/>
    <dgm:cxn modelId="{14C8827B-EF6A-47AF-8BA8-82135CC6FB3B}" srcId="{A569D68A-BF72-4A38-A421-25CE5CD7BD20}" destId="{81F2748F-4852-45B8-AEBD-40502CCA1609}" srcOrd="0" destOrd="0" parTransId="{C4817D59-AE46-4CD0-B9AA-ABF68B0C641D}" sibTransId="{C7F57E6C-1CC2-4C36-B122-786F7D3D000A}"/>
    <dgm:cxn modelId="{D3A0B47D-B145-498A-84F8-8C911A11B9C2}" type="presOf" srcId="{81F2748F-4852-45B8-AEBD-40502CCA1609}" destId="{6F7F622F-9DFC-4859-A27E-867F1A80365D}" srcOrd="1" destOrd="0" presId="urn:microsoft.com/office/officeart/2005/8/layout/orgChart1"/>
    <dgm:cxn modelId="{371E5B92-9329-4448-AA14-64679599FA22}" type="presOf" srcId="{F450A20D-E572-40AF-B4E7-351DC6A84E46}" destId="{5E6C2ED5-22F5-4605-A099-6119D69C7A77}" srcOrd="0" destOrd="0" presId="urn:microsoft.com/office/officeart/2005/8/layout/orgChart1"/>
    <dgm:cxn modelId="{EB03E79C-B5DE-48CA-89A5-D6DB6D216C67}" srcId="{81F2748F-4852-45B8-AEBD-40502CCA1609}" destId="{1686AE63-10EF-4E38-BEBE-84AF8A2F65A7}" srcOrd="0" destOrd="0" parTransId="{830C92D6-C371-492D-A5C1-AD7BAA6A6BC7}" sibTransId="{0836762B-70AF-400D-A9AC-83E0005CFD9C}"/>
    <dgm:cxn modelId="{1BFAC3B5-5CC8-486F-88CB-912315DDA990}" type="presOf" srcId="{C9DBBAB0-3301-4FDC-BE69-075440F5611E}" destId="{F6835D6C-124B-48F2-B893-9C0B0262222C}" srcOrd="0" destOrd="0" presId="urn:microsoft.com/office/officeart/2005/8/layout/orgChart1"/>
    <dgm:cxn modelId="{AEF61721-5C80-4ED9-B265-5EBD6E406218}" type="presParOf" srcId="{D8012C26-78AD-4178-90AC-EFB7BC87CED6}" destId="{B704E3D2-9240-4787-AAB0-15B1D7A644BF}" srcOrd="0" destOrd="0" presId="urn:microsoft.com/office/officeart/2005/8/layout/orgChart1"/>
    <dgm:cxn modelId="{321C9657-51D3-4F54-8F0A-70FD0F9D1C35}" type="presParOf" srcId="{B704E3D2-9240-4787-AAB0-15B1D7A644BF}" destId="{9027AD54-27EF-4B0C-BF51-6B388123E882}" srcOrd="0" destOrd="0" presId="urn:microsoft.com/office/officeart/2005/8/layout/orgChart1"/>
    <dgm:cxn modelId="{516876D8-751D-4357-9631-7181CA803132}" type="presParOf" srcId="{9027AD54-27EF-4B0C-BF51-6B388123E882}" destId="{5A491800-868B-4376-B1F4-4B6FE17C0D63}" srcOrd="0" destOrd="0" presId="urn:microsoft.com/office/officeart/2005/8/layout/orgChart1"/>
    <dgm:cxn modelId="{E9592D78-B6A0-46BC-8A55-815411CF62CE}" type="presParOf" srcId="{9027AD54-27EF-4B0C-BF51-6B388123E882}" destId="{6F7F622F-9DFC-4859-A27E-867F1A80365D}" srcOrd="1" destOrd="0" presId="urn:microsoft.com/office/officeart/2005/8/layout/orgChart1"/>
    <dgm:cxn modelId="{1B33AF83-F216-4D92-A5C8-B5951720BDBA}" type="presParOf" srcId="{B704E3D2-9240-4787-AAB0-15B1D7A644BF}" destId="{3142F53C-FCF0-49EE-B419-9F16208B15F6}" srcOrd="1" destOrd="0" presId="urn:microsoft.com/office/officeart/2005/8/layout/orgChart1"/>
    <dgm:cxn modelId="{C0C73E80-E470-4EB7-A10A-AC4330D39264}" type="presParOf" srcId="{3142F53C-FCF0-49EE-B419-9F16208B15F6}" destId="{F5FDB250-CFD7-4DB2-9804-EA60650638CD}" srcOrd="0" destOrd="0" presId="urn:microsoft.com/office/officeart/2005/8/layout/orgChart1"/>
    <dgm:cxn modelId="{3B6D28CE-360F-4F38-BE7A-60A614E989F7}" type="presParOf" srcId="{3142F53C-FCF0-49EE-B419-9F16208B15F6}" destId="{0BB2E63B-0D47-4EA2-A67A-03FC72E828BF}" srcOrd="1" destOrd="0" presId="urn:microsoft.com/office/officeart/2005/8/layout/orgChart1"/>
    <dgm:cxn modelId="{13143E0C-F030-413C-8A1E-916E8155BCF3}" type="presParOf" srcId="{0BB2E63B-0D47-4EA2-A67A-03FC72E828BF}" destId="{608D2E17-5C05-478F-A3B0-5664607991AA}" srcOrd="0" destOrd="0" presId="urn:microsoft.com/office/officeart/2005/8/layout/orgChart1"/>
    <dgm:cxn modelId="{CFD75476-2C99-4524-A143-E4FD6D55B8A5}" type="presParOf" srcId="{608D2E17-5C05-478F-A3B0-5664607991AA}" destId="{102D67DD-0F50-499C-B40E-EEA29EBE75F1}" srcOrd="0" destOrd="0" presId="urn:microsoft.com/office/officeart/2005/8/layout/orgChart1"/>
    <dgm:cxn modelId="{B1039ADB-0200-49E8-A3C1-E210F482D356}" type="presParOf" srcId="{608D2E17-5C05-478F-A3B0-5664607991AA}" destId="{7948DA43-9753-4CCA-9E7E-1F2F89947C4C}" srcOrd="1" destOrd="0" presId="urn:microsoft.com/office/officeart/2005/8/layout/orgChart1"/>
    <dgm:cxn modelId="{35F98D18-E365-4FB8-BC7A-2B8CB0672A01}" type="presParOf" srcId="{0BB2E63B-0D47-4EA2-A67A-03FC72E828BF}" destId="{8EDD7BA6-648F-4EE8-92F6-4962D1C9F4BE}" srcOrd="1" destOrd="0" presId="urn:microsoft.com/office/officeart/2005/8/layout/orgChart1"/>
    <dgm:cxn modelId="{4FE8800C-1C98-4F09-AB6D-A578B3318DFA}" type="presParOf" srcId="{0BB2E63B-0D47-4EA2-A67A-03FC72E828BF}" destId="{426100B6-DA07-468B-8FA0-F3D08B08D85F}" srcOrd="2" destOrd="0" presId="urn:microsoft.com/office/officeart/2005/8/layout/orgChart1"/>
    <dgm:cxn modelId="{53C7943D-9AB6-4905-AE2F-2B281BAC6D66}" type="presParOf" srcId="{3142F53C-FCF0-49EE-B419-9F16208B15F6}" destId="{9CE72CD2-9AE2-4E1C-B014-792DC0F58170}" srcOrd="2" destOrd="0" presId="urn:microsoft.com/office/officeart/2005/8/layout/orgChart1"/>
    <dgm:cxn modelId="{8F461CE0-B5DC-4B82-B522-30B8B2C82A73}" type="presParOf" srcId="{3142F53C-FCF0-49EE-B419-9F16208B15F6}" destId="{0A96E93D-6053-414F-98E6-E7EE63D3FC37}" srcOrd="3" destOrd="0" presId="urn:microsoft.com/office/officeart/2005/8/layout/orgChart1"/>
    <dgm:cxn modelId="{00263719-F8BD-4258-A80A-3CCA2B715F7A}" type="presParOf" srcId="{0A96E93D-6053-414F-98E6-E7EE63D3FC37}" destId="{0D2E68BA-FCFF-4DCC-9F6F-11F43C75CB31}" srcOrd="0" destOrd="0" presId="urn:microsoft.com/office/officeart/2005/8/layout/orgChart1"/>
    <dgm:cxn modelId="{3D426669-7DD2-4221-A493-980EF9085D5C}" type="presParOf" srcId="{0D2E68BA-FCFF-4DCC-9F6F-11F43C75CB31}" destId="{30FB1C1A-3D07-420D-A538-711159EB533D}" srcOrd="0" destOrd="0" presId="urn:microsoft.com/office/officeart/2005/8/layout/orgChart1"/>
    <dgm:cxn modelId="{D0610A19-02BD-411A-8C28-6889FD1670E8}" type="presParOf" srcId="{0D2E68BA-FCFF-4DCC-9F6F-11F43C75CB31}" destId="{7CD14BF0-8668-4AA7-B744-6B8EDC84FE98}" srcOrd="1" destOrd="0" presId="urn:microsoft.com/office/officeart/2005/8/layout/orgChart1"/>
    <dgm:cxn modelId="{ED315E54-5D1A-4D0B-8111-A0D5052B1392}" type="presParOf" srcId="{0A96E93D-6053-414F-98E6-E7EE63D3FC37}" destId="{735E3F3C-142A-470A-B31D-C754495F652E}" srcOrd="1" destOrd="0" presId="urn:microsoft.com/office/officeart/2005/8/layout/orgChart1"/>
    <dgm:cxn modelId="{78081E59-AAA3-4520-86A9-945353CCD835}" type="presParOf" srcId="{0A96E93D-6053-414F-98E6-E7EE63D3FC37}" destId="{6BA031D0-E0DB-4074-A11C-9D1EC703BD4F}" srcOrd="2" destOrd="0" presId="urn:microsoft.com/office/officeart/2005/8/layout/orgChart1"/>
    <dgm:cxn modelId="{59A52360-23D1-4FA9-90A7-5CBC07815738}" type="presParOf" srcId="{3142F53C-FCF0-49EE-B419-9F16208B15F6}" destId="{F6835D6C-124B-48F2-B893-9C0B0262222C}" srcOrd="4" destOrd="0" presId="urn:microsoft.com/office/officeart/2005/8/layout/orgChart1"/>
    <dgm:cxn modelId="{AC34265B-1EC6-408C-8ACB-C13C20815037}" type="presParOf" srcId="{3142F53C-FCF0-49EE-B419-9F16208B15F6}" destId="{459825ED-A58A-472C-9958-F4D41C5AA416}" srcOrd="5" destOrd="0" presId="urn:microsoft.com/office/officeart/2005/8/layout/orgChart1"/>
    <dgm:cxn modelId="{83EA4DD0-0174-4DDA-8109-2C68D0998410}" type="presParOf" srcId="{459825ED-A58A-472C-9958-F4D41C5AA416}" destId="{7A0B8320-9473-4495-A009-B929EDDAC548}" srcOrd="0" destOrd="0" presId="urn:microsoft.com/office/officeart/2005/8/layout/orgChart1"/>
    <dgm:cxn modelId="{694B7EA2-E0A8-46BF-B210-6EF26B99812B}" type="presParOf" srcId="{7A0B8320-9473-4495-A009-B929EDDAC548}" destId="{5E6C2ED5-22F5-4605-A099-6119D69C7A77}" srcOrd="0" destOrd="0" presId="urn:microsoft.com/office/officeart/2005/8/layout/orgChart1"/>
    <dgm:cxn modelId="{8576A127-5860-465F-937C-2E5689C0E352}" type="presParOf" srcId="{7A0B8320-9473-4495-A009-B929EDDAC548}" destId="{D8241DBF-D15A-4F15-9C97-7EADFC24A1B2}" srcOrd="1" destOrd="0" presId="urn:microsoft.com/office/officeart/2005/8/layout/orgChart1"/>
    <dgm:cxn modelId="{A844EB94-F676-430F-ADC0-943BDF2A2A35}" type="presParOf" srcId="{459825ED-A58A-472C-9958-F4D41C5AA416}" destId="{6422D0B7-80D8-4E15-82DF-2ABF2025C25E}" srcOrd="1" destOrd="0" presId="urn:microsoft.com/office/officeart/2005/8/layout/orgChart1"/>
    <dgm:cxn modelId="{8F51F944-3E85-44E8-91BC-97A9BBAB683E}" type="presParOf" srcId="{459825ED-A58A-472C-9958-F4D41C5AA416}" destId="{D2DAA71E-95E2-4A99-8FD5-EAE2FBADECB6}" srcOrd="2" destOrd="0" presId="urn:microsoft.com/office/officeart/2005/8/layout/orgChart1"/>
    <dgm:cxn modelId="{EBED9CDB-9918-4204-8779-5F414234A6CA}" type="presParOf" srcId="{B704E3D2-9240-4787-AAB0-15B1D7A644BF}" destId="{7A883498-D46E-437A-ABC9-B2D6FE16845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835D6C-124B-48F2-B893-9C0B0262222C}">
      <dsp:nvSpPr>
        <dsp:cNvPr id="0" name=""/>
        <dsp:cNvSpPr/>
      </dsp:nvSpPr>
      <dsp:spPr>
        <a:xfrm>
          <a:off x="3870325" y="2083305"/>
          <a:ext cx="2738283" cy="47523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7619"/>
              </a:lnTo>
              <a:lnTo>
                <a:pt x="2738283" y="237619"/>
              </a:lnTo>
              <a:lnTo>
                <a:pt x="2738283" y="4752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CE72CD2-9AE2-4E1C-B014-792DC0F58170}">
      <dsp:nvSpPr>
        <dsp:cNvPr id="0" name=""/>
        <dsp:cNvSpPr/>
      </dsp:nvSpPr>
      <dsp:spPr>
        <a:xfrm>
          <a:off x="3824604" y="2083305"/>
          <a:ext cx="91440" cy="47523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752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FDB250-CFD7-4DB2-9804-EA60650638CD}">
      <dsp:nvSpPr>
        <dsp:cNvPr id="0" name=""/>
        <dsp:cNvSpPr/>
      </dsp:nvSpPr>
      <dsp:spPr>
        <a:xfrm>
          <a:off x="1132041" y="2083305"/>
          <a:ext cx="2738283" cy="475239"/>
        </a:xfrm>
        <a:custGeom>
          <a:avLst/>
          <a:gdLst/>
          <a:ahLst/>
          <a:cxnLst/>
          <a:rect l="0" t="0" r="0" b="0"/>
          <a:pathLst>
            <a:path>
              <a:moveTo>
                <a:pt x="2738283" y="0"/>
              </a:moveTo>
              <a:lnTo>
                <a:pt x="2738283" y="237619"/>
              </a:lnTo>
              <a:lnTo>
                <a:pt x="0" y="237619"/>
              </a:lnTo>
              <a:lnTo>
                <a:pt x="0" y="475239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A491800-868B-4376-B1F4-4B6FE17C0D63}">
      <dsp:nvSpPr>
        <dsp:cNvPr id="0" name=""/>
        <dsp:cNvSpPr/>
      </dsp:nvSpPr>
      <dsp:spPr>
        <a:xfrm>
          <a:off x="2738802" y="951783"/>
          <a:ext cx="2263044" cy="1131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Datos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(homogeneidad de 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las varianzas)</a:t>
          </a:r>
          <a:endParaRPr kumimoji="0" lang="es-ES" altLang="es-MX" sz="18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38802" y="951783"/>
        <a:ext cx="2263044" cy="1131522"/>
      </dsp:txXfrm>
    </dsp:sp>
    <dsp:sp modelId="{102D67DD-0F50-499C-B40E-EEA29EBE75F1}">
      <dsp:nvSpPr>
        <dsp:cNvPr id="0" name=""/>
        <dsp:cNvSpPr/>
      </dsp:nvSpPr>
      <dsp:spPr>
        <a:xfrm>
          <a:off x="519" y="2558544"/>
          <a:ext cx="2263044" cy="1131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8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Sí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F-test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(ANOVA)</a:t>
          </a:r>
          <a:endParaRPr kumimoji="0" lang="es-ES" altLang="es-MX" sz="18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19" y="2558544"/>
        <a:ext cx="2263044" cy="1131522"/>
      </dsp:txXfrm>
    </dsp:sp>
    <dsp:sp modelId="{30FB1C1A-3D07-420D-A538-711159EB533D}">
      <dsp:nvSpPr>
        <dsp:cNvPr id="0" name=""/>
        <dsp:cNvSpPr/>
      </dsp:nvSpPr>
      <dsp:spPr>
        <a:xfrm>
          <a:off x="2738802" y="2558544"/>
          <a:ext cx="2263044" cy="1131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8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No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Prueba no Paramétrica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(p. ej. Kruskal-Wallis)</a:t>
          </a:r>
          <a:endParaRPr kumimoji="0" lang="es-ES" altLang="es-MX" sz="18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738802" y="2558544"/>
        <a:ext cx="2263044" cy="1131522"/>
      </dsp:txXfrm>
    </dsp:sp>
    <dsp:sp modelId="{5E6C2ED5-22F5-4605-A099-6119D69C7A77}">
      <dsp:nvSpPr>
        <dsp:cNvPr id="0" name=""/>
        <dsp:cNvSpPr/>
      </dsp:nvSpPr>
      <dsp:spPr>
        <a:xfrm>
          <a:off x="5477086" y="2558544"/>
          <a:ext cx="2263044" cy="113152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800" b="1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No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F-test de</a:t>
          </a:r>
        </a:p>
        <a:p>
          <a:pPr marL="0" marR="0" lvl="0" indent="0" algn="ctr" defTabSz="914400" rtl="0" eaLnBrk="1" fontAlgn="base" latinLnBrk="0" hangingPunct="1">
            <a:lnSpc>
              <a:spcPct val="100000"/>
            </a:lnSpc>
            <a:spcBef>
              <a:spcPct val="0"/>
            </a:spcBef>
            <a:spcAft>
              <a:spcPct val="0"/>
            </a:spcAft>
            <a:buClrTx/>
            <a:buSzTx/>
            <a:buFontTx/>
            <a:buNone/>
            <a:tabLst/>
          </a:pPr>
          <a:r>
            <a:rPr kumimoji="0" lang="es-VE" altLang="es-MX" sz="1800" b="0" i="0" u="none" strike="noStrike" kern="1200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rPr>
            <a:t>Brown y Forsythe</a:t>
          </a:r>
          <a:endParaRPr kumimoji="0" lang="es-ES" altLang="es-MX" sz="1800" b="0" i="0" u="none" strike="noStrike" kern="1200" cap="none" normalizeH="0" baseline="0" dirty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5477086" y="2558544"/>
        <a:ext cx="2263044" cy="11315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E6E31E84-DF40-4224-9428-6F6663661ED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Curso de Bioestadística, ECAM UDONE</a:t>
            </a:r>
            <a:endParaRPr lang="es-VE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6D0FCAF3-7D5F-4CEC-8E23-721DC40B97F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5B6F721D-7427-42B2-B0D6-2E9C8B985A97}" type="datetimeFigureOut">
              <a:rPr lang="es-VE"/>
              <a:pPr>
                <a:defRPr/>
              </a:pPr>
              <a:t>7/10/2025</a:t>
            </a:fld>
            <a:endParaRPr lang="es-VE"/>
          </a:p>
        </p:txBody>
      </p:sp>
      <p:sp>
        <p:nvSpPr>
          <p:cNvPr id="4" name="3 Marcador de pie de página">
            <a:extLst>
              <a:ext uri="{FF2B5EF4-FFF2-40B4-BE49-F238E27FC236}">
                <a16:creationId xmlns:a16="http://schemas.microsoft.com/office/drawing/2014/main" id="{095D4528-D57D-44EA-85A4-D1DC9A08995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s-VE"/>
              <a:t>Prof. Edlin Guerra Castro</a:t>
            </a:r>
          </a:p>
        </p:txBody>
      </p:sp>
      <p:sp>
        <p:nvSpPr>
          <p:cNvPr id="5" name="4 Marcador de número de diapositiva">
            <a:extLst>
              <a:ext uri="{FF2B5EF4-FFF2-40B4-BE49-F238E27FC236}">
                <a16:creationId xmlns:a16="http://schemas.microsoft.com/office/drawing/2014/main" id="{C49A33BE-5A3E-4E18-A9E1-4A8BC86D52F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DFC187BF-42E4-4384-9790-A734BFB67227}" type="slidenum">
              <a:rPr lang="es-VE" altLang="es-MX"/>
              <a:pPr/>
              <a:t>‹Nº›</a:t>
            </a:fld>
            <a:endParaRPr lang="es-VE" altLang="es-MX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>
            <a:extLst>
              <a:ext uri="{FF2B5EF4-FFF2-40B4-BE49-F238E27FC236}">
                <a16:creationId xmlns:a16="http://schemas.microsoft.com/office/drawing/2014/main" id="{DED34FB3-71CB-4D4B-BC5F-D1F13AF8D7A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pt-BR"/>
              <a:t>Curso de Bioestadística, ECAM UDONE</a:t>
            </a:r>
            <a:endParaRPr lang="es-VE"/>
          </a:p>
        </p:txBody>
      </p:sp>
      <p:sp>
        <p:nvSpPr>
          <p:cNvPr id="3" name="2 Marcador de fecha">
            <a:extLst>
              <a:ext uri="{FF2B5EF4-FFF2-40B4-BE49-F238E27FC236}">
                <a16:creationId xmlns:a16="http://schemas.microsoft.com/office/drawing/2014/main" id="{1C181744-A8CB-4CF5-A101-5F8AE1E60F7F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F5E4A351-4F61-4F2A-A964-B7B4825999D8}" type="datetimeFigureOut">
              <a:rPr lang="es-VE"/>
              <a:pPr>
                <a:defRPr/>
              </a:pPr>
              <a:t>7/10/2025</a:t>
            </a:fld>
            <a:endParaRPr lang="es-VE"/>
          </a:p>
        </p:txBody>
      </p:sp>
      <p:sp>
        <p:nvSpPr>
          <p:cNvPr id="4" name="3 Marcador de imagen de diapositiva">
            <a:extLst>
              <a:ext uri="{FF2B5EF4-FFF2-40B4-BE49-F238E27FC236}">
                <a16:creationId xmlns:a16="http://schemas.microsoft.com/office/drawing/2014/main" id="{90BC8EA4-7986-4149-8D4A-4E57997D35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s-VE" noProof="0"/>
          </a:p>
        </p:txBody>
      </p:sp>
      <p:sp>
        <p:nvSpPr>
          <p:cNvPr id="5" name="4 Marcador de notas">
            <a:extLst>
              <a:ext uri="{FF2B5EF4-FFF2-40B4-BE49-F238E27FC236}">
                <a16:creationId xmlns:a16="http://schemas.microsoft.com/office/drawing/2014/main" id="{E35B2B65-4200-47A7-AACC-0E42B20FD8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s-ES" noProof="0"/>
              <a:t>Haga clic para modificar el estilo de texto del patrón</a:t>
            </a:r>
          </a:p>
          <a:p>
            <a:pPr lvl="1"/>
            <a:r>
              <a:rPr lang="es-ES" noProof="0"/>
              <a:t>Segundo nivel</a:t>
            </a:r>
          </a:p>
          <a:p>
            <a:pPr lvl="2"/>
            <a:r>
              <a:rPr lang="es-ES" noProof="0"/>
              <a:t>Tercer nivel</a:t>
            </a:r>
          </a:p>
          <a:p>
            <a:pPr lvl="3"/>
            <a:r>
              <a:rPr lang="es-ES" noProof="0"/>
              <a:t>Cuarto nivel</a:t>
            </a:r>
          </a:p>
          <a:p>
            <a:pPr lvl="4"/>
            <a:r>
              <a:rPr lang="es-ES" noProof="0"/>
              <a:t>Quinto nivel</a:t>
            </a:r>
            <a:endParaRPr lang="es-VE" noProof="0"/>
          </a:p>
        </p:txBody>
      </p:sp>
      <p:sp>
        <p:nvSpPr>
          <p:cNvPr id="6" name="5 Marcador de pie de página">
            <a:extLst>
              <a:ext uri="{FF2B5EF4-FFF2-40B4-BE49-F238E27FC236}">
                <a16:creationId xmlns:a16="http://schemas.microsoft.com/office/drawing/2014/main" id="{B9548E53-5215-47D4-A2AA-417CC836F2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r>
              <a:rPr lang="es-VE"/>
              <a:t>Prof. Edlin Guerra Castro</a:t>
            </a:r>
          </a:p>
        </p:txBody>
      </p:sp>
      <p:sp>
        <p:nvSpPr>
          <p:cNvPr id="7" name="6 Marcador de número de diapositiva">
            <a:extLst>
              <a:ext uri="{FF2B5EF4-FFF2-40B4-BE49-F238E27FC236}">
                <a16:creationId xmlns:a16="http://schemas.microsoft.com/office/drawing/2014/main" id="{CDE5B7B0-B97C-4CD0-85CC-73C401E137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7EA7DBD7-7AED-41D2-9980-B30966F53E66}" type="slidenum">
              <a:rPr lang="es-VE" altLang="es-MX"/>
              <a:pPr/>
              <a:t>‹Nº›</a:t>
            </a:fld>
            <a:endParaRPr lang="es-VE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encabezado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pt-BR"/>
              <a:t>Curso de Bioestadística, ECAM UDONE</a:t>
            </a:r>
            <a:endParaRPr lang="es-VE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pPr>
              <a:defRPr/>
            </a:pPr>
            <a:r>
              <a:rPr lang="es-VE"/>
              <a:t>Prof. Edlin Guerra Castro</a:t>
            </a:r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A7DBD7-7AED-41D2-9980-B30966F53E66}" type="slidenum">
              <a:rPr lang="es-VE" altLang="es-MX" smtClean="0"/>
              <a:pPr/>
              <a:t>1</a:t>
            </a:fld>
            <a:endParaRPr lang="es-VE" altLang="es-MX"/>
          </a:p>
        </p:txBody>
      </p:sp>
    </p:spTree>
    <p:extLst>
      <p:ext uri="{BB962C8B-B14F-4D97-AF65-F5344CB8AC3E}">
        <p14:creationId xmlns:p14="http://schemas.microsoft.com/office/powerpoint/2010/main" val="13107607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8C8430E-DAD6-4AF9-97DF-A2A6E495363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BA01AF2-A6F1-4434-B376-F804C4111AC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FD82324-48E8-46B1-9EE6-578FA3F99F3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DBFE8E5-02E9-4308-9908-7013CB2769AE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77369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333ED651-DE28-4F1D-816F-A17FC60A523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E3F325FC-1DE0-4377-8DE9-82D4687B4DB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C0480E0-5207-4252-A0E2-B5849CB8B76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2EF61D0-F4A1-484A-8D9D-CD4CA8A64D79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06152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5D54FD24-73F8-44F7-ABCA-7B775522FD1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029BD76-9406-43B5-9C44-ADCFF25B9C4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F01A77A-6086-44F0-877A-1F13A1701F7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7507F50-920F-4754-A3E6-DE74BDB7510D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8428255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contenido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A43AAF5-611B-4725-AD3F-17CA98F1FBC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C19C248-1FDC-485E-AB9D-063E6C50E06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7387EE15-D3C9-48D5-A024-BA4FAB8142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461F773-0589-437F-BFE7-A6F3B3B7AA1A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2622685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786679E-CF29-7EC1-A862-499E4287E05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7D61EF8-B474-4377-8BAB-62264F485F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C45D498-C84C-D115-B428-0BD0229FC5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ECE8459-E7EA-4E70-A852-CC7EEE8AC5A5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8559242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ítulo, texto y 2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contenido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6407213D-E287-E997-8D7A-8BB0148BE4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27A4E05F-9B64-D565-8895-FEB237BA045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FCB8BFE-BBC4-20FB-5BD8-23DEE0BCCB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C058E1C-2D50-42F3-BEDB-D730C87018D5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817927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07/10/2025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703698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07/10/2025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26431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07/10/2025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61214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07/10/2025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82563011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07/10/2025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6643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6CA84AE-9D14-49B7-9A0A-127FDFDD6C0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320361F-D9B6-4ACB-AC77-2D33703F50F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7780535-CB2D-44B0-AD82-3B9154B44B9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F371FB5-CAA4-414B-802D-F54DA142FC01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77099657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07/10/2025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698951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07/10/2025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7211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07/10/2025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67934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07/10/2025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40186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07/10/2025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288272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75D67-520A-4DD7-BB02-9E954CF56F04}" type="datetimeFigureOut">
              <a:rPr lang="es-MX" smtClean="0"/>
              <a:t>07/10/2025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00787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51C8674-7135-4AAB-8080-8AB4FE2294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CB71988-696F-49D9-AA38-53C0D71B12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AA60858-74ED-4541-82F3-7B51AF7CD02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C75B0D6-7147-41E2-AD27-A14CEC47B14B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408200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346468D-D49B-4273-8C26-BF04F92F65E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288F82-3356-48A6-ACA5-F0CD088DBFB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F30DB13-FC06-423B-AA9B-D3FE5D48762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D596D9-F98B-4ABA-8F5F-155EF8F78797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4814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5437F79-8C1D-4FB2-9658-356506BF272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FCDA06F-0968-41FC-A86E-600908A25A1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1281B90A-EA64-4A48-BB20-F870EE58FFB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D2BB97A-BF82-45DC-A785-F590C354E12E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29526590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BAD354A-5D40-4928-8C5C-1BF671ACAE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B7D34DAD-AA9F-42F7-8508-2B5E98285A8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0D4874B4-A819-424D-AC8F-5EEC66D41C6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E104F73-9135-452A-9E2E-CE7985819507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826837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692A9EDA-F6FD-4690-8E33-45ECB3D203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F4FE1FE-7591-4766-898B-396501F74F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C079434D-D53C-475F-8491-AE3C1A9741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823B095-8132-4B0F-BB81-742EE5C2607A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966865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VE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D613941-3578-468B-955F-B53B6256AE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E1AAEEC-20A6-45FB-A823-194BC3638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E8E7F53-0B39-4859-980D-5868EE8E990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523FF59-4D47-452B-9774-531B9AB1E9E0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1235477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VE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VE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BEA321-F627-4903-819F-48B3EC6679F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22478A-8D6B-4A34-B92F-0FF6FD58B5C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8FF1A3-3E8E-419C-A757-EB5B9F0095D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340B4C-89E1-46EA-9E77-F36F1DAF4E66}" type="slidenum">
              <a:rPr lang="es-ES" altLang="es-MX"/>
              <a:pPr/>
              <a:t>‹Nº›</a:t>
            </a:fld>
            <a:endParaRPr lang="es-ES" altLang="es-MX"/>
          </a:p>
        </p:txBody>
      </p:sp>
    </p:spTree>
    <p:extLst>
      <p:ext uri="{BB962C8B-B14F-4D97-AF65-F5344CB8AC3E}">
        <p14:creationId xmlns:p14="http://schemas.microsoft.com/office/powerpoint/2010/main" val="3354754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1EA0016-9075-4414-8D60-27C97468C5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cambiar el estilo de título	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E27C1CC7-572B-4E66-9133-7331220856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MX"/>
              <a:t>Haga clic para modificar el estilo de texto del patrón</a:t>
            </a:r>
          </a:p>
          <a:p>
            <a:pPr lvl="1"/>
            <a:r>
              <a:rPr lang="es-ES" altLang="es-MX"/>
              <a:t>Segundo nivel</a:t>
            </a:r>
          </a:p>
          <a:p>
            <a:pPr lvl="2"/>
            <a:r>
              <a:rPr lang="es-ES" altLang="es-MX"/>
              <a:t>Tercer nivel</a:t>
            </a:r>
          </a:p>
          <a:p>
            <a:pPr lvl="3"/>
            <a:r>
              <a:rPr lang="es-ES" altLang="es-MX"/>
              <a:t>Cuarto nivel</a:t>
            </a:r>
          </a:p>
          <a:p>
            <a:pPr lvl="4"/>
            <a:r>
              <a:rPr lang="es-ES" altLang="es-MX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630BACA-A96F-4C8D-9E88-0A6094C07B3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A7440117-50F3-4427-A999-5FA45F7E6E93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2D4B6D3A-FB25-4D18-826E-B29E43FDCC78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4E27C86-664C-420B-8686-724642E8552D}" type="slidenum">
              <a:rPr lang="es-ES" altLang="es-MX"/>
              <a:pPr/>
              <a:t>‹Nº›</a:t>
            </a:fld>
            <a:endParaRPr lang="es-ES" altLang="es-MX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3" r:id="rId13"/>
    <p:sldLayoutId id="2147483674" r:id="rId14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s-V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375D67-520A-4DD7-BB02-9E954CF56F04}" type="datetimeFigureOut">
              <a:rPr lang="es-MX" smtClean="0"/>
              <a:t>07/10/2025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535428-C33F-4A4A-81DC-ED2BB6BA3CA1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42482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1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9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5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7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0.bin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w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wmf"/><Relationship Id="rId4" Type="http://schemas.openxmlformats.org/officeDocument/2006/relationships/oleObject" Target="../embeddings/oleObject2.bin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áfico 3">
            <a:extLst>
              <a:ext uri="{FF2B5EF4-FFF2-40B4-BE49-F238E27FC236}">
                <a16:creationId xmlns:a16="http://schemas.microsoft.com/office/drawing/2014/main" id="{87774791-6AB9-43C1-8A8D-55A5148719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609" y="288589"/>
            <a:ext cx="1468860" cy="856835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F437E857-4D77-4FAA-AD0C-87AC66D53386}"/>
              </a:ext>
            </a:extLst>
          </p:cNvPr>
          <p:cNvSpPr txBox="1"/>
          <p:nvPr/>
        </p:nvSpPr>
        <p:spPr>
          <a:xfrm>
            <a:off x="1979712" y="288589"/>
            <a:ext cx="59784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UNIVERSIDAD NACIONAL AUTÓNOMA DE MÉXICO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ENES MÉRIDA </a:t>
            </a:r>
            <a:endParaRPr kumimoji="0" lang="es-MX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LICENCIATURA EN ECOLOGÍA</a:t>
            </a: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	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0414D67-5785-4491-A0C9-47520F416026}"/>
              </a:ext>
            </a:extLst>
          </p:cNvPr>
          <p:cNvSpPr txBox="1"/>
          <p:nvPr/>
        </p:nvSpPr>
        <p:spPr>
          <a:xfrm>
            <a:off x="769621" y="3075057"/>
            <a:ext cx="7604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MODELACIÓN ESTADÍSTICA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2000" b="1" dirty="0">
                <a:solidFill>
                  <a:prstClr val="black"/>
                </a:solidFill>
                <a:latin typeface="Calibri" panose="020F0502020204030204"/>
                <a:cs typeface="+mn-cs"/>
              </a:rPr>
              <a:t>Tema III</a:t>
            </a: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. Condiciones de aplicación pruebas paramétricas</a:t>
            </a:r>
            <a:r>
              <a:rPr lang="es-MX" sz="2000" b="1" dirty="0">
                <a:solidFill>
                  <a:prstClr val="black"/>
                </a:solidFill>
                <a:latin typeface="Calibri" panose="020F0502020204030204"/>
                <a:cs typeface="+mn-cs"/>
              </a:rPr>
              <a:t>:</a:t>
            </a:r>
            <a:r>
              <a:rPr kumimoji="0" lang="es-MX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ANOVA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5BCEB212-5E2E-4C46-83DA-F193F36F6C22}"/>
              </a:ext>
            </a:extLst>
          </p:cNvPr>
          <p:cNvSpPr txBox="1"/>
          <p:nvPr/>
        </p:nvSpPr>
        <p:spPr>
          <a:xfrm>
            <a:off x="2648414" y="6049108"/>
            <a:ext cx="35403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MX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Prof. Edlin J. Guerra Castro</a:t>
            </a:r>
          </a:p>
        </p:txBody>
      </p:sp>
    </p:spTree>
    <p:extLst>
      <p:ext uri="{BB962C8B-B14F-4D97-AF65-F5344CB8AC3E}">
        <p14:creationId xmlns:p14="http://schemas.microsoft.com/office/powerpoint/2010/main" val="62298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69DBE356-6EAB-B6C2-B327-7C952C9915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VE" altLang="es-MX" dirty="0">
                <a:solidFill>
                  <a:schemeClr val="tx1"/>
                </a:solidFill>
              </a:rPr>
              <a:t>DISTRIBUCIÓN NORMAL</a:t>
            </a:r>
            <a:endParaRPr lang="es-ES" altLang="es-MX" dirty="0">
              <a:solidFill>
                <a:schemeClr val="tx1"/>
              </a:solidFill>
            </a:endParaRPr>
          </a:p>
        </p:txBody>
      </p:sp>
      <p:sp>
        <p:nvSpPr>
          <p:cNvPr id="4101" name="Text Box 4">
            <a:extLst>
              <a:ext uri="{FF2B5EF4-FFF2-40B4-BE49-F238E27FC236}">
                <a16:creationId xmlns:a16="http://schemas.microsoft.com/office/drawing/2014/main" id="{D246AD73-0D2E-7404-E88A-49581E867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91" y="1778967"/>
            <a:ext cx="7561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arenR"/>
            </a:pPr>
            <a:r>
              <a:rPr lang="es-VE" altLang="es-MX" sz="1800"/>
              <a:t>Gráfico de Probabilidad Normal de Bloom (1958): :</a:t>
            </a:r>
          </a:p>
        </p:txBody>
      </p:sp>
      <p:pic>
        <p:nvPicPr>
          <p:cNvPr id="4103" name="Picture 9">
            <a:extLst>
              <a:ext uri="{FF2B5EF4-FFF2-40B4-BE49-F238E27FC236}">
                <a16:creationId xmlns:a16="http://schemas.microsoft.com/office/drawing/2014/main" id="{7FCDF13F-8C8D-D099-EDC9-A4146F473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88" t="21109" r="55418" b="37920"/>
          <a:stretch>
            <a:fillRect/>
          </a:stretch>
        </p:blipFill>
        <p:spPr bwMode="auto">
          <a:xfrm>
            <a:off x="1951216" y="2348880"/>
            <a:ext cx="4248150" cy="3435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8 CuadroTexto">
            <a:extLst>
              <a:ext uri="{FF2B5EF4-FFF2-40B4-BE49-F238E27FC236}">
                <a16:creationId xmlns:a16="http://schemas.microsoft.com/office/drawing/2014/main" id="{46270FE6-5C71-49BB-07BE-B7DB8BF6D5EC}"/>
              </a:ext>
            </a:extLst>
          </p:cNvPr>
          <p:cNvSpPr txBox="1"/>
          <p:nvPr/>
        </p:nvSpPr>
        <p:spPr>
          <a:xfrm>
            <a:off x="327204" y="5350842"/>
            <a:ext cx="1357312" cy="40011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es-VE" sz="2000" dirty="0">
                <a:latin typeface="Arial" charset="0"/>
                <a:cs typeface="Arial" charset="0"/>
              </a:rPr>
              <a:t>n = 15</a:t>
            </a:r>
          </a:p>
        </p:txBody>
      </p:sp>
      <p:graphicFrame>
        <p:nvGraphicFramePr>
          <p:cNvPr id="4098" name="Object 10">
            <a:extLst>
              <a:ext uri="{FF2B5EF4-FFF2-40B4-BE49-F238E27FC236}">
                <a16:creationId xmlns:a16="http://schemas.microsoft.com/office/drawing/2014/main" id="{6EB2ABD7-18A1-ACB6-0042-F32EE7D581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0310850"/>
              </p:ext>
            </p:extLst>
          </p:nvPr>
        </p:nvGraphicFramePr>
        <p:xfrm>
          <a:off x="6685141" y="2564780"/>
          <a:ext cx="1836738" cy="711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3" imgW="1739880" imgH="672840" progId="Equation.3">
                  <p:embed/>
                </p:oleObj>
              </mc:Choice>
              <mc:Fallback>
                <p:oleObj name="Ecuación" r:id="rId3" imgW="1739880" imgH="672840" progId="Equation.3">
                  <p:embed/>
                  <p:pic>
                    <p:nvPicPr>
                      <p:cNvPr id="4098" name="Object 10">
                        <a:extLst>
                          <a:ext uri="{FF2B5EF4-FFF2-40B4-BE49-F238E27FC236}">
                            <a16:creationId xmlns:a16="http://schemas.microsoft.com/office/drawing/2014/main" id="{6EB2ABD7-18A1-ACB6-0042-F32EE7D581A6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85141" y="2564780"/>
                        <a:ext cx="1836738" cy="711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5" name="AutoShape 8">
            <a:extLst>
              <a:ext uri="{FF2B5EF4-FFF2-40B4-BE49-F238E27FC236}">
                <a16:creationId xmlns:a16="http://schemas.microsoft.com/office/drawing/2014/main" id="{E2168296-69AE-CAD4-2CBA-A9C8688813AC}"/>
              </a:ext>
            </a:extLst>
          </p:cNvPr>
          <p:cNvSpPr>
            <a:spLocks noChangeArrowheads="1"/>
          </p:cNvSpPr>
          <p:nvPr/>
        </p:nvSpPr>
        <p:spPr bwMode="auto">
          <a:xfrm rot="5400000">
            <a:off x="7115353" y="3849068"/>
            <a:ext cx="1071563" cy="360362"/>
          </a:xfrm>
          <a:prstGeom prst="rightArrow">
            <a:avLst>
              <a:gd name="adj1" fmla="val 50000"/>
              <a:gd name="adj2" fmla="val 129846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VE" altLang="es-MX" sz="2000"/>
          </a:p>
        </p:txBody>
      </p:sp>
      <p:sp>
        <p:nvSpPr>
          <p:cNvPr id="4106" name="Text Box 9">
            <a:extLst>
              <a:ext uri="{FF2B5EF4-FFF2-40B4-BE49-F238E27FC236}">
                <a16:creationId xmlns:a16="http://schemas.microsoft.com/office/drawing/2014/main" id="{24331D93-DDD6-78DB-B293-C006F42AFA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99391" y="4636467"/>
            <a:ext cx="2714625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600"/>
              <a:t>Tabla de Blom (1968)</a:t>
            </a:r>
            <a:endParaRPr lang="es-ES" altLang="es-MX" sz="160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4974301-08EA-2A79-9A6A-43B5436DB5C5}"/>
              </a:ext>
            </a:extLst>
          </p:cNvPr>
          <p:cNvSpPr txBox="1"/>
          <p:nvPr/>
        </p:nvSpPr>
        <p:spPr>
          <a:xfrm>
            <a:off x="2015824" y="2517163"/>
            <a:ext cx="972000" cy="34330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800" dirty="0"/>
              <a:t>Hierro en suelo (mg/kg)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651215-1C70-890A-34EF-F5BDC5D75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>
            <a:extLst>
              <a:ext uri="{FF2B5EF4-FFF2-40B4-BE49-F238E27FC236}">
                <a16:creationId xmlns:a16="http://schemas.microsoft.com/office/drawing/2014/main" id="{759626FF-7BF2-2367-963B-3A70D65E4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VE" altLang="es-MX" dirty="0">
                <a:solidFill>
                  <a:schemeClr val="tx1"/>
                </a:solidFill>
              </a:rPr>
              <a:t>DISTRIBUCIÓN NORMAL</a:t>
            </a:r>
            <a:endParaRPr lang="es-ES" altLang="es-MX" dirty="0">
              <a:solidFill>
                <a:schemeClr val="tx1"/>
              </a:solidFill>
            </a:endParaRPr>
          </a:p>
        </p:txBody>
      </p:sp>
      <p:sp>
        <p:nvSpPr>
          <p:cNvPr id="4101" name="Text Box 4">
            <a:extLst>
              <a:ext uri="{FF2B5EF4-FFF2-40B4-BE49-F238E27FC236}">
                <a16:creationId xmlns:a16="http://schemas.microsoft.com/office/drawing/2014/main" id="{6F412BBF-29ED-C51F-FCC2-47890DC973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991" y="1778967"/>
            <a:ext cx="7561263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arenR"/>
            </a:pPr>
            <a:r>
              <a:rPr lang="es-VE" altLang="es-MX" sz="1800"/>
              <a:t>Gráfico de Probabilidad Normal de Bloom (1958): :</a:t>
            </a:r>
          </a:p>
        </p:txBody>
      </p:sp>
      <p:graphicFrame>
        <p:nvGraphicFramePr>
          <p:cNvPr id="2" name="Chart 7">
            <a:extLst>
              <a:ext uri="{FF2B5EF4-FFF2-40B4-BE49-F238E27FC236}">
                <a16:creationId xmlns:a16="http://schemas.microsoft.com/office/drawing/2014/main" id="{32DB9EAB-A31F-5277-90E5-C01D583EAD7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02449111"/>
              </p:ext>
            </p:extLst>
          </p:nvPr>
        </p:nvGraphicFramePr>
        <p:xfrm>
          <a:off x="4286248" y="2492896"/>
          <a:ext cx="4857752" cy="31432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0" name="Chart 1">
            <a:extLst>
              <a:ext uri="{FF2B5EF4-FFF2-40B4-BE49-F238E27FC236}">
                <a16:creationId xmlns:a16="http://schemas.microsoft.com/office/drawing/2014/main" id="{8C987065-FC70-F2FF-13E4-79328A1ED06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9113397"/>
              </p:ext>
            </p:extLst>
          </p:nvPr>
        </p:nvGraphicFramePr>
        <p:xfrm>
          <a:off x="0" y="2492896"/>
          <a:ext cx="4143372" cy="311712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4" name="CuadroTexto 3">
            <a:extLst>
              <a:ext uri="{FF2B5EF4-FFF2-40B4-BE49-F238E27FC236}">
                <a16:creationId xmlns:a16="http://schemas.microsoft.com/office/drawing/2014/main" id="{4F878789-8126-B595-7B28-9C2E05528672}"/>
              </a:ext>
            </a:extLst>
          </p:cNvPr>
          <p:cNvSpPr txBox="1"/>
          <p:nvPr/>
        </p:nvSpPr>
        <p:spPr>
          <a:xfrm rot="16200000">
            <a:off x="7875691" y="3756848"/>
            <a:ext cx="222883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1200" dirty="0"/>
              <a:t>Hierro en suelo (mg/kg)</a:t>
            </a:r>
          </a:p>
        </p:txBody>
      </p:sp>
    </p:spTree>
    <p:extLst>
      <p:ext uri="{BB962C8B-B14F-4D97-AF65-F5344CB8AC3E}">
        <p14:creationId xmlns:p14="http://schemas.microsoft.com/office/powerpoint/2010/main" val="3332856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2">
            <a:extLst>
              <a:ext uri="{FF2B5EF4-FFF2-40B4-BE49-F238E27FC236}">
                <a16:creationId xmlns:a16="http://schemas.microsoft.com/office/drawing/2014/main" id="{1930E6AA-23C3-49EC-1F0F-489676DC8C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VE" altLang="es-MX">
                <a:solidFill>
                  <a:schemeClr val="tx1"/>
                </a:solidFill>
              </a:rPr>
              <a:t>DISTRIBUCIÓN NORMAL</a:t>
            </a:r>
            <a:endParaRPr lang="es-ES" altLang="es-MX">
              <a:solidFill>
                <a:schemeClr val="tx1"/>
              </a:solidFill>
            </a:endParaRPr>
          </a:p>
        </p:txBody>
      </p:sp>
      <p:graphicFrame>
        <p:nvGraphicFramePr>
          <p:cNvPr id="5122" name="Object 9">
            <a:extLst>
              <a:ext uri="{FF2B5EF4-FFF2-40B4-BE49-F238E27FC236}">
                <a16:creationId xmlns:a16="http://schemas.microsoft.com/office/drawing/2014/main" id="{47E5573F-9C4B-6E39-D345-86F1A6025E43}"/>
              </a:ext>
            </a:extLst>
          </p:cNvPr>
          <p:cNvGraphicFramePr>
            <a:graphicFrameLocks noGrp="1"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1729554926"/>
              </p:ext>
            </p:extLst>
          </p:nvPr>
        </p:nvGraphicFramePr>
        <p:xfrm>
          <a:off x="251198" y="2853581"/>
          <a:ext cx="3240087" cy="1020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168200" imgH="368280" progId="Equation.3">
                  <p:embed/>
                </p:oleObj>
              </mc:Choice>
              <mc:Fallback>
                <p:oleObj name="Ecuación" r:id="rId2" imgW="1168200" imgH="368280" progId="Equation.3">
                  <p:embed/>
                  <p:pic>
                    <p:nvPicPr>
                      <p:cNvPr id="5122" name="Object 9">
                        <a:extLst>
                          <a:ext uri="{FF2B5EF4-FFF2-40B4-BE49-F238E27FC236}">
                            <a16:creationId xmlns:a16="http://schemas.microsoft.com/office/drawing/2014/main" id="{47E5573F-9C4B-6E39-D345-86F1A6025E4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198" y="2853581"/>
                        <a:ext cx="3240087" cy="10207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Text Box 4">
            <a:extLst>
              <a:ext uri="{FF2B5EF4-FFF2-40B4-BE49-F238E27FC236}">
                <a16:creationId xmlns:a16="http://schemas.microsoft.com/office/drawing/2014/main" id="{24A96E04-C558-1328-1B08-8F6FB243C5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735" y="1628031"/>
            <a:ext cx="75612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600" dirty="0"/>
              <a:t>2) Gráfico de Residuales estandarizados:</a:t>
            </a:r>
          </a:p>
        </p:txBody>
      </p:sp>
      <p:sp>
        <p:nvSpPr>
          <p:cNvPr id="5127" name="Text Box 6">
            <a:extLst>
              <a:ext uri="{FF2B5EF4-FFF2-40B4-BE49-F238E27FC236}">
                <a16:creationId xmlns:a16="http://schemas.microsoft.com/office/drawing/2014/main" id="{D8D2FCD0-4DA0-CC67-F247-BA66E3CB5A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2132856"/>
            <a:ext cx="8388350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/>
              <a:t>1.- Se calculan los residuales de la forma</a:t>
            </a:r>
          </a:p>
          <a:p>
            <a:pPr eaLnBrk="1" hangingPunct="1">
              <a:spcBef>
                <a:spcPct val="50000"/>
              </a:spcBef>
            </a:pPr>
            <a:endParaRPr lang="es-VE" altLang="es-MX" sz="1800"/>
          </a:p>
          <a:p>
            <a:pPr eaLnBrk="1" hangingPunct="1">
              <a:spcBef>
                <a:spcPct val="50000"/>
              </a:spcBef>
            </a:pPr>
            <a:endParaRPr lang="es-VE" altLang="es-MX" sz="1800"/>
          </a:p>
          <a:p>
            <a:pPr eaLnBrk="1" hangingPunct="1">
              <a:spcBef>
                <a:spcPct val="50000"/>
              </a:spcBef>
            </a:pPr>
            <a:endParaRPr lang="es-VE" altLang="es-MX" sz="1800"/>
          </a:p>
          <a:p>
            <a:pPr eaLnBrk="1" hangingPunct="1">
              <a:spcBef>
                <a:spcPct val="50000"/>
              </a:spcBef>
            </a:pPr>
            <a:endParaRPr lang="es-VE" altLang="es-MX" sz="1800"/>
          </a:p>
          <a:p>
            <a:pPr eaLnBrk="1" hangingPunct="1">
              <a:spcBef>
                <a:spcPct val="50000"/>
              </a:spcBef>
            </a:pPr>
            <a:r>
              <a:rPr lang="es-VE" altLang="es-MX" sz="1800"/>
              <a:t>2.-Los datos se ordenan de menor a mayor: Y</a:t>
            </a:r>
            <a:r>
              <a:rPr lang="es-VE" altLang="es-MX" sz="1800" baseline="-25000"/>
              <a:t>1</a:t>
            </a:r>
            <a:r>
              <a:rPr lang="es-VE" altLang="es-MX" sz="1800"/>
              <a:t> </a:t>
            </a:r>
            <a:r>
              <a:rPr lang="es-VE" altLang="es-MX" sz="1800" u="sng"/>
              <a:t>&lt;</a:t>
            </a:r>
            <a:r>
              <a:rPr lang="es-VE" altLang="es-MX" sz="1800"/>
              <a:t> Y</a:t>
            </a:r>
            <a:r>
              <a:rPr lang="es-VE" altLang="es-MX" sz="1800" baseline="-25000"/>
              <a:t>2</a:t>
            </a:r>
            <a:r>
              <a:rPr lang="es-VE" altLang="es-MX" sz="1800"/>
              <a:t> </a:t>
            </a:r>
            <a:r>
              <a:rPr lang="es-VE" altLang="es-MX" sz="1800" u="sng"/>
              <a:t>&lt;</a:t>
            </a:r>
            <a:r>
              <a:rPr lang="es-VE" altLang="es-MX" sz="1800"/>
              <a:t> Y</a:t>
            </a:r>
            <a:r>
              <a:rPr lang="es-VE" altLang="es-MX" sz="1800" baseline="-25000"/>
              <a:t>3</a:t>
            </a:r>
            <a:r>
              <a:rPr lang="es-VE" altLang="es-MX" sz="1800"/>
              <a:t> </a:t>
            </a:r>
            <a:r>
              <a:rPr lang="es-VE" altLang="es-MX" sz="1800" u="sng"/>
              <a:t>&lt;</a:t>
            </a:r>
            <a:r>
              <a:rPr lang="es-VE" altLang="es-MX" sz="1800"/>
              <a:t> …</a:t>
            </a:r>
            <a:r>
              <a:rPr lang="es-VE" altLang="es-MX" sz="1800" u="sng"/>
              <a:t>&lt;</a:t>
            </a:r>
            <a:r>
              <a:rPr lang="es-VE" altLang="es-MX" sz="1800"/>
              <a:t> Y</a:t>
            </a:r>
            <a:r>
              <a:rPr lang="es-VE" altLang="es-MX" sz="1800" baseline="-25000"/>
              <a:t>n</a:t>
            </a:r>
            <a:r>
              <a:rPr lang="es-VE" altLang="es-MX" sz="1800"/>
              <a:t> y se identifican con i = 1, 2, 3,…, n</a:t>
            </a:r>
          </a:p>
          <a:p>
            <a:pPr eaLnBrk="1" hangingPunct="1">
              <a:spcBef>
                <a:spcPct val="50000"/>
              </a:spcBef>
            </a:pPr>
            <a:r>
              <a:rPr lang="es-VE" altLang="es-MX" sz="1800"/>
              <a:t>3.-Para cada i es posible ESTIMAR cuál sería su probabilidad p(i) si perteneciera a una distribución normal con la fórmula propuesta por Blom (1958)</a:t>
            </a:r>
            <a:endParaRPr lang="es-ES" altLang="es-MX" sz="1800" baseline="-25000"/>
          </a:p>
        </p:txBody>
      </p:sp>
      <p:sp>
        <p:nvSpPr>
          <p:cNvPr id="5128" name="Line 13">
            <a:extLst>
              <a:ext uri="{FF2B5EF4-FFF2-40B4-BE49-F238E27FC236}">
                <a16:creationId xmlns:a16="http://schemas.microsoft.com/office/drawing/2014/main" id="{FE1AA6E8-A10A-31B5-48FD-0B354A2083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564310" y="3285381"/>
            <a:ext cx="1943100" cy="0"/>
          </a:xfrm>
          <a:prstGeom prst="line">
            <a:avLst/>
          </a:prstGeom>
          <a:noFill/>
          <a:ln w="50800">
            <a:solidFill>
              <a:srgbClr val="FFFF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s-MX" sz="1800"/>
          </a:p>
        </p:txBody>
      </p:sp>
      <p:graphicFrame>
        <p:nvGraphicFramePr>
          <p:cNvPr id="5123" name="Object 16">
            <a:extLst>
              <a:ext uri="{FF2B5EF4-FFF2-40B4-BE49-F238E27FC236}">
                <a16:creationId xmlns:a16="http://schemas.microsoft.com/office/drawing/2014/main" id="{CA223030-A15A-6E9D-15D9-ED9D4A2EBE19}"/>
              </a:ext>
            </a:extLst>
          </p:cNvPr>
          <p:cNvGraphicFramePr>
            <a:graphicFrameLocks noGrp="1" noChangeAspect="1"/>
          </p:cNvGraphicFramePr>
          <p:nvPr>
            <p:ph sz="quarter" idx="3"/>
            <p:extLst>
              <p:ext uri="{D42A27DB-BD31-4B8C-83A1-F6EECF244321}">
                <p14:modId xmlns:p14="http://schemas.microsoft.com/office/powerpoint/2010/main" val="2450882548"/>
              </p:ext>
            </p:extLst>
          </p:nvPr>
        </p:nvGraphicFramePr>
        <p:xfrm>
          <a:off x="5796335" y="2563069"/>
          <a:ext cx="2795588" cy="1465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307880" imgH="685800" progId="Equation.3">
                  <p:embed/>
                </p:oleObj>
              </mc:Choice>
              <mc:Fallback>
                <p:oleObj name="Ecuación" r:id="rId4" imgW="1307880" imgH="685800" progId="Equation.3">
                  <p:embed/>
                  <p:pic>
                    <p:nvPicPr>
                      <p:cNvPr id="5123" name="Object 16">
                        <a:extLst>
                          <a:ext uri="{FF2B5EF4-FFF2-40B4-BE49-F238E27FC236}">
                            <a16:creationId xmlns:a16="http://schemas.microsoft.com/office/drawing/2014/main" id="{CA223030-A15A-6E9D-15D9-ED9D4A2EBE1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6335" y="2563069"/>
                        <a:ext cx="2795588" cy="14652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DAF9D18F-A5C1-D715-CF88-08DC93E98CC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VE" altLang="es-MX" dirty="0">
                <a:solidFill>
                  <a:schemeClr val="tx1"/>
                </a:solidFill>
              </a:rPr>
              <a:t>DISTRIBUCIÓN NORMAL</a:t>
            </a:r>
            <a:endParaRPr lang="es-ES" altLang="es-MX" dirty="0">
              <a:solidFill>
                <a:schemeClr val="tx1"/>
              </a:solidFill>
            </a:endParaRPr>
          </a:p>
        </p:txBody>
      </p:sp>
      <p:pic>
        <p:nvPicPr>
          <p:cNvPr id="20485" name="Picture 13">
            <a:extLst>
              <a:ext uri="{FF2B5EF4-FFF2-40B4-BE49-F238E27FC236}">
                <a16:creationId xmlns:a16="http://schemas.microsoft.com/office/drawing/2014/main" id="{BFE38AF6-471C-5020-5CD0-79D3EB81FF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69" t="21327" r="50101" b="35118"/>
          <a:stretch>
            <a:fillRect/>
          </a:stretch>
        </p:blipFill>
        <p:spPr bwMode="auto">
          <a:xfrm>
            <a:off x="142844" y="1991789"/>
            <a:ext cx="3517942" cy="22292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9" name="Chart 2">
            <a:extLst>
              <a:ext uri="{FF2B5EF4-FFF2-40B4-BE49-F238E27FC236}">
                <a16:creationId xmlns:a16="http://schemas.microsoft.com/office/drawing/2014/main" id="{CFC92F04-D866-E019-2025-1E2E61FAEC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9065533"/>
              </p:ext>
            </p:extLst>
          </p:nvPr>
        </p:nvGraphicFramePr>
        <p:xfrm>
          <a:off x="3707904" y="3636330"/>
          <a:ext cx="5214942" cy="2947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20487" name="Text Box 4">
            <a:extLst>
              <a:ext uri="{FF2B5EF4-FFF2-40B4-BE49-F238E27FC236}">
                <a16:creationId xmlns:a16="http://schemas.microsoft.com/office/drawing/2014/main" id="{1454EC4F-7B45-1EAD-7DDC-68F1B205F4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844" y="1644025"/>
            <a:ext cx="75612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50000"/>
              </a:spcBef>
            </a:pPr>
            <a:r>
              <a:rPr lang="es-VE" altLang="es-MX" sz="1600" dirty="0"/>
              <a:t>Gráfico de Residuales estandarizados: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13">
            <a:extLst>
              <a:ext uri="{FF2B5EF4-FFF2-40B4-BE49-F238E27FC236}">
                <a16:creationId xmlns:a16="http://schemas.microsoft.com/office/drawing/2014/main" id="{21A08E5C-8315-0F89-38C1-029580C962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390" y="1388588"/>
            <a:ext cx="4727761" cy="57246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Gráfico Q-Q (</a:t>
            </a:r>
            <a:r>
              <a:rPr kumimoji="0" lang="es-MX" altLang="es-MX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Quantile-Quantile</a:t>
            </a:r>
            <a:r>
              <a:rPr kumimoji="0" lang="es-MX" altLang="es-MX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Propósito: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Diagnóstico gráfico para comparar la distribución de una muestra con una distribución teórica (usualmente normal).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Construcción: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 X: Cuantiles teóricos de la distribución de referencia.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Eje Y: Estadísticos de orden (datos ordenados) de la muestra.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Interpretación: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 los puntos se alinean en una recta, la muestra sigue aproximadamente la distribución teórica.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Curvaturas indican desviaciones: colas pesadas, asimetría, etc.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Aplicaciones comunes: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Evaluación de normalidad antes de aplicar pruebas paramétricas.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Comparación entre dos distribuciones empíricas (Q-Q entre muestras).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Diferencias con gráfico de probabilidad (tipo Blom):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 cuantiles teóricos directamente, no esperanzas de orden estadístico.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 muestras grandes, ambos métodos convergen visualmente.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Ventajas:</a:t>
            </a: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Intuitivo y ampliamente utilizado.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Compatible con cualquier distribución teórica, no solo la normal.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">
            <a:extLst>
              <a:ext uri="{FF2B5EF4-FFF2-40B4-BE49-F238E27FC236}">
                <a16:creationId xmlns:a16="http://schemas.microsoft.com/office/drawing/2014/main" id="{DF26EA29-D001-0CEC-4790-E97ED771EA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noFill/>
        </p:spPr>
        <p:txBody>
          <a:bodyPr/>
          <a:lstStyle/>
          <a:p>
            <a:pPr eaLnBrk="1" hangingPunct="1"/>
            <a:r>
              <a:rPr lang="es-VE" altLang="es-MX" dirty="0">
                <a:solidFill>
                  <a:schemeClr val="tx1"/>
                </a:solidFill>
              </a:rPr>
              <a:t>DISTRIBUCIÓN NORMAL</a:t>
            </a:r>
            <a:endParaRPr lang="es-ES" altLang="es-MX" dirty="0">
              <a:solidFill>
                <a:schemeClr val="tx1"/>
              </a:solidFill>
            </a:endParaRPr>
          </a:p>
        </p:txBody>
      </p:sp>
      <p:pic>
        <p:nvPicPr>
          <p:cNvPr id="25" name="Imagen 24">
            <a:extLst>
              <a:ext uri="{FF2B5EF4-FFF2-40B4-BE49-F238E27FC236}">
                <a16:creationId xmlns:a16="http://schemas.microsoft.com/office/drawing/2014/main" id="{4C593E8F-87F4-8007-E1D9-BD37A26E3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231" y="2420888"/>
            <a:ext cx="4202889" cy="3212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158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2">
            <a:extLst>
              <a:ext uri="{FF2B5EF4-FFF2-40B4-BE49-F238E27FC236}">
                <a16:creationId xmlns:a16="http://schemas.microsoft.com/office/drawing/2014/main" id="{19A41A9E-ABF8-D248-6EE0-E3B03E87E0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VE" altLang="es-MX">
                <a:solidFill>
                  <a:schemeClr val="tx1"/>
                </a:solidFill>
              </a:rPr>
              <a:t>DISTRIBUCIÓN NORMAL</a:t>
            </a:r>
            <a:endParaRPr lang="es-ES" altLang="es-MX">
              <a:solidFill>
                <a:schemeClr val="tx1"/>
              </a:solidFill>
            </a:endParaRPr>
          </a:p>
        </p:txBody>
      </p:sp>
      <p:sp>
        <p:nvSpPr>
          <p:cNvPr id="6150" name="Text Box 7">
            <a:extLst>
              <a:ext uri="{FF2B5EF4-FFF2-40B4-BE49-F238E27FC236}">
                <a16:creationId xmlns:a16="http://schemas.microsoft.com/office/drawing/2014/main" id="{27A0C0D8-F11C-68BE-1632-5E8596FFD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1341438"/>
            <a:ext cx="691356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/>
              <a:t>Test de Shapiro-Wilk (1965)</a:t>
            </a:r>
            <a:endParaRPr lang="es-ES" altLang="es-MX" sz="2400"/>
          </a:p>
        </p:txBody>
      </p:sp>
      <p:sp>
        <p:nvSpPr>
          <p:cNvPr id="6151" name="Text Box 8">
            <a:extLst>
              <a:ext uri="{FF2B5EF4-FFF2-40B4-BE49-F238E27FC236}">
                <a16:creationId xmlns:a16="http://schemas.microsoft.com/office/drawing/2014/main" id="{58709E83-BEED-3F25-9AE5-FA9426ED1E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363788"/>
            <a:ext cx="9144000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 dirty="0"/>
              <a:t>Algoritmo:</a:t>
            </a:r>
          </a:p>
          <a:p>
            <a:pPr eaLnBrk="1" hangingPunct="1">
              <a:spcBef>
                <a:spcPct val="50000"/>
              </a:spcBef>
            </a:pPr>
            <a:r>
              <a:rPr lang="es-VE" altLang="es-MX" sz="1800" dirty="0"/>
              <a:t>1.-Se ordenan los datos de menor a mayor</a:t>
            </a:r>
          </a:p>
          <a:p>
            <a:pPr eaLnBrk="1" hangingPunct="1">
              <a:spcBef>
                <a:spcPct val="50000"/>
              </a:spcBef>
            </a:pPr>
            <a:r>
              <a:rPr lang="es-VE" altLang="es-MX" sz="1800" dirty="0"/>
              <a:t>2.-Se calcula la Sumatoria Cuadrática de los datos</a:t>
            </a:r>
          </a:p>
          <a:p>
            <a:pPr eaLnBrk="1" hangingPunct="1">
              <a:spcBef>
                <a:spcPct val="50000"/>
              </a:spcBef>
            </a:pPr>
            <a:r>
              <a:rPr lang="es-VE" altLang="es-MX" sz="1800" dirty="0"/>
              <a:t>3.-Se calcula b, definido como…</a:t>
            </a:r>
          </a:p>
          <a:p>
            <a:pPr eaLnBrk="1" hangingPunct="1">
              <a:spcBef>
                <a:spcPct val="50000"/>
              </a:spcBef>
            </a:pPr>
            <a:r>
              <a:rPr lang="es-VE" altLang="es-MX" sz="1800" dirty="0"/>
              <a:t>Si n es par m = n/2</a:t>
            </a:r>
          </a:p>
          <a:p>
            <a:pPr eaLnBrk="1" hangingPunct="1">
              <a:spcBef>
                <a:spcPct val="50000"/>
              </a:spcBef>
            </a:pPr>
            <a:r>
              <a:rPr lang="es-VE" altLang="es-MX" sz="1800" dirty="0"/>
              <a:t>Si n es impar m = n-1/2</a:t>
            </a:r>
          </a:p>
          <a:p>
            <a:pPr eaLnBrk="1" hangingPunct="1">
              <a:spcBef>
                <a:spcPct val="50000"/>
              </a:spcBef>
            </a:pPr>
            <a:endParaRPr lang="es-VE" altLang="es-MX" sz="1800" dirty="0"/>
          </a:p>
          <a:p>
            <a:pPr eaLnBrk="1" hangingPunct="1">
              <a:spcBef>
                <a:spcPct val="50000"/>
              </a:spcBef>
            </a:pPr>
            <a:r>
              <a:rPr lang="es-VE" altLang="es-MX" sz="1800" dirty="0"/>
              <a:t>4.-Se calcula el estadístico</a:t>
            </a:r>
          </a:p>
          <a:p>
            <a:pPr eaLnBrk="1" hangingPunct="1">
              <a:spcBef>
                <a:spcPct val="50000"/>
              </a:spcBef>
            </a:pPr>
            <a:endParaRPr lang="es-VE" altLang="es-MX" sz="1800" dirty="0"/>
          </a:p>
          <a:p>
            <a:pPr eaLnBrk="1" hangingPunct="1">
              <a:spcBef>
                <a:spcPct val="50000"/>
              </a:spcBef>
            </a:pPr>
            <a:endParaRPr lang="es-VE" altLang="es-MX" sz="1800" dirty="0"/>
          </a:p>
          <a:p>
            <a:pPr eaLnBrk="1" hangingPunct="1">
              <a:spcBef>
                <a:spcPct val="50000"/>
              </a:spcBef>
            </a:pPr>
            <a:r>
              <a:rPr lang="es-VE" altLang="es-MX" sz="1800" dirty="0"/>
              <a:t>5.-Si W </a:t>
            </a:r>
            <a:r>
              <a:rPr lang="en-US" altLang="es-MX" sz="1800" dirty="0"/>
              <a:t>&gt;</a:t>
            </a:r>
            <a:r>
              <a:rPr lang="es-VE" altLang="es-MX" sz="1800" dirty="0"/>
              <a:t> </a:t>
            </a:r>
            <a:r>
              <a:rPr lang="es-VE" altLang="es-MX" sz="1800" dirty="0" err="1"/>
              <a:t>Wc</a:t>
            </a:r>
            <a:r>
              <a:rPr lang="es-VE" altLang="es-MX" sz="1800" dirty="0"/>
              <a:t> la distribución es Normal, si es &lt; no se aproxima a una Normal</a:t>
            </a:r>
            <a:endParaRPr lang="es-ES" altLang="es-MX" sz="1800" dirty="0"/>
          </a:p>
        </p:txBody>
      </p:sp>
      <p:graphicFrame>
        <p:nvGraphicFramePr>
          <p:cNvPr id="6146" name="Object 9">
            <a:extLst>
              <a:ext uri="{FF2B5EF4-FFF2-40B4-BE49-F238E27FC236}">
                <a16:creationId xmlns:a16="http://schemas.microsoft.com/office/drawing/2014/main" id="{8D78A084-AF4C-6B77-3205-C61A85D80650}"/>
              </a:ext>
            </a:extLst>
          </p:cNvPr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9086386"/>
              </p:ext>
            </p:extLst>
          </p:nvPr>
        </p:nvGraphicFramePr>
        <p:xfrm>
          <a:off x="6016189" y="3255566"/>
          <a:ext cx="2903538" cy="731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765080" imgH="444240" progId="Equation.3">
                  <p:embed/>
                </p:oleObj>
              </mc:Choice>
              <mc:Fallback>
                <p:oleObj name="Ecuación" r:id="rId2" imgW="1765080" imgH="444240" progId="Equation.3">
                  <p:embed/>
                  <p:pic>
                    <p:nvPicPr>
                      <p:cNvPr id="6146" name="Object 9">
                        <a:extLst>
                          <a:ext uri="{FF2B5EF4-FFF2-40B4-BE49-F238E27FC236}">
                            <a16:creationId xmlns:a16="http://schemas.microsoft.com/office/drawing/2014/main" id="{8D78A084-AF4C-6B77-3205-C61A85D8065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6189" y="3255566"/>
                        <a:ext cx="2903538" cy="7318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7" name="Object 11">
            <a:extLst>
              <a:ext uri="{FF2B5EF4-FFF2-40B4-BE49-F238E27FC236}">
                <a16:creationId xmlns:a16="http://schemas.microsoft.com/office/drawing/2014/main" id="{ADD068B6-DFC3-5371-8BEE-7136830E59A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49233133"/>
              </p:ext>
            </p:extLst>
          </p:nvPr>
        </p:nvGraphicFramePr>
        <p:xfrm>
          <a:off x="6249117" y="4049316"/>
          <a:ext cx="2437683" cy="766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854000" imgH="444240" progId="Equation.3">
                  <p:embed/>
                </p:oleObj>
              </mc:Choice>
              <mc:Fallback>
                <p:oleObj name="Ecuación" r:id="rId4" imgW="1854000" imgH="444240" progId="Equation.3">
                  <p:embed/>
                  <p:pic>
                    <p:nvPicPr>
                      <p:cNvPr id="6147" name="Object 11">
                        <a:extLst>
                          <a:ext uri="{FF2B5EF4-FFF2-40B4-BE49-F238E27FC236}">
                            <a16:creationId xmlns:a16="http://schemas.microsoft.com/office/drawing/2014/main" id="{ADD068B6-DFC3-5371-8BEE-7136830E59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117" y="4049316"/>
                        <a:ext cx="2437683" cy="76676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8" name="Object 13">
            <a:extLst>
              <a:ext uri="{FF2B5EF4-FFF2-40B4-BE49-F238E27FC236}">
                <a16:creationId xmlns:a16="http://schemas.microsoft.com/office/drawing/2014/main" id="{BE9C7E09-404D-8C60-400B-E09887D2AAF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6693003"/>
              </p:ext>
            </p:extLst>
          </p:nvPr>
        </p:nvGraphicFramePr>
        <p:xfrm>
          <a:off x="827088" y="5588000"/>
          <a:ext cx="1320800" cy="881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6" imgW="939600" imgH="672840" progId="Equation.3">
                  <p:embed/>
                </p:oleObj>
              </mc:Choice>
              <mc:Fallback>
                <p:oleObj name="Ecuación" r:id="rId6" imgW="939600" imgH="672840" progId="Equation.3">
                  <p:embed/>
                  <p:pic>
                    <p:nvPicPr>
                      <p:cNvPr id="6148" name="Object 13">
                        <a:extLst>
                          <a:ext uri="{FF2B5EF4-FFF2-40B4-BE49-F238E27FC236}">
                            <a16:creationId xmlns:a16="http://schemas.microsoft.com/office/drawing/2014/main" id="{BE9C7E09-404D-8C60-400B-E09887D2AAF1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5588000"/>
                        <a:ext cx="1320800" cy="881063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2" name="Text Box 15">
            <a:extLst>
              <a:ext uri="{FF2B5EF4-FFF2-40B4-BE49-F238E27FC236}">
                <a16:creationId xmlns:a16="http://schemas.microsoft.com/office/drawing/2014/main" id="{DD927CD8-C317-D4B1-BD87-9B8DC3738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36513" y="4772025"/>
            <a:ext cx="558006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 dirty="0" err="1"/>
              <a:t>a</a:t>
            </a:r>
            <a:r>
              <a:rPr lang="es-VE" altLang="es-MX" sz="1800" baseline="-25000" dirty="0" err="1"/>
              <a:t>i</a:t>
            </a:r>
            <a:r>
              <a:rPr lang="es-VE" altLang="es-MX" sz="1800" dirty="0"/>
              <a:t> : </a:t>
            </a:r>
            <a:r>
              <a:rPr lang="es-VE" altLang="es-MX" sz="2000" dirty="0"/>
              <a:t>estadístico de orden de una </a:t>
            </a:r>
            <a:r>
              <a:rPr lang="es-VE" altLang="es-MX" sz="2000" dirty="0" err="1"/>
              <a:t>dist</a:t>
            </a:r>
            <a:r>
              <a:rPr lang="es-VE" altLang="es-MX" sz="2000" dirty="0"/>
              <a:t>. Normal </a:t>
            </a:r>
            <a:endParaRPr lang="es-ES" altLang="es-MX" sz="2000" baseline="-250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Rectangle 2">
            <a:extLst>
              <a:ext uri="{FF2B5EF4-FFF2-40B4-BE49-F238E27FC236}">
                <a16:creationId xmlns:a16="http://schemas.microsoft.com/office/drawing/2014/main" id="{358505AF-413A-B6B5-FA9E-42A2BEC6F6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VE" altLang="es-MX">
                <a:solidFill>
                  <a:schemeClr val="tx1"/>
                </a:solidFill>
              </a:rPr>
              <a:t>DISTRIBUCIÓN NORMAL</a:t>
            </a:r>
            <a:endParaRPr lang="es-ES" altLang="es-MX">
              <a:solidFill>
                <a:schemeClr val="tx1"/>
              </a:solidFill>
            </a:endParaRPr>
          </a:p>
        </p:txBody>
      </p:sp>
      <p:sp>
        <p:nvSpPr>
          <p:cNvPr id="7173" name="Rectangle 3">
            <a:extLst>
              <a:ext uri="{FF2B5EF4-FFF2-40B4-BE49-F238E27FC236}">
                <a16:creationId xmlns:a16="http://schemas.microsoft.com/office/drawing/2014/main" id="{F85FA95F-C77F-5551-E9C6-A676F1F48D2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VE" altLang="es-MX" sz="2000"/>
              <a:t>Simetría y Kurtosis</a:t>
            </a:r>
            <a:endParaRPr lang="es-ES" altLang="es-MX" sz="2000"/>
          </a:p>
        </p:txBody>
      </p:sp>
      <p:sp>
        <p:nvSpPr>
          <p:cNvPr id="9220" name="Text Box 4">
            <a:extLst>
              <a:ext uri="{FF2B5EF4-FFF2-40B4-BE49-F238E27FC236}">
                <a16:creationId xmlns:a16="http://schemas.microsoft.com/office/drawing/2014/main" id="{5C4E90F8-EB4A-20D2-AFCD-876B4D293C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2276475"/>
            <a:ext cx="828040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VE" sz="1800" dirty="0">
                <a:latin typeface="Arial" charset="0"/>
                <a:cs typeface="Arial" charset="0"/>
              </a:rPr>
              <a:t>Propiedades de una distribución de frecuencia que nos permite medir la simetría y altura de la distribución. Se pueden someter a prueba hipótesis en función de una distribución esperada.</a:t>
            </a:r>
            <a:endParaRPr lang="es-ES" sz="1800" dirty="0">
              <a:latin typeface="Arial" charset="0"/>
              <a:cs typeface="Arial" charset="0"/>
            </a:endParaRPr>
          </a:p>
        </p:txBody>
      </p:sp>
      <p:sp>
        <p:nvSpPr>
          <p:cNvPr id="7175" name="Text Box 5">
            <a:extLst>
              <a:ext uri="{FF2B5EF4-FFF2-40B4-BE49-F238E27FC236}">
                <a16:creationId xmlns:a16="http://schemas.microsoft.com/office/drawing/2014/main" id="{96CFF146-D8DA-EAF0-60BD-C060C85044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357563"/>
            <a:ext cx="8532812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600"/>
              <a:t>1) Prueba de D’Agostino y Pearson (1973): Se basa en la simetría y en la curtosis </a:t>
            </a:r>
            <a:endParaRPr lang="es-ES" altLang="es-MX" sz="1600"/>
          </a:p>
        </p:txBody>
      </p:sp>
      <p:graphicFrame>
        <p:nvGraphicFramePr>
          <p:cNvPr id="7170" name="Object 13">
            <a:extLst>
              <a:ext uri="{FF2B5EF4-FFF2-40B4-BE49-F238E27FC236}">
                <a16:creationId xmlns:a16="http://schemas.microsoft.com/office/drawing/2014/main" id="{CBD413F3-B2FA-6EE4-38EC-D4C30B461D9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24135637"/>
              </p:ext>
            </p:extLst>
          </p:nvPr>
        </p:nvGraphicFramePr>
        <p:xfrm>
          <a:off x="4787900" y="4652963"/>
          <a:ext cx="3181350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888840" imgH="253800" progId="Equation.3">
                  <p:embed/>
                </p:oleObj>
              </mc:Choice>
              <mc:Fallback>
                <p:oleObj name="Ecuación" r:id="rId2" imgW="888840" imgH="253800" progId="Equation.3">
                  <p:embed/>
                  <p:pic>
                    <p:nvPicPr>
                      <p:cNvPr id="7170" name="Object 13">
                        <a:extLst>
                          <a:ext uri="{FF2B5EF4-FFF2-40B4-BE49-F238E27FC236}">
                            <a16:creationId xmlns:a16="http://schemas.microsoft.com/office/drawing/2014/main" id="{CBD413F3-B2FA-6EE4-38EC-D4C30B461D9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652963"/>
                        <a:ext cx="3181350" cy="909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6" name="Text Box 14">
            <a:extLst>
              <a:ext uri="{FF2B5EF4-FFF2-40B4-BE49-F238E27FC236}">
                <a16:creationId xmlns:a16="http://schemas.microsoft.com/office/drawing/2014/main" id="{E4154206-99A2-C001-E644-408DB1D15C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60475" y="4508500"/>
            <a:ext cx="287972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/>
              <a:t>La H</a:t>
            </a:r>
            <a:r>
              <a:rPr lang="es-VE" altLang="es-MX" sz="1800" baseline="-25000"/>
              <a:t>0</a:t>
            </a:r>
            <a:r>
              <a:rPr lang="es-VE" altLang="es-MX" sz="1800"/>
              <a:t> se probada con el estadístico K</a:t>
            </a:r>
            <a:r>
              <a:rPr lang="es-VE" altLang="es-MX" sz="1800" baseline="30000"/>
              <a:t>2</a:t>
            </a:r>
            <a:endParaRPr lang="es-ES" altLang="es-MX" sz="1800" baseline="30000"/>
          </a:p>
        </p:txBody>
      </p:sp>
      <p:graphicFrame>
        <p:nvGraphicFramePr>
          <p:cNvPr id="7171" name="Object 16">
            <a:extLst>
              <a:ext uri="{FF2B5EF4-FFF2-40B4-BE49-F238E27FC236}">
                <a16:creationId xmlns:a16="http://schemas.microsoft.com/office/drawing/2014/main" id="{DA87C2D2-5083-3249-6AD9-A922CC2892E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44668981"/>
              </p:ext>
            </p:extLst>
          </p:nvPr>
        </p:nvGraphicFramePr>
        <p:xfrm>
          <a:off x="1403350" y="5373688"/>
          <a:ext cx="2092325" cy="909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583920" imgH="253800" progId="Equation.3">
                  <p:embed/>
                </p:oleObj>
              </mc:Choice>
              <mc:Fallback>
                <p:oleObj name="Ecuación" r:id="rId4" imgW="583920" imgH="253800" progId="Equation.3">
                  <p:embed/>
                  <p:pic>
                    <p:nvPicPr>
                      <p:cNvPr id="7171" name="Object 16">
                        <a:extLst>
                          <a:ext uri="{FF2B5EF4-FFF2-40B4-BE49-F238E27FC236}">
                            <a16:creationId xmlns:a16="http://schemas.microsoft.com/office/drawing/2014/main" id="{DA87C2D2-5083-3249-6AD9-A922CC2892E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3350" y="5373688"/>
                        <a:ext cx="2092325" cy="90963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7" name="Text Box 17">
            <a:extLst>
              <a:ext uri="{FF2B5EF4-FFF2-40B4-BE49-F238E27FC236}">
                <a16:creationId xmlns:a16="http://schemas.microsoft.com/office/drawing/2014/main" id="{474CD040-76A0-A513-E170-85C1684756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40400" y="6375400"/>
            <a:ext cx="33137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s-VE" altLang="es-MX" sz="1800"/>
              <a:t>Ver guía para procedimiento…</a:t>
            </a:r>
            <a:endParaRPr lang="es-ES" altLang="es-MX"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ext Box 4">
            <a:extLst>
              <a:ext uri="{FF2B5EF4-FFF2-40B4-BE49-F238E27FC236}">
                <a16:creationId xmlns:a16="http://schemas.microsoft.com/office/drawing/2014/main" id="{97BCC048-FD34-49F1-856E-3E260AF336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8" y="333375"/>
            <a:ext cx="8748712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4000"/>
              <a:t>Homogeneidad</a:t>
            </a:r>
            <a:r>
              <a:rPr lang="es-VE" altLang="es-MX" sz="3200"/>
              <a:t> : </a:t>
            </a:r>
            <a:r>
              <a:rPr lang="es-VE" altLang="es-MX" sz="2000"/>
              <a:t>Muestras con varianzas iguales</a:t>
            </a:r>
            <a:endParaRPr lang="es-ES" altLang="es-MX" sz="2000"/>
          </a:p>
        </p:txBody>
      </p:sp>
      <p:pic>
        <p:nvPicPr>
          <p:cNvPr id="19459" name="Picture 6" descr="homocedasticidad">
            <a:extLst>
              <a:ext uri="{FF2B5EF4-FFF2-40B4-BE49-F238E27FC236}">
                <a16:creationId xmlns:a16="http://schemas.microsoft.com/office/drawing/2014/main" id="{34232339-FE47-49D6-8853-1E742A6B2E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39" t="27220" r="22147" b="11627"/>
          <a:stretch>
            <a:fillRect/>
          </a:stretch>
        </p:blipFill>
        <p:spPr bwMode="auto">
          <a:xfrm>
            <a:off x="4462463" y="2708275"/>
            <a:ext cx="4681537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60" name="Text Box 7">
            <a:extLst>
              <a:ext uri="{FF2B5EF4-FFF2-40B4-BE49-F238E27FC236}">
                <a16:creationId xmlns:a16="http://schemas.microsoft.com/office/drawing/2014/main" id="{96211195-99E4-4AD5-9113-E4F0EA4AE1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557338"/>
            <a:ext cx="864235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/>
              <a:t>En datos balanceados… varianzas diferentes tienden a incrementar error tipo I. Por qué?</a:t>
            </a:r>
            <a:endParaRPr lang="es-ES" altLang="es-MX" sz="2400"/>
          </a:p>
        </p:txBody>
      </p:sp>
      <p:sp>
        <p:nvSpPr>
          <p:cNvPr id="19461" name="Text Box 8">
            <a:extLst>
              <a:ext uri="{FF2B5EF4-FFF2-40B4-BE49-F238E27FC236}">
                <a16:creationId xmlns:a16="http://schemas.microsoft.com/office/drawing/2014/main" id="{C64FF68F-6650-446E-98CF-B0AE7E64F2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852738"/>
            <a:ext cx="3743325" cy="1311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000"/>
              <a:t>Esto es realmente un problema cuando una de las varianzas es sustancialmente mayor que las demás</a:t>
            </a:r>
            <a:endParaRPr lang="es-ES" altLang="es-MX" sz="2000"/>
          </a:p>
        </p:txBody>
      </p:sp>
      <p:sp>
        <p:nvSpPr>
          <p:cNvPr id="19462" name="Text Box 9">
            <a:extLst>
              <a:ext uri="{FF2B5EF4-FFF2-40B4-BE49-F238E27FC236}">
                <a16:creationId xmlns:a16="http://schemas.microsoft.com/office/drawing/2014/main" id="{4C241734-5BA7-485B-9EE5-A0D8579134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868863"/>
            <a:ext cx="4176713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/>
              <a:t>Esto se enreda si los datos son desbalanceados y el menor n corresponde a la muestra con mayor variación</a:t>
            </a:r>
            <a:endParaRPr lang="es-ES" altLang="es-MX" sz="18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0FBA9650-4AAD-4C94-8D1E-396C15F17D2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s-VE" altLang="es-MX" sz="4000">
                <a:solidFill>
                  <a:schemeClr val="tx1"/>
                </a:solidFill>
              </a:rPr>
              <a:t>Cómo se detecta Homogeneidad </a:t>
            </a:r>
            <a:endParaRPr lang="es-ES" altLang="es-MX" sz="4000">
              <a:solidFill>
                <a:schemeClr val="tx1"/>
              </a:solidFill>
            </a:endParaRP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8BCBC0DE-99A3-49C8-B308-4C29993B00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pPr marL="609600" indent="-609600" eaLnBrk="1" hangingPunct="1">
              <a:buFontTx/>
              <a:buNone/>
            </a:pPr>
            <a:r>
              <a:rPr lang="es-VE" altLang="es-MX"/>
              <a:t>Diferentes Pruebas:</a:t>
            </a:r>
          </a:p>
          <a:p>
            <a:pPr marL="609600" indent="-609600" eaLnBrk="1" hangingPunct="1">
              <a:buFontTx/>
              <a:buNone/>
            </a:pPr>
            <a:endParaRPr lang="es-VE" altLang="es-MX"/>
          </a:p>
          <a:p>
            <a:pPr marL="609600" indent="-609600" eaLnBrk="1" hangingPunct="1">
              <a:buFontTx/>
              <a:buAutoNum type="arabicPeriod"/>
            </a:pPr>
            <a:r>
              <a:rPr lang="es-VE" altLang="es-MX"/>
              <a:t>	Prueba de Levene: </a:t>
            </a:r>
            <a:r>
              <a:rPr lang="es-VE" altLang="es-MX" sz="2000"/>
              <a:t>insensible a Normalidad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s-VE" altLang="es-MX"/>
              <a:t>	Prueba de Bartlett: </a:t>
            </a:r>
            <a:r>
              <a:rPr lang="es-VE" altLang="es-MX" sz="2000"/>
              <a:t>Sensible a Normalidad</a:t>
            </a:r>
          </a:p>
          <a:p>
            <a:pPr marL="609600" indent="-609600" eaLnBrk="1" hangingPunct="1">
              <a:buFontTx/>
              <a:buAutoNum type="arabicPeriod"/>
            </a:pPr>
            <a:r>
              <a:rPr lang="es-VE" altLang="es-MX"/>
              <a:t>	Prueba de Scheffé: </a:t>
            </a:r>
            <a:r>
              <a:rPr lang="es-VE" altLang="es-MX" sz="2000"/>
              <a:t>Sensible a Normalidad</a:t>
            </a:r>
            <a:endParaRPr lang="es-VE" altLang="es-MX"/>
          </a:p>
          <a:p>
            <a:pPr marL="609600" indent="-609600" eaLnBrk="1" hangingPunct="1">
              <a:buFontTx/>
              <a:buAutoNum type="arabicPeriod"/>
            </a:pPr>
            <a:r>
              <a:rPr lang="es-VE" altLang="es-MX"/>
              <a:t>	Prueba de Cochran: </a:t>
            </a:r>
            <a:r>
              <a:rPr lang="es-VE" altLang="es-MX" sz="2000"/>
              <a:t>Sensible a Normalidad 							 Identifica el problema</a:t>
            </a:r>
            <a:endParaRPr lang="es-ES" altLang="es-MX" sz="2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7457D51-0209-A6FC-2C00-7AB70C7551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883459"/>
            <a:ext cx="8964488" cy="58169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MX" altLang="es-MX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Prueba de Levene: Homogeneidad de varianzas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MX" altLang="es-MX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Propósito: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Evaluar si varios grupos tienen varianzas iguales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Hipótesis: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H₀: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Las varianzas poblacionales son iguales.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H₁: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Al menos una varianza difiere.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Construcción: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calcula la desviación absoluta de cada observación respecto a la media (o mediana) de su grupo.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 aplica un ANOVA sobre estas desviaciones para detectar diferencias entre grupos.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Ventajas: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Menos sensible a la no normalidad que otras pruebas como Bartlett.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Puede usarse con la mediana como centro, lo que mejora robustez ante </a:t>
            </a:r>
            <a:r>
              <a:rPr kumimoji="0" lang="es-MX" altLang="es-MX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Aplicaciones comunes: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Verificación del supuesto de varianzas iguales antes de aplicar ANOVA.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Evaluación de heterogeneidad en estudios experimentales o observacionales.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Interpretación: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 &gt; 0.05: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se rechaza H₀ → varianzas homogéneas.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MX" altLang="es-MX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 &lt; 0.05:</a:t>
            </a:r>
            <a:r>
              <a:rPr kumimoji="0" lang="es-MX" altLang="es-MX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 rechaza H₀ → varianzas heterogéneas. 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Text Box 5">
            <a:extLst>
              <a:ext uri="{FF2B5EF4-FFF2-40B4-BE49-F238E27FC236}">
                <a16:creationId xmlns:a16="http://schemas.microsoft.com/office/drawing/2014/main" id="{2C6BB110-ABBC-4918-95F6-6B9138883D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959" y="188640"/>
            <a:ext cx="8978082" cy="156966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Dadas las operaciones aritméticas y las propiedades de las variables probabilísticas usadas para las H0 en estadística paramétrica, se espera que los datos de las muestras tengan:</a:t>
            </a:r>
            <a:endParaRPr lang="es-ES" altLang="es-MX" sz="2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388" name="Text Box 6">
            <a:extLst>
              <a:ext uri="{FF2B5EF4-FFF2-40B4-BE49-F238E27FC236}">
                <a16:creationId xmlns:a16="http://schemas.microsoft.com/office/drawing/2014/main" id="{BEF55E39-538E-40AF-A2ED-5A2E97A38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918" y="2204864"/>
            <a:ext cx="8978082" cy="3754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eriod"/>
              <a:tabLst>
                <a:tab pos="531813" algn="l"/>
              </a:tabLst>
            </a:pPr>
            <a:r>
              <a:rPr lang="es-VE" altLang="es-MX" dirty="0"/>
              <a:t>Independencia entre réplicas y entre tratamientos.</a:t>
            </a:r>
          </a:p>
          <a:p>
            <a:pPr marL="457200" lvl="1" indent="0" eaLnBrk="1" hangingPunct="1">
              <a:spcBef>
                <a:spcPct val="50000"/>
              </a:spcBef>
              <a:tabLst>
                <a:tab pos="531813" algn="l"/>
              </a:tabLst>
            </a:pPr>
            <a:r>
              <a:rPr lang="es-VE" altLang="es-MX" dirty="0">
                <a:latin typeface="Aparajita" panose="02020603050405020304" pitchFamily="18" charset="0"/>
                <a:cs typeface="Aparajita" panose="02020603050405020304" pitchFamily="18" charset="0"/>
              </a:rPr>
              <a:t>Matemáticamente se les llama </a:t>
            </a:r>
            <a:r>
              <a:rPr lang="es-VE" altLang="es-MX" i="1" dirty="0" err="1">
                <a:latin typeface="Aparajita" panose="02020603050405020304" pitchFamily="18" charset="0"/>
                <a:cs typeface="Aparajita" panose="02020603050405020304" pitchFamily="18" charset="0"/>
              </a:rPr>
              <a:t>i.i.d</a:t>
            </a:r>
            <a:r>
              <a:rPr lang="es-VE" altLang="es-MX" dirty="0">
                <a:latin typeface="Aparajita" panose="02020603050405020304" pitchFamily="18" charset="0"/>
                <a:cs typeface="Aparajita" panose="02020603050405020304" pitchFamily="18" charset="0"/>
              </a:rPr>
              <a:t> (independientes a idénticamente distribuidos)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VE" altLang="es-MX" dirty="0"/>
              <a:t>Los residuales se deben aproximar a una distribución Normal</a:t>
            </a:r>
          </a:p>
          <a:p>
            <a:pPr eaLnBrk="1" hangingPunct="1">
              <a:spcBef>
                <a:spcPct val="50000"/>
              </a:spcBef>
              <a:buFontTx/>
              <a:buAutoNum type="arabicPeriod"/>
            </a:pPr>
            <a:r>
              <a:rPr lang="es-VE" altLang="es-MX" dirty="0"/>
              <a:t>Homocedasticidad de las varianzas (dispersión homogénea de los puntos alrededor de la predicción)</a:t>
            </a:r>
            <a:endParaRPr lang="es-ES" altLang="es-MX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4">
            <a:extLst>
              <a:ext uri="{FF2B5EF4-FFF2-40B4-BE49-F238E27FC236}">
                <a16:creationId xmlns:a16="http://schemas.microsoft.com/office/drawing/2014/main" id="{6744D1D7-9A5C-4611-A5DF-2F0A170E96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VE" altLang="es-MX" sz="4000">
                <a:solidFill>
                  <a:schemeClr val="tx1"/>
                </a:solidFill>
              </a:rPr>
              <a:t>Cómo se detecta Homogeneidad </a:t>
            </a:r>
            <a:endParaRPr lang="es-ES" altLang="es-MX" sz="4000">
              <a:solidFill>
                <a:schemeClr val="tx1"/>
              </a:solidFill>
            </a:endParaRPr>
          </a:p>
        </p:txBody>
      </p:sp>
      <p:sp>
        <p:nvSpPr>
          <p:cNvPr id="8197" name="Text Box 5">
            <a:extLst>
              <a:ext uri="{FF2B5EF4-FFF2-40B4-BE49-F238E27FC236}">
                <a16:creationId xmlns:a16="http://schemas.microsoft.com/office/drawing/2014/main" id="{C07D3DA5-E6D0-4133-87A9-5134CA913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1557338"/>
            <a:ext cx="43926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Prueba de Cochran:</a:t>
            </a:r>
            <a:endParaRPr lang="es-ES" altLang="es-MX"/>
          </a:p>
        </p:txBody>
      </p:sp>
      <p:graphicFrame>
        <p:nvGraphicFramePr>
          <p:cNvPr id="8194" name="Object 6">
            <a:extLst>
              <a:ext uri="{FF2B5EF4-FFF2-40B4-BE49-F238E27FC236}">
                <a16:creationId xmlns:a16="http://schemas.microsoft.com/office/drawing/2014/main" id="{9487890A-220D-4810-8B71-98EB7480C2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56100" y="2276475"/>
          <a:ext cx="4154488" cy="1423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2260440" imgH="774360" progId="Equation.3">
                  <p:embed/>
                </p:oleObj>
              </mc:Choice>
              <mc:Fallback>
                <p:oleObj name="Ecuación" r:id="rId2" imgW="2260440" imgH="774360" progId="Equation.3">
                  <p:embed/>
                  <p:pic>
                    <p:nvPicPr>
                      <p:cNvPr id="8194" name="Object 6">
                        <a:extLst>
                          <a:ext uri="{FF2B5EF4-FFF2-40B4-BE49-F238E27FC236}">
                            <a16:creationId xmlns:a16="http://schemas.microsoft.com/office/drawing/2014/main" id="{9487890A-220D-4810-8B71-98EB7480C23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56100" y="2276475"/>
                        <a:ext cx="4154488" cy="1423988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7">
            <a:extLst>
              <a:ext uri="{FF2B5EF4-FFF2-40B4-BE49-F238E27FC236}">
                <a16:creationId xmlns:a16="http://schemas.microsoft.com/office/drawing/2014/main" id="{8ED666CB-4F68-49D9-9B65-5666A6BDA4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781300"/>
            <a:ext cx="36734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dirty="0"/>
              <a:t>Si Cochran &gt; </a:t>
            </a:r>
            <a:r>
              <a:rPr lang="es-VE" altLang="es-MX" dirty="0" err="1"/>
              <a:t>C</a:t>
            </a:r>
            <a:r>
              <a:rPr lang="es-VE" altLang="es-MX" baseline="-25000" dirty="0" err="1"/>
              <a:t>tabulado</a:t>
            </a:r>
            <a:endParaRPr lang="es-ES" altLang="es-MX" baseline="-25000" dirty="0"/>
          </a:p>
        </p:txBody>
      </p:sp>
      <p:sp>
        <p:nvSpPr>
          <p:cNvPr id="8199" name="Text Box 8">
            <a:extLst>
              <a:ext uri="{FF2B5EF4-FFF2-40B4-BE49-F238E27FC236}">
                <a16:creationId xmlns:a16="http://schemas.microsoft.com/office/drawing/2014/main" id="{CEBDBF7A-A293-4D20-85D8-2D849D636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388" y="3644900"/>
            <a:ext cx="62642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Hay problemas de heterogeneidad</a:t>
            </a:r>
            <a:endParaRPr lang="es-ES" altLang="es-MX"/>
          </a:p>
        </p:txBody>
      </p:sp>
      <p:sp>
        <p:nvSpPr>
          <p:cNvPr id="8200" name="Text Box 9">
            <a:extLst>
              <a:ext uri="{FF2B5EF4-FFF2-40B4-BE49-F238E27FC236}">
                <a16:creationId xmlns:a16="http://schemas.microsoft.com/office/drawing/2014/main" id="{7F2D78C7-2D76-4E16-9993-3A8D9331CD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68538" y="5157788"/>
            <a:ext cx="61198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Sin embargo… lean esto</a:t>
            </a:r>
            <a:endParaRPr lang="es-ES" altLang="es-MX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4">
            <a:extLst>
              <a:ext uri="{FF2B5EF4-FFF2-40B4-BE49-F238E27FC236}">
                <a16:creationId xmlns:a16="http://schemas.microsoft.com/office/drawing/2014/main" id="{772878D0-235E-48E5-A697-C412A3ABB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13" y="730250"/>
            <a:ext cx="9144000" cy="5075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0" name="Text Box 4">
            <a:extLst>
              <a:ext uri="{FF2B5EF4-FFF2-40B4-BE49-F238E27FC236}">
                <a16:creationId xmlns:a16="http://schemas.microsoft.com/office/drawing/2014/main" id="{9E0BFA5A-4B1E-4786-AF5B-678A196833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2236" y="896938"/>
            <a:ext cx="792003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s-VE" altLang="es-MX" sz="2400"/>
              <a:t>ALTERNATIVAS AL ANOVA DE FISHER</a:t>
            </a:r>
            <a:endParaRPr lang="es-ES" altLang="es-MX" sz="2400"/>
          </a:p>
        </p:txBody>
      </p:sp>
      <p:graphicFrame>
        <p:nvGraphicFramePr>
          <p:cNvPr id="2" name="Diagrama 1">
            <a:extLst>
              <a:ext uri="{FF2B5EF4-FFF2-40B4-BE49-F238E27FC236}">
                <a16:creationId xmlns:a16="http://schemas.microsoft.com/office/drawing/2014/main" id="{36572A8D-AB24-4E77-9517-1349DA307DA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3354700"/>
              </p:ext>
            </p:extLst>
          </p:nvPr>
        </p:nvGraphicFramePr>
        <p:xfrm>
          <a:off x="900113" y="1125538"/>
          <a:ext cx="7740650" cy="4641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4">
            <a:extLst>
              <a:ext uri="{FF2B5EF4-FFF2-40B4-BE49-F238E27FC236}">
                <a16:creationId xmlns:a16="http://schemas.microsoft.com/office/drawing/2014/main" id="{6E2B0649-04DC-428B-AF51-6729ABCD16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25" y="423863"/>
            <a:ext cx="9144000" cy="5668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Text Box 4">
            <a:extLst>
              <a:ext uri="{FF2B5EF4-FFF2-40B4-BE49-F238E27FC236}">
                <a16:creationId xmlns:a16="http://schemas.microsoft.com/office/drawing/2014/main" id="{48AA8C5F-FE75-40C4-BDAE-6B95726CDF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925" y="44450"/>
            <a:ext cx="741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3200" dirty="0"/>
              <a:t>ANOVA CON </a:t>
            </a:r>
            <a:r>
              <a:rPr lang="es-VE" altLang="es-MX" sz="3200" i="1" dirty="0"/>
              <a:t>F</a:t>
            </a:r>
            <a:r>
              <a:rPr lang="es-VE" altLang="es-MX" sz="3200" dirty="0"/>
              <a:t> DE BROWN-FORSYTE</a:t>
            </a:r>
            <a:endParaRPr lang="es-ES" altLang="es-MX" sz="3200" dirty="0"/>
          </a:p>
        </p:txBody>
      </p:sp>
      <p:graphicFrame>
        <p:nvGraphicFramePr>
          <p:cNvPr id="10242" name="Object 5">
            <a:extLst>
              <a:ext uri="{FF2B5EF4-FFF2-40B4-BE49-F238E27FC236}">
                <a16:creationId xmlns:a16="http://schemas.microsoft.com/office/drawing/2014/main" id="{F6B154C5-B592-4716-B068-82BEEE715A7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24075" y="1557338"/>
          <a:ext cx="4751388" cy="4510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3251160" imgH="3085920" progId="Equation.3">
                  <p:embed/>
                </p:oleObj>
              </mc:Choice>
              <mc:Fallback>
                <p:oleObj name="Ecuación" r:id="rId2" imgW="3251160" imgH="3085920" progId="Equation.3">
                  <p:embed/>
                  <p:pic>
                    <p:nvPicPr>
                      <p:cNvPr id="10242" name="Object 5">
                        <a:extLst>
                          <a:ext uri="{FF2B5EF4-FFF2-40B4-BE49-F238E27FC236}">
                            <a16:creationId xmlns:a16="http://schemas.microsoft.com/office/drawing/2014/main" id="{F6B154C5-B592-4716-B068-82BEEE715A7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24075" y="1557338"/>
                        <a:ext cx="4751388" cy="45100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4">
            <a:extLst>
              <a:ext uri="{FF2B5EF4-FFF2-40B4-BE49-F238E27FC236}">
                <a16:creationId xmlns:a16="http://schemas.microsoft.com/office/drawing/2014/main" id="{DD29CDC9-E766-4BE4-AE3E-012AE40E2E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3375"/>
            <a:ext cx="5688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dirty="0"/>
              <a:t>INDEPENDENCIA (</a:t>
            </a:r>
            <a:r>
              <a:rPr lang="es-VE" altLang="es-MX" i="1" dirty="0" err="1"/>
              <a:t>i.i.d</a:t>
            </a:r>
            <a:r>
              <a:rPr lang="es-VE" altLang="es-MX" dirty="0"/>
              <a:t>)</a:t>
            </a:r>
            <a:endParaRPr lang="es-ES" altLang="es-MX" dirty="0"/>
          </a:p>
        </p:txBody>
      </p:sp>
      <p:grpSp>
        <p:nvGrpSpPr>
          <p:cNvPr id="17411" name="Group 18">
            <a:extLst>
              <a:ext uri="{FF2B5EF4-FFF2-40B4-BE49-F238E27FC236}">
                <a16:creationId xmlns:a16="http://schemas.microsoft.com/office/drawing/2014/main" id="{EDEAC912-4EDC-4FBC-A096-7A41B118B67A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1773238"/>
            <a:ext cx="6121400" cy="1081087"/>
            <a:chOff x="1292" y="1298"/>
            <a:chExt cx="3856" cy="681"/>
          </a:xfrm>
        </p:grpSpPr>
        <p:sp>
          <p:nvSpPr>
            <p:cNvPr id="17425" name="Oval 6">
              <a:extLst>
                <a:ext uri="{FF2B5EF4-FFF2-40B4-BE49-F238E27FC236}">
                  <a16:creationId xmlns:a16="http://schemas.microsoft.com/office/drawing/2014/main" id="{34DEBDD8-FB5B-44EE-97D1-DA2EB4B603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1434"/>
              <a:ext cx="453" cy="40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6" name="Oval 7">
              <a:extLst>
                <a:ext uri="{FF2B5EF4-FFF2-40B4-BE49-F238E27FC236}">
                  <a16:creationId xmlns:a16="http://schemas.microsoft.com/office/drawing/2014/main" id="{BF6E384C-BC01-407C-B591-E890EA7B95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00" y="1434"/>
              <a:ext cx="453" cy="40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7" name="Oval 8">
              <a:extLst>
                <a:ext uri="{FF2B5EF4-FFF2-40B4-BE49-F238E27FC236}">
                  <a16:creationId xmlns:a16="http://schemas.microsoft.com/office/drawing/2014/main" id="{03EA2C62-44FC-40F8-9A84-47645204BA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5" y="1434"/>
              <a:ext cx="453" cy="40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8" name="Oval 9">
              <a:extLst>
                <a:ext uri="{FF2B5EF4-FFF2-40B4-BE49-F238E27FC236}">
                  <a16:creationId xmlns:a16="http://schemas.microsoft.com/office/drawing/2014/main" id="{D64E015A-4E42-48E4-A055-8C97D010FE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2" y="1434"/>
              <a:ext cx="453" cy="40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9" name="Oval 10">
              <a:extLst>
                <a:ext uri="{FF2B5EF4-FFF2-40B4-BE49-F238E27FC236}">
                  <a16:creationId xmlns:a16="http://schemas.microsoft.com/office/drawing/2014/main" id="{F684A438-DFF7-4440-AE67-0708767F7A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7" y="1434"/>
              <a:ext cx="453" cy="408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30" name="Rectangle 16">
              <a:extLst>
                <a:ext uri="{FF2B5EF4-FFF2-40B4-BE49-F238E27FC236}">
                  <a16:creationId xmlns:a16="http://schemas.microsoft.com/office/drawing/2014/main" id="{01C5790B-B93D-4FC5-9EFC-327F54EDEA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1298"/>
              <a:ext cx="3856" cy="681"/>
            </a:xfrm>
            <a:prstGeom prst="rect">
              <a:avLst/>
            </a:prstGeom>
            <a:noFill/>
            <a:ln w="635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</p:grpSp>
      <p:grpSp>
        <p:nvGrpSpPr>
          <p:cNvPr id="17412" name="Group 19">
            <a:extLst>
              <a:ext uri="{FF2B5EF4-FFF2-40B4-BE49-F238E27FC236}">
                <a16:creationId xmlns:a16="http://schemas.microsoft.com/office/drawing/2014/main" id="{BB44A360-FD2E-49A3-A8D5-F16B4CCFF971}"/>
              </a:ext>
            </a:extLst>
          </p:cNvPr>
          <p:cNvGrpSpPr>
            <a:grpSpLocks/>
          </p:cNvGrpSpPr>
          <p:nvPr/>
        </p:nvGrpSpPr>
        <p:grpSpPr bwMode="auto">
          <a:xfrm>
            <a:off x="2411413" y="4437063"/>
            <a:ext cx="6121400" cy="1081087"/>
            <a:chOff x="1292" y="2614"/>
            <a:chExt cx="3856" cy="681"/>
          </a:xfrm>
        </p:grpSpPr>
        <p:sp>
          <p:nvSpPr>
            <p:cNvPr id="17419" name="Oval 11">
              <a:extLst>
                <a:ext uri="{FF2B5EF4-FFF2-40B4-BE49-F238E27FC236}">
                  <a16:creationId xmlns:a16="http://schemas.microsoft.com/office/drawing/2014/main" id="{91235513-44DE-407F-BC9A-276BE01B77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74" y="2750"/>
              <a:ext cx="453" cy="40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0" name="Oval 12">
              <a:extLst>
                <a:ext uri="{FF2B5EF4-FFF2-40B4-BE49-F238E27FC236}">
                  <a16:creationId xmlns:a16="http://schemas.microsoft.com/office/drawing/2014/main" id="{589D669A-D7FD-49B5-A6CD-C212648180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5" y="2750"/>
              <a:ext cx="453" cy="40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1" name="Oval 13">
              <a:extLst>
                <a:ext uri="{FF2B5EF4-FFF2-40B4-BE49-F238E27FC236}">
                  <a16:creationId xmlns:a16="http://schemas.microsoft.com/office/drawing/2014/main" id="{DA5EF545-866D-4077-8602-8157C17514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26" y="2750"/>
              <a:ext cx="453" cy="40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2" name="Oval 14">
              <a:extLst>
                <a:ext uri="{FF2B5EF4-FFF2-40B4-BE49-F238E27FC236}">
                  <a16:creationId xmlns:a16="http://schemas.microsoft.com/office/drawing/2014/main" id="{6CFDE02C-183C-41B8-A478-E40FEFE56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97" y="2750"/>
              <a:ext cx="453" cy="40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3" name="Oval 15">
              <a:extLst>
                <a:ext uri="{FF2B5EF4-FFF2-40B4-BE49-F238E27FC236}">
                  <a16:creationId xmlns:a16="http://schemas.microsoft.com/office/drawing/2014/main" id="{A67FD354-8132-412B-A8F3-6A200748B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22" y="2750"/>
              <a:ext cx="453" cy="408"/>
            </a:xfrm>
            <a:prstGeom prst="ellipse">
              <a:avLst/>
            </a:prstGeom>
            <a:solidFill>
              <a:srgbClr val="0000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  <p:sp>
          <p:nvSpPr>
            <p:cNvPr id="17424" name="Rectangle 17">
              <a:extLst>
                <a:ext uri="{FF2B5EF4-FFF2-40B4-BE49-F238E27FC236}">
                  <a16:creationId xmlns:a16="http://schemas.microsoft.com/office/drawing/2014/main" id="{A801E901-1ACB-4AB4-8550-A7BCB12B02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92" y="2614"/>
              <a:ext cx="3856" cy="681"/>
            </a:xfrm>
            <a:prstGeom prst="rect">
              <a:avLst/>
            </a:prstGeom>
            <a:noFill/>
            <a:ln w="63500">
              <a:solidFill>
                <a:srgbClr val="FFFF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/>
              <a:endParaRPr lang="es-VE" altLang="es-MX"/>
            </a:p>
          </p:txBody>
        </p:sp>
      </p:grpSp>
      <p:sp>
        <p:nvSpPr>
          <p:cNvPr id="17413" name="Text Box 20">
            <a:extLst>
              <a:ext uri="{FF2B5EF4-FFF2-40B4-BE49-F238E27FC236}">
                <a16:creationId xmlns:a16="http://schemas.microsoft.com/office/drawing/2014/main" id="{547F32CD-5C76-408A-9FB7-C18AE9EC24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2133600"/>
            <a:ext cx="1908175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/>
              <a:t>Tratamiento 1</a:t>
            </a:r>
            <a:endParaRPr lang="es-ES" altLang="es-MX" sz="1800"/>
          </a:p>
        </p:txBody>
      </p:sp>
      <p:sp>
        <p:nvSpPr>
          <p:cNvPr id="17414" name="Text Box 21">
            <a:extLst>
              <a:ext uri="{FF2B5EF4-FFF2-40B4-BE49-F238E27FC236}">
                <a16:creationId xmlns:a16="http://schemas.microsoft.com/office/drawing/2014/main" id="{3D38063E-5491-4880-B931-2A71A135FE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0825" y="4862513"/>
            <a:ext cx="190817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800"/>
              <a:t>Tratamiento 2</a:t>
            </a:r>
            <a:endParaRPr lang="es-ES" altLang="es-MX" sz="1800"/>
          </a:p>
        </p:txBody>
      </p:sp>
      <p:sp>
        <p:nvSpPr>
          <p:cNvPr id="17415" name="AutoShape 22">
            <a:extLst>
              <a:ext uri="{FF2B5EF4-FFF2-40B4-BE49-F238E27FC236}">
                <a16:creationId xmlns:a16="http://schemas.microsoft.com/office/drawing/2014/main" id="{88DE6B1C-8A7C-408C-97A2-BDA683B6A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43213" y="1341438"/>
            <a:ext cx="1511300" cy="287337"/>
          </a:xfrm>
          <a:prstGeom prst="curvedDownArrow">
            <a:avLst>
              <a:gd name="adj1" fmla="val 105194"/>
              <a:gd name="adj2" fmla="val 210387"/>
              <a:gd name="adj3" fmla="val 33333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VE" altLang="es-MX"/>
          </a:p>
        </p:txBody>
      </p:sp>
      <p:sp>
        <p:nvSpPr>
          <p:cNvPr id="17416" name="AutoShape 23">
            <a:extLst>
              <a:ext uri="{FF2B5EF4-FFF2-40B4-BE49-F238E27FC236}">
                <a16:creationId xmlns:a16="http://schemas.microsoft.com/office/drawing/2014/main" id="{8173BA2A-937A-447D-AA62-1EAE35908E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2725" y="1341438"/>
            <a:ext cx="1511300" cy="287337"/>
          </a:xfrm>
          <a:prstGeom prst="curvedDownArrow">
            <a:avLst>
              <a:gd name="adj1" fmla="val 105194"/>
              <a:gd name="adj2" fmla="val 210387"/>
              <a:gd name="adj3" fmla="val 33333"/>
            </a:avLst>
          </a:prstGeom>
          <a:solidFill>
            <a:srgbClr val="99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VE" altLang="es-MX"/>
          </a:p>
        </p:txBody>
      </p:sp>
      <p:sp>
        <p:nvSpPr>
          <p:cNvPr id="17417" name="AutoShape 24">
            <a:extLst>
              <a:ext uri="{FF2B5EF4-FFF2-40B4-BE49-F238E27FC236}">
                <a16:creationId xmlns:a16="http://schemas.microsoft.com/office/drawing/2014/main" id="{26727A9E-BBAB-49B2-BD9D-966A8788BA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19475" y="3068638"/>
            <a:ext cx="360363" cy="1152525"/>
          </a:xfrm>
          <a:prstGeom prst="upDownArrow">
            <a:avLst>
              <a:gd name="adj1" fmla="val 50000"/>
              <a:gd name="adj2" fmla="val 6396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VE" altLang="es-MX"/>
          </a:p>
        </p:txBody>
      </p:sp>
      <p:sp>
        <p:nvSpPr>
          <p:cNvPr id="17418" name="AutoShape 25">
            <a:extLst>
              <a:ext uri="{FF2B5EF4-FFF2-40B4-BE49-F238E27FC236}">
                <a16:creationId xmlns:a16="http://schemas.microsoft.com/office/drawing/2014/main" id="{BBBFB7D8-7C38-489E-9FBE-62E996E7E6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7050" y="3068638"/>
            <a:ext cx="360363" cy="1152525"/>
          </a:xfrm>
          <a:prstGeom prst="upDownArrow">
            <a:avLst>
              <a:gd name="adj1" fmla="val 50000"/>
              <a:gd name="adj2" fmla="val 63965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VE" altLang="es-MX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ext Box 4">
            <a:extLst>
              <a:ext uri="{FF2B5EF4-FFF2-40B4-BE49-F238E27FC236}">
                <a16:creationId xmlns:a16="http://schemas.microsoft.com/office/drawing/2014/main" id="{EC2F0FD7-FA19-45D7-830F-602B2AD2E6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333375"/>
            <a:ext cx="5688013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/>
              <a:t>INDEPENDENCIA</a:t>
            </a:r>
            <a:endParaRPr lang="es-ES" altLang="es-MX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AAA0BF72-E005-C5FE-1F59-039A4A74A5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852488"/>
            <a:ext cx="8496944" cy="594684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0" name="Text Box 4">
            <a:extLst>
              <a:ext uri="{FF2B5EF4-FFF2-40B4-BE49-F238E27FC236}">
                <a16:creationId xmlns:a16="http://schemas.microsoft.com/office/drawing/2014/main" id="{123C392E-E20E-41B9-8149-0DAFFB0F77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188" y="333375"/>
            <a:ext cx="85328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b="1"/>
              <a:t>NORMALIDAD</a:t>
            </a:r>
            <a:endParaRPr lang="es-ES" altLang="es-MX" b="1"/>
          </a:p>
        </p:txBody>
      </p:sp>
      <p:sp>
        <p:nvSpPr>
          <p:cNvPr id="7181" name="Text Box 5">
            <a:extLst>
              <a:ext uri="{FF2B5EF4-FFF2-40B4-BE49-F238E27FC236}">
                <a16:creationId xmlns:a16="http://schemas.microsoft.com/office/drawing/2014/main" id="{F43ED506-921A-4FB0-B3C9-D74C83170D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292" y="852488"/>
            <a:ext cx="8711187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2400" dirty="0"/>
              <a:t>La mayoría de las variables (</a:t>
            </a:r>
            <a:r>
              <a:rPr lang="es-VE" altLang="es-MX" sz="2400" i="1" dirty="0"/>
              <a:t>t, F, r</a:t>
            </a:r>
            <a:r>
              <a:rPr lang="es-VE" altLang="es-MX" sz="2400" dirty="0"/>
              <a:t>) se construyeron con base en una distribución Normal</a:t>
            </a:r>
            <a:endParaRPr lang="es-ES" altLang="es-MX" sz="24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490D644-46C9-1B3C-232F-6C833D40D9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7784" y="1983821"/>
            <a:ext cx="2973827" cy="1762737"/>
          </a:xfrm>
          <a:prstGeom prst="rect">
            <a:avLst/>
          </a:prstGeom>
        </p:spPr>
      </p:pic>
      <p:pic>
        <p:nvPicPr>
          <p:cNvPr id="1026" name="Picture 2" descr="distribucion normal de probabilidad: distribucion normal de probabilidad">
            <a:extLst>
              <a:ext uri="{FF2B5EF4-FFF2-40B4-BE49-F238E27FC236}">
                <a16:creationId xmlns:a16="http://schemas.microsoft.com/office/drawing/2014/main" id="{D76156BC-7F2F-3AE5-70B0-5F3955DE11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648" y="3695261"/>
            <a:ext cx="6336704" cy="31781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B62AB49-085E-4E3B-6336-55979FB2A5A4}"/>
                  </a:ext>
                </a:extLst>
              </p:cNvPr>
              <p:cNvSpPr txBox="1"/>
              <p:nvPr/>
            </p:nvSpPr>
            <p:spPr bwMode="auto">
              <a:xfrm>
                <a:off x="6475040" y="4437112"/>
                <a:ext cx="2530624" cy="1073150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es-MX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MX" dirty="0"/>
              </a:p>
            </p:txBody>
          </p:sp>
        </mc:Choice>
        <mc:Fallback xmlns="">
          <p:sp>
            <p:nvSpPr>
              <p:cNvPr id="7" name="Object 3">
                <a:extLst>
                  <a:ext uri="{FF2B5EF4-FFF2-40B4-BE49-F238E27FC236}">
                    <a16:creationId xmlns:a16="http://schemas.microsoft.com/office/drawing/2014/main" id="{9B62AB49-085E-4E3B-6336-55979FB2A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75040" y="4437112"/>
                <a:ext cx="2530624" cy="10731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</p:spPr>
            <p:txBody>
              <a:bodyPr/>
              <a:lstStyle/>
              <a:p>
                <a:r>
                  <a:rPr lang="es-MX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683942CB-FCEE-CA1C-C30F-24E61C234E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VE" altLang="es-MX"/>
              <a:t>Propiedades de la distribución normal</a:t>
            </a:r>
            <a:endParaRPr lang="es-ES" altLang="es-MX"/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269C579B-9DB0-5D0A-B5B2-141C276159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VE" altLang="es-MX">
                <a:solidFill>
                  <a:schemeClr val="tx1"/>
                </a:solidFill>
              </a:rPr>
              <a:t>DISTRIBUCIÓN NORMAL</a:t>
            </a:r>
            <a:endParaRPr lang="es-ES" altLang="es-MX">
              <a:solidFill>
                <a:schemeClr val="tx1"/>
              </a:solidFill>
            </a:endParaRPr>
          </a:p>
        </p:txBody>
      </p:sp>
      <p:sp>
        <p:nvSpPr>
          <p:cNvPr id="7173" name="Text Box 5">
            <a:extLst>
              <a:ext uri="{FF2B5EF4-FFF2-40B4-BE49-F238E27FC236}">
                <a16:creationId xmlns:a16="http://schemas.microsoft.com/office/drawing/2014/main" id="{A17DD41C-4982-2FB2-AF42-8CEF8183B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847" y="3702159"/>
            <a:ext cx="6984305" cy="1815882"/>
          </a:xfrm>
          <a:prstGeom prst="rect">
            <a:avLst/>
          </a:prstGeom>
          <a:noFill/>
          <a:ln w="9525">
            <a:solidFill>
              <a:srgbClr val="C000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l-GR" dirty="0">
                <a:latin typeface="Arial" charset="0"/>
                <a:cs typeface="Arial" charset="0"/>
              </a:rPr>
              <a:t>μ</a:t>
            </a:r>
            <a:r>
              <a:rPr lang="es-VE" dirty="0">
                <a:latin typeface="Arial" charset="0"/>
                <a:cs typeface="Arial" charset="0"/>
              </a:rPr>
              <a:t> </a:t>
            </a:r>
            <a:r>
              <a:rPr lang="es-VE" u="sng" dirty="0">
                <a:latin typeface="Arial" charset="0"/>
                <a:cs typeface="Arial" charset="0"/>
              </a:rPr>
              <a:t>+</a:t>
            </a:r>
            <a:r>
              <a:rPr lang="es-VE" dirty="0">
                <a:latin typeface="Arial" charset="0"/>
                <a:cs typeface="Arial" charset="0"/>
              </a:rPr>
              <a:t> </a:t>
            </a:r>
            <a:r>
              <a:rPr lang="el-GR" dirty="0">
                <a:latin typeface="Arial" charset="0"/>
                <a:cs typeface="Arial" charset="0"/>
              </a:rPr>
              <a:t>σ</a:t>
            </a:r>
            <a:r>
              <a:rPr lang="es-VE" dirty="0">
                <a:latin typeface="Arial" charset="0"/>
                <a:cs typeface="Arial" charset="0"/>
              </a:rPr>
              <a:t> contiene 68.27 % de los elementos</a:t>
            </a:r>
          </a:p>
          <a:p>
            <a:pPr algn="ctr">
              <a:spcBef>
                <a:spcPct val="50000"/>
              </a:spcBef>
              <a:defRPr/>
            </a:pPr>
            <a:r>
              <a:rPr lang="el-GR" dirty="0">
                <a:latin typeface="Arial" charset="0"/>
                <a:cs typeface="Arial" charset="0"/>
              </a:rPr>
              <a:t>μ</a:t>
            </a:r>
            <a:r>
              <a:rPr lang="es-VE" dirty="0">
                <a:latin typeface="Arial" charset="0"/>
                <a:cs typeface="Arial" charset="0"/>
              </a:rPr>
              <a:t> </a:t>
            </a:r>
            <a:r>
              <a:rPr lang="es-VE" u="sng" dirty="0">
                <a:latin typeface="Arial" charset="0"/>
                <a:cs typeface="Arial" charset="0"/>
              </a:rPr>
              <a:t>+</a:t>
            </a:r>
            <a:r>
              <a:rPr lang="es-VE" dirty="0">
                <a:latin typeface="Arial" charset="0"/>
                <a:cs typeface="Arial" charset="0"/>
              </a:rPr>
              <a:t> 2</a:t>
            </a:r>
            <a:r>
              <a:rPr lang="el-GR" dirty="0">
                <a:latin typeface="Arial" charset="0"/>
                <a:cs typeface="Arial" charset="0"/>
              </a:rPr>
              <a:t>σ</a:t>
            </a:r>
            <a:r>
              <a:rPr lang="es-VE" dirty="0">
                <a:latin typeface="Arial" charset="0"/>
                <a:cs typeface="Arial" charset="0"/>
              </a:rPr>
              <a:t> contiene 95.45 % de los elementos</a:t>
            </a:r>
          </a:p>
          <a:p>
            <a:pPr algn="ctr">
              <a:spcBef>
                <a:spcPct val="50000"/>
              </a:spcBef>
              <a:defRPr/>
            </a:pPr>
            <a:r>
              <a:rPr lang="el-GR" dirty="0">
                <a:latin typeface="Arial" charset="0"/>
                <a:cs typeface="Arial" charset="0"/>
              </a:rPr>
              <a:t>μ</a:t>
            </a:r>
            <a:r>
              <a:rPr lang="es-VE" dirty="0">
                <a:latin typeface="Arial" charset="0"/>
                <a:cs typeface="Arial" charset="0"/>
              </a:rPr>
              <a:t> </a:t>
            </a:r>
            <a:r>
              <a:rPr lang="es-VE" u="sng" dirty="0">
                <a:latin typeface="Arial" charset="0"/>
                <a:cs typeface="Arial" charset="0"/>
              </a:rPr>
              <a:t>+</a:t>
            </a:r>
            <a:r>
              <a:rPr lang="es-VE" dirty="0">
                <a:latin typeface="Arial" charset="0"/>
                <a:cs typeface="Arial" charset="0"/>
              </a:rPr>
              <a:t> 3</a:t>
            </a:r>
            <a:r>
              <a:rPr lang="el-GR" dirty="0">
                <a:latin typeface="Arial" charset="0"/>
                <a:cs typeface="Arial" charset="0"/>
              </a:rPr>
              <a:t>σ</a:t>
            </a:r>
            <a:r>
              <a:rPr lang="es-VE" dirty="0">
                <a:latin typeface="Arial" charset="0"/>
                <a:cs typeface="Arial" charset="0"/>
              </a:rPr>
              <a:t> contiene 99.73 % de los elementos</a:t>
            </a:r>
            <a:endParaRPr lang="el-GR" dirty="0">
              <a:latin typeface="Arial" charset="0"/>
              <a:cs typeface="Arial" charset="0"/>
            </a:endParaRP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B36A665B-7E1C-2FAD-2EFD-4B90CCC06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550" y="2636838"/>
            <a:ext cx="73453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VE" sz="2400" dirty="0">
                <a:latin typeface="Arial" charset="0"/>
                <a:cs typeface="Arial" charset="0"/>
              </a:rPr>
              <a:t>La distribución es simétrica alrededor de la media</a:t>
            </a:r>
            <a:endParaRPr lang="es-ES" sz="2400" dirty="0">
              <a:latin typeface="Arial" charset="0"/>
              <a:cs typeface="Arial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3247E-7A06-E4C1-6657-947200AEC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>
            <a:extLst>
              <a:ext uri="{FF2B5EF4-FFF2-40B4-BE49-F238E27FC236}">
                <a16:creationId xmlns:a16="http://schemas.microsoft.com/office/drawing/2014/main" id="{21C07DA6-2224-3466-5255-4678DBC0D8D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s-VE" altLang="es-MX"/>
              <a:t>Propiedades de la distribución normal</a:t>
            </a:r>
            <a:endParaRPr lang="es-ES" altLang="es-MX"/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367D7394-B3BE-F572-B7E2-18B0335B3D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VE" altLang="es-MX">
                <a:solidFill>
                  <a:schemeClr val="tx1"/>
                </a:solidFill>
              </a:rPr>
              <a:t>DISTRIBUCIÓN NORMAL</a:t>
            </a:r>
            <a:endParaRPr lang="es-ES" altLang="es-MX">
              <a:solidFill>
                <a:schemeClr val="tx1"/>
              </a:solidFill>
            </a:endParaRPr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E1B3D2A8-1A45-6EC9-4350-FD29A7178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2636838"/>
            <a:ext cx="87849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VE" sz="2400" dirty="0">
                <a:latin typeface="Arial" charset="0"/>
                <a:cs typeface="Arial" charset="0"/>
              </a:rPr>
              <a:t>Aplica a cualquier unidad, por ello está la forma estandarizada </a:t>
            </a:r>
            <a:endParaRPr lang="es-ES" sz="2400" dirty="0">
              <a:latin typeface="Arial" charset="0"/>
              <a:cs typeface="Arial" charset="0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473A6206-47F9-FDB9-C230-3F51284044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1079693"/>
              </p:ext>
            </p:extLst>
          </p:nvPr>
        </p:nvGraphicFramePr>
        <p:xfrm>
          <a:off x="457200" y="3429000"/>
          <a:ext cx="2071688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447560" imgH="749160" progId="Equation.3">
                  <p:embed/>
                </p:oleObj>
              </mc:Choice>
              <mc:Fallback>
                <p:oleObj name="Ecuación" r:id="rId2" imgW="1447560" imgH="749160" progId="Equation.3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473A6206-47F9-FDB9-C230-3F51284044CF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3429000"/>
                        <a:ext cx="2071688" cy="107315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33D6AAEE-48DB-09AF-65B5-033E66EF4F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49616217"/>
              </p:ext>
            </p:extLst>
          </p:nvPr>
        </p:nvGraphicFramePr>
        <p:xfrm>
          <a:off x="457200" y="4896517"/>
          <a:ext cx="2071688" cy="1206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4" imgW="1155600" imgH="672840" progId="Equation.3">
                  <p:embed/>
                </p:oleObj>
              </mc:Choice>
              <mc:Fallback>
                <p:oleObj name="Ecuación" r:id="rId4" imgW="1155600" imgH="672840" progId="Equation.3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33D6AAEE-48DB-09AF-65B5-033E66EF4F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4896517"/>
                        <a:ext cx="2071688" cy="12065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6" descr="http://www.fao.org/docrep/009/a0198e/A0198E55.gif">
            <a:extLst>
              <a:ext uri="{FF2B5EF4-FFF2-40B4-BE49-F238E27FC236}">
                <a16:creationId xmlns:a16="http://schemas.microsoft.com/office/drawing/2014/main" id="{24B650ED-B3E1-D32C-BA97-54201BE3D0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27628"/>
            <a:ext cx="5568077" cy="3220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049343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>
            <a:extLst>
              <a:ext uri="{FF2B5EF4-FFF2-40B4-BE49-F238E27FC236}">
                <a16:creationId xmlns:a16="http://schemas.microsoft.com/office/drawing/2014/main" id="{F6E814BE-8BC7-434D-24DA-C9C3627AFAF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VE" altLang="es-MX" dirty="0">
                <a:solidFill>
                  <a:schemeClr val="tx1"/>
                </a:solidFill>
              </a:rPr>
              <a:t>DISTRIBUCIÓN NORMAL</a:t>
            </a:r>
            <a:endParaRPr lang="es-ES" altLang="es-MX" dirty="0">
              <a:solidFill>
                <a:schemeClr val="tx1"/>
              </a:solidFill>
            </a:endParaRPr>
          </a:p>
        </p:txBody>
      </p:sp>
      <p:sp>
        <p:nvSpPr>
          <p:cNvPr id="18435" name="Rectangle 3">
            <a:extLst>
              <a:ext uri="{FF2B5EF4-FFF2-40B4-BE49-F238E27FC236}">
                <a16:creationId xmlns:a16="http://schemas.microsoft.com/office/drawing/2014/main" id="{B3A20F5C-3078-0F4F-B363-98AB8B386040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925" y="1700213"/>
            <a:ext cx="7272338" cy="576262"/>
          </a:xfrm>
        </p:spPr>
        <p:txBody>
          <a:bodyPr/>
          <a:lstStyle/>
          <a:p>
            <a:pPr eaLnBrk="1" hangingPunct="1"/>
            <a:r>
              <a:rPr lang="es-VE" altLang="es-MX" sz="2800"/>
              <a:t>Métodos de detección: Gráficos</a:t>
            </a:r>
            <a:endParaRPr lang="es-ES" altLang="es-MX" sz="2800"/>
          </a:p>
        </p:txBody>
      </p:sp>
      <p:sp>
        <p:nvSpPr>
          <p:cNvPr id="10246" name="Text Box 6">
            <a:extLst>
              <a:ext uri="{FF2B5EF4-FFF2-40B4-BE49-F238E27FC236}">
                <a16:creationId xmlns:a16="http://schemas.microsoft.com/office/drawing/2014/main" id="{5144FFD5-A479-3CD2-94DE-6817CB9D4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282825"/>
            <a:ext cx="7561263" cy="144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R"/>
              <a:defRPr/>
            </a:pPr>
            <a:r>
              <a:rPr lang="es-VE" sz="2200" dirty="0">
                <a:latin typeface="Arial" charset="0"/>
                <a:cs typeface="Arial" charset="0"/>
              </a:rPr>
              <a:t>Gráfico de probabilidad de </a:t>
            </a:r>
            <a:r>
              <a:rPr lang="es-VE" sz="2200" dirty="0" err="1">
                <a:latin typeface="Arial" charset="0"/>
                <a:cs typeface="Arial" charset="0"/>
              </a:rPr>
              <a:t>Bloom</a:t>
            </a:r>
            <a:r>
              <a:rPr lang="es-VE" sz="2200" dirty="0">
                <a:latin typeface="Arial" charset="0"/>
                <a:cs typeface="Arial" charset="0"/>
              </a:rPr>
              <a:t> (1958)</a:t>
            </a:r>
          </a:p>
          <a:p>
            <a:pPr marL="342900" indent="-342900">
              <a:spcBef>
                <a:spcPct val="50000"/>
              </a:spcBef>
              <a:buFontTx/>
              <a:buAutoNum type="arabicParenR"/>
              <a:defRPr/>
            </a:pPr>
            <a:r>
              <a:rPr lang="es-VE" sz="2200" dirty="0">
                <a:latin typeface="Arial" charset="0"/>
                <a:cs typeface="Arial" charset="0"/>
              </a:rPr>
              <a:t>Gráfico de residuales estandarizados</a:t>
            </a:r>
          </a:p>
          <a:p>
            <a:pPr marL="342900" indent="-342900">
              <a:spcBef>
                <a:spcPct val="50000"/>
              </a:spcBef>
              <a:buFontTx/>
              <a:buAutoNum type="arabicParenR"/>
              <a:defRPr/>
            </a:pPr>
            <a:r>
              <a:rPr lang="es-VE" sz="2200" dirty="0">
                <a:latin typeface="Arial" charset="0"/>
                <a:cs typeface="Arial" charset="0"/>
              </a:rPr>
              <a:t>Diagrama de cuantiles (Q-Q </a:t>
            </a:r>
            <a:r>
              <a:rPr lang="es-VE" sz="2200" dirty="0" err="1">
                <a:latin typeface="Arial" charset="0"/>
                <a:cs typeface="Arial" charset="0"/>
              </a:rPr>
              <a:t>plot</a:t>
            </a:r>
            <a:r>
              <a:rPr lang="es-VE" sz="2200" dirty="0">
                <a:latin typeface="Arial" charset="0"/>
                <a:cs typeface="Arial" charset="0"/>
              </a:rPr>
              <a:t>) </a:t>
            </a:r>
          </a:p>
        </p:txBody>
      </p:sp>
      <p:sp>
        <p:nvSpPr>
          <p:cNvPr id="18437" name="Rectangle 12">
            <a:extLst>
              <a:ext uri="{FF2B5EF4-FFF2-40B4-BE49-F238E27FC236}">
                <a16:creationId xmlns:a16="http://schemas.microsoft.com/office/drawing/2014/main" id="{C9CA1C63-20B1-E07A-3107-F67B7620E7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5" y="4003675"/>
            <a:ext cx="7272338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s-VE" altLang="es-MX" sz="2800"/>
              <a:t>Métodos de detección: Pruebas</a:t>
            </a:r>
            <a:endParaRPr lang="es-ES" altLang="es-MX" sz="2800"/>
          </a:p>
        </p:txBody>
      </p:sp>
      <p:sp>
        <p:nvSpPr>
          <p:cNvPr id="10253" name="Text Box 13">
            <a:extLst>
              <a:ext uri="{FF2B5EF4-FFF2-40B4-BE49-F238E27FC236}">
                <a16:creationId xmlns:a16="http://schemas.microsoft.com/office/drawing/2014/main" id="{DF66AF20-40CC-2D2B-CC81-EA9D5EECC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4657725"/>
            <a:ext cx="8820150" cy="1433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Tx/>
              <a:buAutoNum type="arabicParenR"/>
              <a:defRPr/>
            </a:pPr>
            <a:r>
              <a:rPr lang="es-VE" sz="2200" dirty="0">
                <a:latin typeface="Arial" charset="0"/>
                <a:cs typeface="Arial" charset="0"/>
              </a:rPr>
              <a:t>Pruebas de Bondad de ajuste (Ji-cuadrada, </a:t>
            </a:r>
            <a:r>
              <a:rPr lang="es-VE" sz="2200" dirty="0" err="1">
                <a:latin typeface="Arial" charset="0"/>
                <a:cs typeface="Arial" charset="0"/>
              </a:rPr>
              <a:t>Kolmogorov-Smirnov</a:t>
            </a:r>
            <a:r>
              <a:rPr lang="es-VE" sz="2200" dirty="0">
                <a:latin typeface="Arial" charset="0"/>
                <a:cs typeface="Arial" charset="0"/>
              </a:rPr>
              <a:t>)</a:t>
            </a:r>
          </a:p>
          <a:p>
            <a:pPr marL="342900" indent="-342900">
              <a:spcBef>
                <a:spcPct val="50000"/>
              </a:spcBef>
              <a:buFontTx/>
              <a:buAutoNum type="arabicParenR"/>
              <a:defRPr/>
            </a:pPr>
            <a:r>
              <a:rPr lang="es-VE" sz="2200" dirty="0">
                <a:latin typeface="Arial" charset="0"/>
                <a:cs typeface="Arial" charset="0"/>
              </a:rPr>
              <a:t>Prueba de </a:t>
            </a:r>
            <a:r>
              <a:rPr lang="es-VE" sz="2200" dirty="0" err="1">
                <a:latin typeface="Arial" charset="0"/>
                <a:cs typeface="Arial" charset="0"/>
              </a:rPr>
              <a:t>Shapiro-Wilk</a:t>
            </a:r>
            <a:r>
              <a:rPr lang="es-VE" sz="2200" dirty="0">
                <a:latin typeface="Arial" charset="0"/>
                <a:cs typeface="Arial" charset="0"/>
              </a:rPr>
              <a:t> (1965) (n&lt;50)</a:t>
            </a:r>
          </a:p>
          <a:p>
            <a:pPr marL="342900" indent="-342900">
              <a:spcBef>
                <a:spcPct val="50000"/>
              </a:spcBef>
              <a:buFontTx/>
              <a:buAutoNum type="arabicParenR"/>
              <a:defRPr/>
            </a:pPr>
            <a:r>
              <a:rPr lang="es-VE" sz="2200" dirty="0" err="1">
                <a:latin typeface="Arial" charset="0"/>
                <a:cs typeface="Arial" charset="0"/>
              </a:rPr>
              <a:t>D’Angostino</a:t>
            </a:r>
            <a:r>
              <a:rPr lang="es-VE" sz="2200" dirty="0">
                <a:latin typeface="Arial" charset="0"/>
                <a:cs typeface="Arial" charset="0"/>
              </a:rPr>
              <a:t> y </a:t>
            </a:r>
            <a:r>
              <a:rPr lang="es-VE" sz="2200" dirty="0" err="1">
                <a:latin typeface="Arial" charset="0"/>
                <a:cs typeface="Arial" charset="0"/>
              </a:rPr>
              <a:t>Pearson</a:t>
            </a:r>
            <a:r>
              <a:rPr lang="es-VE" sz="2200" dirty="0">
                <a:latin typeface="Arial" charset="0"/>
                <a:cs typeface="Arial" charset="0"/>
              </a:rPr>
              <a:t> (1973) (cualquier n)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>
            <a:extLst>
              <a:ext uri="{FF2B5EF4-FFF2-40B4-BE49-F238E27FC236}">
                <a16:creationId xmlns:a16="http://schemas.microsoft.com/office/drawing/2014/main" id="{FE3C9C5A-4E31-3904-958D-5CD72D99DD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s-VE" altLang="es-MX" dirty="0">
                <a:solidFill>
                  <a:schemeClr val="tx1"/>
                </a:solidFill>
              </a:rPr>
              <a:t>DISTRIBUCIÓN NORMAL</a:t>
            </a:r>
            <a:endParaRPr lang="es-ES" altLang="es-MX" dirty="0">
              <a:solidFill>
                <a:schemeClr val="tx1"/>
              </a:solidFill>
            </a:endParaRPr>
          </a:p>
        </p:txBody>
      </p:sp>
      <p:sp>
        <p:nvSpPr>
          <p:cNvPr id="3076" name="Rectangle 3">
            <a:extLst>
              <a:ext uri="{FF2B5EF4-FFF2-40B4-BE49-F238E27FC236}">
                <a16:creationId xmlns:a16="http://schemas.microsoft.com/office/drawing/2014/main" id="{FA8A3C3F-0730-60D2-9D0A-5B74C25BE3D3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4925" y="2132013"/>
            <a:ext cx="7272338" cy="576262"/>
          </a:xfrm>
        </p:spPr>
        <p:txBody>
          <a:bodyPr/>
          <a:lstStyle/>
          <a:p>
            <a:pPr eaLnBrk="1" hangingPunct="1"/>
            <a:r>
              <a:rPr lang="es-VE" altLang="es-MX" sz="1800"/>
              <a:t>Métodos de detección: Gráficos</a:t>
            </a:r>
            <a:endParaRPr lang="es-ES" altLang="es-MX" sz="1800"/>
          </a:p>
        </p:txBody>
      </p:sp>
      <p:sp>
        <p:nvSpPr>
          <p:cNvPr id="3077" name="Text Box 4">
            <a:extLst>
              <a:ext uri="{FF2B5EF4-FFF2-40B4-BE49-F238E27FC236}">
                <a16:creationId xmlns:a16="http://schemas.microsoft.com/office/drawing/2014/main" id="{90C05F2B-3D4D-C838-F9D9-61903669A7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3850" y="2708275"/>
            <a:ext cx="7561263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AutoNum type="arabicParenR"/>
            </a:pPr>
            <a:r>
              <a:rPr lang="es-VE" altLang="es-MX" sz="1600"/>
              <a:t>Gráfico de Probabilidad Normal de Bloom (1958):</a:t>
            </a:r>
          </a:p>
        </p:txBody>
      </p:sp>
      <p:sp>
        <p:nvSpPr>
          <p:cNvPr id="39941" name="Text Box 5">
            <a:extLst>
              <a:ext uri="{FF2B5EF4-FFF2-40B4-BE49-F238E27FC236}">
                <a16:creationId xmlns:a16="http://schemas.microsoft.com/office/drawing/2014/main" id="{36AF6316-7217-43F0-50BB-830CDDC57E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7950" y="1412875"/>
            <a:ext cx="842486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VE" sz="1800" dirty="0">
                <a:latin typeface="Arial" charset="0"/>
                <a:cs typeface="Arial" charset="0"/>
              </a:rPr>
              <a:t>Consideremos una variable </a:t>
            </a:r>
            <a:r>
              <a:rPr lang="es-VE" sz="1800" dirty="0" err="1">
                <a:latin typeface="Arial" charset="0"/>
                <a:cs typeface="Arial" charset="0"/>
              </a:rPr>
              <a:t>Yi</a:t>
            </a:r>
            <a:r>
              <a:rPr lang="es-VE" sz="1800" dirty="0">
                <a:latin typeface="Arial" charset="0"/>
                <a:cs typeface="Arial" charset="0"/>
              </a:rPr>
              <a:t> donde i = 1, 2, 3,…n muestras y queremos evaluar si se distribuye normalmente</a:t>
            </a:r>
            <a:endParaRPr lang="es-ES" sz="1800" dirty="0">
              <a:latin typeface="Arial" charset="0"/>
              <a:cs typeface="Arial" charset="0"/>
            </a:endParaRPr>
          </a:p>
        </p:txBody>
      </p:sp>
      <p:sp>
        <p:nvSpPr>
          <p:cNvPr id="39942" name="Text Box 6">
            <a:extLst>
              <a:ext uri="{FF2B5EF4-FFF2-40B4-BE49-F238E27FC236}">
                <a16:creationId xmlns:a16="http://schemas.microsoft.com/office/drawing/2014/main" id="{F2DFB09E-C991-2EC3-387A-354DFD03EF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" y="3213100"/>
            <a:ext cx="8572500" cy="189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s-VE" sz="1800" dirty="0">
                <a:latin typeface="Arial" charset="0"/>
                <a:cs typeface="Arial" charset="0"/>
              </a:rPr>
              <a:t>1.-Los datos se ordenan de menor a mayor: Y</a:t>
            </a:r>
            <a:r>
              <a:rPr lang="es-VE" sz="1800" baseline="-25000" dirty="0">
                <a:latin typeface="Arial" charset="0"/>
                <a:cs typeface="Arial" charset="0"/>
              </a:rPr>
              <a:t>1</a:t>
            </a:r>
            <a:r>
              <a:rPr lang="es-VE" sz="1800" dirty="0">
                <a:latin typeface="Arial" charset="0"/>
                <a:cs typeface="Arial" charset="0"/>
              </a:rPr>
              <a:t> </a:t>
            </a:r>
            <a:r>
              <a:rPr lang="es-VE" sz="1800" u="sng" dirty="0">
                <a:latin typeface="Arial" charset="0"/>
                <a:cs typeface="Arial" charset="0"/>
              </a:rPr>
              <a:t>&lt;</a:t>
            </a:r>
            <a:r>
              <a:rPr lang="es-VE" sz="1800" dirty="0">
                <a:latin typeface="Arial" charset="0"/>
                <a:cs typeface="Arial" charset="0"/>
              </a:rPr>
              <a:t> Y</a:t>
            </a:r>
            <a:r>
              <a:rPr lang="es-VE" sz="1800" baseline="-25000" dirty="0">
                <a:latin typeface="Arial" charset="0"/>
                <a:cs typeface="Arial" charset="0"/>
              </a:rPr>
              <a:t>2</a:t>
            </a:r>
            <a:r>
              <a:rPr lang="es-VE" sz="1800" dirty="0">
                <a:latin typeface="Arial" charset="0"/>
                <a:cs typeface="Arial" charset="0"/>
              </a:rPr>
              <a:t> </a:t>
            </a:r>
            <a:r>
              <a:rPr lang="es-VE" sz="1800" u="sng" dirty="0">
                <a:latin typeface="Arial" charset="0"/>
                <a:cs typeface="Arial" charset="0"/>
              </a:rPr>
              <a:t>&lt;</a:t>
            </a:r>
            <a:r>
              <a:rPr lang="es-VE" sz="1800" dirty="0">
                <a:latin typeface="Arial" charset="0"/>
                <a:cs typeface="Arial" charset="0"/>
              </a:rPr>
              <a:t> Y</a:t>
            </a:r>
            <a:r>
              <a:rPr lang="es-VE" sz="1800" baseline="-25000" dirty="0">
                <a:latin typeface="Arial" charset="0"/>
                <a:cs typeface="Arial" charset="0"/>
              </a:rPr>
              <a:t>3</a:t>
            </a:r>
            <a:r>
              <a:rPr lang="es-VE" sz="1800" dirty="0">
                <a:latin typeface="Arial" charset="0"/>
                <a:cs typeface="Arial" charset="0"/>
              </a:rPr>
              <a:t> </a:t>
            </a:r>
            <a:r>
              <a:rPr lang="es-VE" sz="1800" u="sng" dirty="0">
                <a:latin typeface="Arial" charset="0"/>
                <a:cs typeface="Arial" charset="0"/>
              </a:rPr>
              <a:t>&lt;</a:t>
            </a:r>
            <a:r>
              <a:rPr lang="es-VE" sz="1800" dirty="0">
                <a:latin typeface="Arial" charset="0"/>
                <a:cs typeface="Arial" charset="0"/>
              </a:rPr>
              <a:t> …</a:t>
            </a:r>
            <a:r>
              <a:rPr lang="es-VE" sz="1800" u="sng" dirty="0">
                <a:latin typeface="Arial" charset="0"/>
                <a:cs typeface="Arial" charset="0"/>
              </a:rPr>
              <a:t>&lt;</a:t>
            </a:r>
            <a:r>
              <a:rPr lang="es-VE" sz="1800" dirty="0">
                <a:latin typeface="Arial" charset="0"/>
                <a:cs typeface="Arial" charset="0"/>
              </a:rPr>
              <a:t> </a:t>
            </a:r>
            <a:r>
              <a:rPr lang="es-VE" sz="1800" dirty="0" err="1">
                <a:latin typeface="Arial" charset="0"/>
                <a:cs typeface="Arial" charset="0"/>
              </a:rPr>
              <a:t>Y</a:t>
            </a:r>
            <a:r>
              <a:rPr lang="es-VE" sz="1800" baseline="-25000" dirty="0" err="1">
                <a:latin typeface="Arial" charset="0"/>
                <a:cs typeface="Arial" charset="0"/>
              </a:rPr>
              <a:t>n</a:t>
            </a:r>
            <a:endParaRPr lang="es-VE" sz="1800" dirty="0">
              <a:latin typeface="Arial" charset="0"/>
              <a:cs typeface="Arial" charset="0"/>
            </a:endParaRPr>
          </a:p>
          <a:p>
            <a:pPr>
              <a:spcBef>
                <a:spcPct val="50000"/>
              </a:spcBef>
              <a:defRPr/>
            </a:pPr>
            <a:r>
              <a:rPr lang="es-VE" sz="1800" dirty="0">
                <a:latin typeface="Arial" charset="0"/>
                <a:cs typeface="Arial" charset="0"/>
              </a:rPr>
              <a:t>2.-Este ORDEN DE POSICIÓN se identifica con </a:t>
            </a:r>
            <a:r>
              <a:rPr lang="es-V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VE" sz="1800" dirty="0">
                <a:latin typeface="Arial" charset="0"/>
                <a:cs typeface="Arial" charset="0"/>
              </a:rPr>
              <a:t> = 1, 2, 3,…, n</a:t>
            </a:r>
          </a:p>
          <a:p>
            <a:pPr>
              <a:spcBef>
                <a:spcPct val="50000"/>
              </a:spcBef>
              <a:defRPr/>
            </a:pPr>
            <a:r>
              <a:rPr lang="es-VE" sz="1800" dirty="0">
                <a:latin typeface="Arial" charset="0"/>
                <a:cs typeface="Arial" charset="0"/>
              </a:rPr>
              <a:t>3.-Para cada </a:t>
            </a:r>
            <a:r>
              <a:rPr lang="es-V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VE" sz="1800" dirty="0">
                <a:latin typeface="Arial" charset="0"/>
                <a:cs typeface="Arial" charset="0"/>
              </a:rPr>
              <a:t> es posible ESTIMAR cuál sería su probabilidad </a:t>
            </a:r>
            <a:r>
              <a:rPr lang="es-VE" sz="1800" i="1" dirty="0">
                <a:latin typeface="Arial" charset="0"/>
                <a:cs typeface="Arial" charset="0"/>
              </a:rPr>
              <a:t>p</a:t>
            </a:r>
            <a:r>
              <a:rPr lang="es-VE" sz="1800" dirty="0">
                <a:latin typeface="Arial" charset="0"/>
                <a:cs typeface="Arial" charset="0"/>
              </a:rPr>
              <a:t>(</a:t>
            </a:r>
            <a:r>
              <a:rPr lang="es-VE" sz="1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s-VE" sz="1800" dirty="0">
                <a:latin typeface="Arial" charset="0"/>
                <a:cs typeface="Arial" charset="0"/>
              </a:rPr>
              <a:t>) si perteneciera a una distribución normal con la fórmula propuesta por </a:t>
            </a:r>
            <a:r>
              <a:rPr lang="es-VE" sz="1800" dirty="0" err="1">
                <a:latin typeface="Arial" charset="0"/>
                <a:cs typeface="Arial" charset="0"/>
              </a:rPr>
              <a:t>Bloom</a:t>
            </a:r>
            <a:r>
              <a:rPr lang="es-VE" sz="1800" dirty="0">
                <a:latin typeface="Arial" charset="0"/>
                <a:cs typeface="Arial" charset="0"/>
              </a:rPr>
              <a:t> (1958)</a:t>
            </a:r>
          </a:p>
          <a:p>
            <a:pPr>
              <a:spcBef>
                <a:spcPct val="50000"/>
              </a:spcBef>
              <a:defRPr/>
            </a:pPr>
            <a:r>
              <a:rPr lang="es-VE" sz="1800" dirty="0">
                <a:latin typeface="Arial" charset="0"/>
                <a:cs typeface="Arial" charset="0"/>
              </a:rPr>
              <a:t>4-Se grafica </a:t>
            </a:r>
            <a:r>
              <a:rPr lang="es-VE" sz="1800" dirty="0" err="1">
                <a:latin typeface="Arial" charset="0"/>
                <a:cs typeface="Arial" charset="0"/>
              </a:rPr>
              <a:t>Y</a:t>
            </a:r>
            <a:r>
              <a:rPr lang="es-VE" sz="18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s-VE" sz="1800" i="1" dirty="0">
                <a:latin typeface="Times New Roman" pitchFamily="18" charset="0"/>
                <a:cs typeface="Arial" charset="0"/>
              </a:rPr>
              <a:t> </a:t>
            </a:r>
            <a:r>
              <a:rPr lang="es-VE" sz="1800" dirty="0">
                <a:latin typeface="Arial" charset="0"/>
                <a:cs typeface="Arial" charset="0"/>
              </a:rPr>
              <a:t>vs </a:t>
            </a:r>
            <a:r>
              <a:rPr lang="es-VE" sz="1800" dirty="0" err="1">
                <a:latin typeface="Arial" charset="0"/>
                <a:cs typeface="Arial" charset="0"/>
              </a:rPr>
              <a:t>Z</a:t>
            </a:r>
            <a:r>
              <a:rPr lang="es-VE" sz="1800" i="1" dirty="0" err="1">
                <a:latin typeface="Times New Roman" pitchFamily="18" charset="0"/>
                <a:cs typeface="Arial" charset="0"/>
              </a:rPr>
              <a:t>i</a:t>
            </a:r>
            <a:r>
              <a:rPr lang="es-VE" sz="1800" dirty="0">
                <a:latin typeface="Arial" charset="0"/>
                <a:cs typeface="Arial" charset="0"/>
              </a:rPr>
              <a:t> en el orden creciente</a:t>
            </a:r>
            <a:endParaRPr lang="es-ES" sz="1800" dirty="0">
              <a:latin typeface="Arial" charset="0"/>
              <a:cs typeface="Arial" charset="0"/>
            </a:endParaRPr>
          </a:p>
        </p:txBody>
      </p:sp>
      <p:graphicFrame>
        <p:nvGraphicFramePr>
          <p:cNvPr id="3074" name="Object 7">
            <a:extLst>
              <a:ext uri="{FF2B5EF4-FFF2-40B4-BE49-F238E27FC236}">
                <a16:creationId xmlns:a16="http://schemas.microsoft.com/office/drawing/2014/main" id="{14777875-2C12-21E1-3A1F-CAF5670D7AA8}"/>
              </a:ext>
            </a:extLst>
          </p:cNvPr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96532740"/>
              </p:ext>
            </p:extLst>
          </p:nvPr>
        </p:nvGraphicFramePr>
        <p:xfrm>
          <a:off x="755650" y="5373688"/>
          <a:ext cx="3122613" cy="12080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cuación" r:id="rId2" imgW="1739880" imgH="672840" progId="Equation.3">
                  <p:embed/>
                </p:oleObj>
              </mc:Choice>
              <mc:Fallback>
                <p:oleObj name="Ecuación" r:id="rId2" imgW="1739880" imgH="672840" progId="Equation.3">
                  <p:embed/>
                  <p:pic>
                    <p:nvPicPr>
                      <p:cNvPr id="3074" name="Object 7">
                        <a:extLst>
                          <a:ext uri="{FF2B5EF4-FFF2-40B4-BE49-F238E27FC236}">
                            <a16:creationId xmlns:a16="http://schemas.microsoft.com/office/drawing/2014/main" id="{14777875-2C12-21E1-3A1F-CAF5670D7AA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5373688"/>
                        <a:ext cx="3122613" cy="1208087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0" name="AutoShape 8">
            <a:extLst>
              <a:ext uri="{FF2B5EF4-FFF2-40B4-BE49-F238E27FC236}">
                <a16:creationId xmlns:a16="http://schemas.microsoft.com/office/drawing/2014/main" id="{4FCDD58D-B46B-B086-A371-DE8BA35295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200" y="5805488"/>
            <a:ext cx="1871663" cy="360362"/>
          </a:xfrm>
          <a:prstGeom prst="rightArrow">
            <a:avLst>
              <a:gd name="adj1" fmla="val 50000"/>
              <a:gd name="adj2" fmla="val 129846"/>
            </a:avLst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es-VE" altLang="es-MX" sz="1800"/>
          </a:p>
        </p:txBody>
      </p:sp>
      <p:sp>
        <p:nvSpPr>
          <p:cNvPr id="3081" name="Text Box 9">
            <a:extLst>
              <a:ext uri="{FF2B5EF4-FFF2-40B4-BE49-F238E27FC236}">
                <a16:creationId xmlns:a16="http://schemas.microsoft.com/office/drawing/2014/main" id="{738FED96-B70E-949A-9C0F-49BE6D20CC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1863" y="5734050"/>
            <a:ext cx="3168650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s-VE" altLang="es-MX" sz="1400"/>
              <a:t>Tabla de Bloom (1958)</a:t>
            </a:r>
            <a:endParaRPr lang="es-ES" altLang="es-MX"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iseño predeterminado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2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ppt/theme/themeOverride3.xml><?xml version="1.0" encoding="utf-8"?>
<a:themeOverride xmlns:a="http://schemas.openxmlformats.org/drawingml/2006/main">
  <a:clrScheme name="Diseño predeterminado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  <a:fontScheme name="Diseño predeterminado">
    <a:majorFont>
      <a:latin typeface="Arial"/>
      <a:ea typeface=""/>
      <a:cs typeface="Arial"/>
    </a:majorFont>
    <a:minorFont>
      <a:latin typeface="Arial"/>
      <a:ea typeface=""/>
      <a:cs typeface="Arial"/>
    </a:minorFont>
  </a:fontScheme>
  <a:fmtScheme name="Office">
    <a:fillStyleLst>
      <a:solidFill>
        <a:schemeClr val="phClr"/>
      </a:solidFill>
      <a:gradFill rotWithShape="1">
        <a:gsLst>
          <a:gs pos="0">
            <a:schemeClr val="phClr">
              <a:tint val="50000"/>
              <a:satMod val="300000"/>
            </a:schemeClr>
          </a:gs>
          <a:gs pos="35000">
            <a:schemeClr val="phClr">
              <a:tint val="37000"/>
              <a:satMod val="300000"/>
            </a:schemeClr>
          </a:gs>
          <a:gs pos="100000">
            <a:schemeClr val="phClr">
              <a:tint val="15000"/>
              <a:satMod val="350000"/>
            </a:schemeClr>
          </a:gs>
        </a:gsLst>
        <a:lin ang="16200000" scaled="1"/>
      </a:gradFill>
      <a:gradFill rotWithShape="1">
        <a:gsLst>
          <a:gs pos="0">
            <a:schemeClr val="phClr">
              <a:shade val="51000"/>
              <a:satMod val="130000"/>
            </a:schemeClr>
          </a:gs>
          <a:gs pos="80000">
            <a:schemeClr val="phClr">
              <a:shade val="93000"/>
              <a:satMod val="130000"/>
            </a:schemeClr>
          </a:gs>
          <a:gs pos="100000">
            <a:schemeClr val="phClr">
              <a:shade val="94000"/>
              <a:satMod val="135000"/>
            </a:schemeClr>
          </a:gs>
        </a:gsLst>
        <a:lin ang="16200000" scaled="0"/>
      </a:gradFill>
    </a:fillStyleLst>
    <a:lnStyleLst>
      <a:ln w="9525" cap="flat" cmpd="sng" algn="ctr">
        <a:solidFill>
          <a:schemeClr val="phClr">
            <a:shade val="95000"/>
            <a:satMod val="105000"/>
          </a:schemeClr>
        </a:solidFill>
        <a:prstDash val="solid"/>
      </a:ln>
      <a:ln w="25400" cap="flat" cmpd="sng" algn="ctr">
        <a:solidFill>
          <a:schemeClr val="phClr"/>
        </a:solidFill>
        <a:prstDash val="solid"/>
      </a:ln>
      <a:ln w="38100" cap="flat" cmpd="sng" algn="ctr">
        <a:solidFill>
          <a:schemeClr val="phClr"/>
        </a:solidFill>
        <a:prstDash val="solid"/>
      </a:ln>
    </a:lnStyleLst>
    <a:effectStyleLst>
      <a:effectStyle>
        <a:effectLst>
          <a:outerShdw blurRad="40000" dist="20000" dir="5400000" rotWithShape="0">
            <a:srgbClr val="000000">
              <a:alpha val="38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</a:effectStyle>
      <a:effectStyle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a:effectStyle>
    </a:effectStyleLst>
    <a:bgFillStyleLst>
      <a:solidFill>
        <a:schemeClr val="phClr"/>
      </a:solidFill>
      <a:gradFill rotWithShape="1">
        <a:gsLst>
          <a:gs pos="0">
            <a:schemeClr val="phClr">
              <a:tint val="40000"/>
              <a:satMod val="350000"/>
            </a:schemeClr>
          </a:gs>
          <a:gs pos="40000">
            <a:schemeClr val="phClr">
              <a:tint val="45000"/>
              <a:shade val="99000"/>
              <a:satMod val="350000"/>
            </a:schemeClr>
          </a:gs>
          <a:gs pos="100000">
            <a:schemeClr val="phClr">
              <a:shade val="20000"/>
              <a:satMod val="255000"/>
            </a:schemeClr>
          </a:gs>
        </a:gsLst>
        <a:path path="circle">
          <a:fillToRect l="50000" t="-80000" r="50000" b="180000"/>
        </a:path>
      </a:gradFill>
      <a:gradFill rotWithShape="1">
        <a:gsLst>
          <a:gs pos="0">
            <a:schemeClr val="phClr">
              <a:tint val="80000"/>
              <a:satMod val="300000"/>
            </a:schemeClr>
          </a:gs>
          <a:gs pos="100000">
            <a:schemeClr val="phClr">
              <a:shade val="30000"/>
              <a:satMod val="200000"/>
            </a:schemeClr>
          </a:gs>
        </a:gsLst>
        <a:path path="circle">
          <a:fillToRect l="50000" t="50000" r="50000" b="50000"/>
        </a:path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2229</TotalTime>
  <Words>1186</Words>
  <Application>Microsoft Office PowerPoint</Application>
  <PresentationFormat>Presentación en pantalla (4:3)</PresentationFormat>
  <Paragraphs>163</Paragraphs>
  <Slides>24</Slides>
  <Notes>1</Notes>
  <HiddenSlides>0</HiddenSlides>
  <MMClips>0</MMClips>
  <ScaleCrop>false</ScaleCrop>
  <HeadingPairs>
    <vt:vector size="8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3" baseType="lpstr">
      <vt:lpstr>Aparajita</vt:lpstr>
      <vt:lpstr>Arial</vt:lpstr>
      <vt:lpstr>Calibri</vt:lpstr>
      <vt:lpstr>Calibri Light</vt:lpstr>
      <vt:lpstr>Cambria Math</vt:lpstr>
      <vt:lpstr>Times New Roman</vt:lpstr>
      <vt:lpstr>Diseño predeterminado</vt:lpstr>
      <vt:lpstr>Tema de Office</vt:lpstr>
      <vt:lpstr>Ecuación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DISTRIBUCIÓN NORMAL</vt:lpstr>
      <vt:lpstr>DISTRIBUCIÓN NORMAL</vt:lpstr>
      <vt:lpstr>DISTRIBUCIÓN NORMAL</vt:lpstr>
      <vt:lpstr>DISTRIBUCIÓN NORMAL</vt:lpstr>
      <vt:lpstr>DISTRIBUCIÓN NORMAL</vt:lpstr>
      <vt:lpstr>DISTRIBUCIÓN NORMAL</vt:lpstr>
      <vt:lpstr>DISTRIBUCIÓN NORMAL</vt:lpstr>
      <vt:lpstr>DISTRIBUCIÓN NORMAL</vt:lpstr>
      <vt:lpstr>DISTRIBUCIÓN NORMAL</vt:lpstr>
      <vt:lpstr>DISTRIBUCIÓN NORMAL</vt:lpstr>
      <vt:lpstr>DISTRIBUCIÓN NORMAL</vt:lpstr>
      <vt:lpstr>Presentación de PowerPoint</vt:lpstr>
      <vt:lpstr>Cómo se detecta Homogeneidad </vt:lpstr>
      <vt:lpstr>Presentación de PowerPoint</vt:lpstr>
      <vt:lpstr>Cómo se detecta Homogeneidad </vt:lpstr>
      <vt:lpstr>Presentación de PowerPoint</vt:lpstr>
      <vt:lpstr>Presentación de PowerPoint</vt:lpstr>
      <vt:lpstr>Presentación de PowerPoint</vt:lpstr>
      <vt:lpstr>Presentación de PowerPoint</vt:lpstr>
    </vt:vector>
  </TitlesOfParts>
  <Company>Centro de Ecología, IVIC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EDLIN GUERRA CASTRO</dc:creator>
  <cp:lastModifiedBy>edlin guerra</cp:lastModifiedBy>
  <cp:revision>44</cp:revision>
  <dcterms:created xsi:type="dcterms:W3CDTF">2009-05-20T01:28:24Z</dcterms:created>
  <dcterms:modified xsi:type="dcterms:W3CDTF">2025-10-07T15:54:35Z</dcterms:modified>
</cp:coreProperties>
</file>