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93" r:id="rId3"/>
    <p:sldId id="264" r:id="rId4"/>
    <p:sldId id="266" r:id="rId5"/>
    <p:sldId id="277" r:id="rId6"/>
    <p:sldId id="265" r:id="rId7"/>
    <p:sldId id="261" r:id="rId8"/>
    <p:sldId id="294" r:id="rId9"/>
    <p:sldId id="295" r:id="rId10"/>
    <p:sldId id="296" r:id="rId11"/>
    <p:sldId id="271" r:id="rId12"/>
    <p:sldId id="299" r:id="rId13"/>
    <p:sldId id="272" r:id="rId14"/>
    <p:sldId id="273" r:id="rId15"/>
    <p:sldId id="298" r:id="rId16"/>
    <p:sldId id="274" r:id="rId17"/>
    <p:sldId id="263" r:id="rId18"/>
    <p:sldId id="267" r:id="rId19"/>
    <p:sldId id="278" r:id="rId20"/>
    <p:sldId id="279" r:id="rId21"/>
    <p:sldId id="300" r:id="rId22"/>
    <p:sldId id="280" r:id="rId23"/>
    <p:sldId id="268" r:id="rId24"/>
    <p:sldId id="282" r:id="rId25"/>
    <p:sldId id="269" r:id="rId26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3DEBD-2B8B-4A7A-B63F-44F6793CA15B}" v="153" dt="2025-10-01T15:46:01.534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85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1D5C1BF5-2544-4BBF-B69A-3DB33E7BAA21}"/>
    <pc:docChg chg="undo custSel addSld delSld modSld sldOrd">
      <pc:chgData name="edlin guerra" userId="d52177a9150211f7" providerId="LiveId" clId="{1D5C1BF5-2544-4BBF-B69A-3DB33E7BAA21}" dt="2025-10-01T15:52:54.353" v="552" actId="20577"/>
      <pc:docMkLst>
        <pc:docMk/>
      </pc:docMkLst>
      <pc:sldChg chg="modSp add">
        <pc:chgData name="edlin guerra" userId="d52177a9150211f7" providerId="LiveId" clId="{1D5C1BF5-2544-4BBF-B69A-3DB33E7BAA21}" dt="2025-10-01T05:03:33.400" v="304" actId="404"/>
        <pc:sldMkLst>
          <pc:docMk/>
          <pc:sldMk cId="0" sldId="263"/>
        </pc:sldMkLst>
        <pc:spChg chg="mod">
          <ac:chgData name="edlin guerra" userId="d52177a9150211f7" providerId="LiveId" clId="{1D5C1BF5-2544-4BBF-B69A-3DB33E7BAA21}" dt="2025-10-01T05:03:26.850" v="301" actId="207"/>
          <ac:spMkLst>
            <pc:docMk/>
            <pc:sldMk cId="0" sldId="263"/>
            <ac:spMk id="7172" creationId="{358505AF-413A-B6B5-FA9E-42A2BEC6F680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7173" creationId="{F85FA95F-C77F-5551-E9C6-A676F1F48D20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7175" creationId="{96CFF146-D8DA-EAF0-60BD-C060C8504405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7176" creationId="{E4154206-99A2-C001-E644-408DB1D15C63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7177" creationId="{474CD040-76A0-A513-E170-85C168475661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9220" creationId="{5C4E90F8-EB4A-20D2-AFCD-876B4D293C5A}"/>
          </ac:spMkLst>
        </pc:spChg>
        <pc:graphicFrameChg chg="mod">
          <ac:chgData name="edlin guerra" userId="d52177a9150211f7" providerId="LiveId" clId="{1D5C1BF5-2544-4BBF-B69A-3DB33E7BAA21}" dt="2025-10-01T05:03:33.400" v="304" actId="404"/>
          <ac:graphicFrameMkLst>
            <pc:docMk/>
            <pc:sldMk cId="0" sldId="263"/>
            <ac:graphicFrameMk id="7170" creationId="{CBD413F3-B2FA-6EE4-38EC-D4C30B461D94}"/>
          </ac:graphicFrameMkLst>
        </pc:graphicFrameChg>
        <pc:graphicFrameChg chg="mod">
          <ac:chgData name="edlin guerra" userId="d52177a9150211f7" providerId="LiveId" clId="{1D5C1BF5-2544-4BBF-B69A-3DB33E7BAA21}" dt="2025-10-01T05:03:33.400" v="304" actId="404"/>
          <ac:graphicFrameMkLst>
            <pc:docMk/>
            <pc:sldMk cId="0" sldId="263"/>
            <ac:graphicFrameMk id="7171" creationId="{DA87C2D2-5083-3249-6AD9-A922CC2892E4}"/>
          </ac:graphicFrameMkLst>
        </pc:graphicFrameChg>
      </pc:sldChg>
      <pc:sldChg chg="modSp mod">
        <pc:chgData name="edlin guerra" userId="d52177a9150211f7" providerId="LiveId" clId="{1D5C1BF5-2544-4BBF-B69A-3DB33E7BAA21}" dt="2025-10-01T04:36:22.338" v="184" actId="1076"/>
        <pc:sldMkLst>
          <pc:docMk/>
          <pc:sldMk cId="0" sldId="264"/>
        </pc:sldMkLst>
        <pc:spChg chg="mod">
          <ac:chgData name="edlin guerra" userId="d52177a9150211f7" providerId="LiveId" clId="{1D5C1BF5-2544-4BBF-B69A-3DB33E7BAA21}" dt="2025-10-01T04:36:18.750" v="183" actId="1076"/>
          <ac:spMkLst>
            <pc:docMk/>
            <pc:sldMk cId="0" sldId="264"/>
            <ac:spMk id="16387" creationId="{2C6BB110-ABBC-4918-95F6-6B9138883D42}"/>
          </ac:spMkLst>
        </pc:spChg>
        <pc:spChg chg="mod">
          <ac:chgData name="edlin guerra" userId="d52177a9150211f7" providerId="LiveId" clId="{1D5C1BF5-2544-4BBF-B69A-3DB33E7BAA21}" dt="2025-10-01T04:36:22.338" v="184" actId="1076"/>
          <ac:spMkLst>
            <pc:docMk/>
            <pc:sldMk cId="0" sldId="264"/>
            <ac:spMk id="16388" creationId="{BEF55E39-538E-40AF-A2ED-5A2E97A38A7E}"/>
          </ac:spMkLst>
        </pc:spChg>
      </pc:sldChg>
      <pc:sldChg chg="addSp delSp modSp mod">
        <pc:chgData name="edlin guerra" userId="d52177a9150211f7" providerId="LiveId" clId="{1D5C1BF5-2544-4BBF-B69A-3DB33E7BAA21}" dt="2025-10-01T04:40:09.982" v="204" actId="1076"/>
        <pc:sldMkLst>
          <pc:docMk/>
          <pc:sldMk cId="0" sldId="265"/>
        </pc:sldMkLst>
        <pc:spChg chg="add mod">
          <ac:chgData name="edlin guerra" userId="d52177a9150211f7" providerId="LiveId" clId="{1D5C1BF5-2544-4BBF-B69A-3DB33E7BAA21}" dt="2025-10-01T04:40:09.982" v="204" actId="1076"/>
          <ac:spMkLst>
            <pc:docMk/>
            <pc:sldMk cId="0" sldId="265"/>
            <ac:spMk id="7" creationId="{9B62AB49-085E-4E3B-6336-55979FB2A5A4}"/>
          </ac:spMkLst>
        </pc:spChg>
        <pc:graphicFrameChg chg="add del mod replId">
          <ac:chgData name="edlin guerra" userId="d52177a9150211f7" providerId="LiveId" clId="{1D5C1BF5-2544-4BBF-B69A-3DB33E7BAA21}" dt="2025-10-01T04:39:49.921" v="195"/>
          <ac:graphicFrameMkLst>
            <pc:docMk/>
            <pc:sldMk cId="0" sldId="265"/>
            <ac:graphicFrameMk id="8" creationId="{9B62AB49-085E-4E3B-6336-55979FB2A5A4}"/>
          </ac:graphicFrameMkLst>
        </pc:graphicFrameChg>
        <pc:picChg chg="add mod">
          <ac:chgData name="edlin guerra" userId="d52177a9150211f7" providerId="LiveId" clId="{1D5C1BF5-2544-4BBF-B69A-3DB33E7BAA21}" dt="2025-10-01T04:19:36.855" v="155" actId="1076"/>
          <ac:picMkLst>
            <pc:docMk/>
            <pc:sldMk cId="0" sldId="265"/>
            <ac:picMk id="3" creationId="{9490D644-46C9-1B3C-232F-6C833D40D90D}"/>
          </ac:picMkLst>
        </pc:picChg>
        <pc:picChg chg="add del">
          <ac:chgData name="edlin guerra" userId="d52177a9150211f7" providerId="LiveId" clId="{1D5C1BF5-2544-4BBF-B69A-3DB33E7BAA21}" dt="2025-10-01T04:27:04.988" v="169" actId="478"/>
          <ac:picMkLst>
            <pc:docMk/>
            <pc:sldMk cId="0" sldId="265"/>
            <ac:picMk id="4" creationId="{8433049F-F314-EEC2-7B24-7D4700D62286}"/>
          </ac:picMkLst>
        </pc:picChg>
        <pc:picChg chg="add del mod">
          <ac:chgData name="edlin guerra" userId="d52177a9150211f7" providerId="LiveId" clId="{1D5C1BF5-2544-4BBF-B69A-3DB33E7BAA21}" dt="2025-10-01T04:27:04.401" v="168" actId="931"/>
          <ac:picMkLst>
            <pc:docMk/>
            <pc:sldMk cId="0" sldId="265"/>
            <ac:picMk id="6" creationId="{DABD4DC2-8A03-7691-BD1D-30D822C45358}"/>
          </ac:picMkLst>
        </pc:picChg>
        <pc:picChg chg="add del mod">
          <ac:chgData name="edlin guerra" userId="d52177a9150211f7" providerId="LiveId" clId="{1D5C1BF5-2544-4BBF-B69A-3DB33E7BAA21}" dt="2025-10-01T04:27:06.266" v="170" actId="478"/>
          <ac:picMkLst>
            <pc:docMk/>
            <pc:sldMk cId="0" sldId="265"/>
            <ac:picMk id="1026" creationId="{D76156BC-7F2F-3AE5-70B0-5F3955DE110F}"/>
          </ac:picMkLst>
        </pc:picChg>
        <pc:picChg chg="del mod">
          <ac:chgData name="edlin guerra" userId="d52177a9150211f7" providerId="LiveId" clId="{1D5C1BF5-2544-4BBF-B69A-3DB33E7BAA21}" dt="2025-10-01T04:19:06.966" v="146" actId="478"/>
          <ac:picMkLst>
            <pc:docMk/>
            <pc:sldMk cId="0" sldId="265"/>
            <ac:picMk id="7182" creationId="{9267DE14-BA20-4786-84BB-8F96078B5691}"/>
          </ac:picMkLst>
        </pc:picChg>
      </pc:sldChg>
      <pc:sldChg chg="delSp modSp mod">
        <pc:chgData name="edlin guerra" userId="d52177a9150211f7" providerId="LiveId" clId="{1D5C1BF5-2544-4BBF-B69A-3DB33E7BAA21}" dt="2025-10-01T15:52:54.353" v="552" actId="20577"/>
        <pc:sldMkLst>
          <pc:docMk/>
          <pc:sldMk cId="0" sldId="268"/>
        </pc:sldMkLst>
        <pc:spChg chg="mod">
          <ac:chgData name="edlin guerra" userId="d52177a9150211f7" providerId="LiveId" clId="{1D5C1BF5-2544-4BBF-B69A-3DB33E7BAA21}" dt="2025-10-01T05:56:18.385" v="533" actId="1076"/>
          <ac:spMkLst>
            <pc:docMk/>
            <pc:sldMk cId="0" sldId="268"/>
            <ac:spMk id="9230" creationId="{9E0BFA5A-4B1E-4786-AF5B-678A196833D7}"/>
          </ac:spMkLst>
        </pc:spChg>
        <pc:spChg chg="del">
          <ac:chgData name="edlin guerra" userId="d52177a9150211f7" providerId="LiveId" clId="{1D5C1BF5-2544-4BBF-B69A-3DB33E7BAA21}" dt="2025-10-01T05:54:06.940" v="485" actId="478"/>
          <ac:spMkLst>
            <pc:docMk/>
            <pc:sldMk cId="0" sldId="268"/>
            <ac:spMk id="9231" creationId="{7F61AA02-B243-4571-8CFD-D1B32923329D}"/>
          </ac:spMkLst>
        </pc:spChg>
        <pc:graphicFrameChg chg="mod modGraphic">
          <ac:chgData name="edlin guerra" userId="d52177a9150211f7" providerId="LiveId" clId="{1D5C1BF5-2544-4BBF-B69A-3DB33E7BAA21}" dt="2025-10-01T15:52:54.353" v="552" actId="20577"/>
          <ac:graphicFrameMkLst>
            <pc:docMk/>
            <pc:sldMk cId="0" sldId="268"/>
            <ac:graphicFrameMk id="2" creationId="{36572A8D-AB24-4E77-9517-1349DA307DAB}"/>
          </ac:graphicFrameMkLst>
        </pc:graphicFrameChg>
      </pc:sldChg>
      <pc:sldChg chg="addSp delSp modSp add mod">
        <pc:chgData name="edlin guerra" userId="d52177a9150211f7" providerId="LiveId" clId="{1D5C1BF5-2544-4BBF-B69A-3DB33E7BAA21}" dt="2025-10-01T05:39:44.155" v="388" actId="1038"/>
        <pc:sldMkLst>
          <pc:docMk/>
          <pc:sldMk cId="0" sldId="271"/>
        </pc:sldMkLst>
        <pc:spChg chg="add del mod">
          <ac:chgData name="edlin guerra" userId="d52177a9150211f7" providerId="LiveId" clId="{1D5C1BF5-2544-4BBF-B69A-3DB33E7BAA21}" dt="2025-10-01T05:31:34.312" v="312" actId="478"/>
          <ac:spMkLst>
            <pc:docMk/>
            <pc:sldMk cId="0" sldId="271"/>
            <ac:spMk id="2" creationId="{6AEF6B8D-ED3D-9869-3F76-207B0ED658A3}"/>
          </ac:spMkLst>
        </pc:spChg>
        <pc:spChg chg="add mod">
          <ac:chgData name="edlin guerra" userId="d52177a9150211f7" providerId="LiveId" clId="{1D5C1BF5-2544-4BBF-B69A-3DB33E7BAA21}" dt="2025-10-01T05:39:44.155" v="388" actId="1038"/>
          <ac:spMkLst>
            <pc:docMk/>
            <pc:sldMk cId="0" sldId="271"/>
            <ac:spMk id="3" creationId="{54974301-08EA-2A79-9A6A-43B5436DB5C5}"/>
          </ac:spMkLst>
        </pc:spChg>
        <pc:spChg chg="mod">
          <ac:chgData name="edlin guerra" userId="d52177a9150211f7" providerId="LiveId" clId="{1D5C1BF5-2544-4BBF-B69A-3DB33E7BAA21}" dt="2025-10-01T05:31:40.906" v="314" actId="1076"/>
          <ac:spMkLst>
            <pc:docMk/>
            <pc:sldMk cId="0" sldId="271"/>
            <ac:spMk id="9" creationId="{46270FE6-5C71-49BB-07BE-B7DB8BF6D5EC}"/>
          </ac:spMkLst>
        </pc:spChg>
        <pc:spChg chg="mod">
          <ac:chgData name="edlin guerra" userId="d52177a9150211f7" providerId="LiveId" clId="{1D5C1BF5-2544-4BBF-B69A-3DB33E7BAA21}" dt="2025-10-01T04:50:55.614" v="214" actId="207"/>
          <ac:spMkLst>
            <pc:docMk/>
            <pc:sldMk cId="0" sldId="271"/>
            <ac:spMk id="4099" creationId="{69DBE356-6EAB-B6C2-B327-7C952C9915E0}"/>
          </ac:spMkLst>
        </pc:spChg>
        <pc:spChg chg="del mod">
          <ac:chgData name="edlin guerra" userId="d52177a9150211f7" providerId="LiveId" clId="{1D5C1BF5-2544-4BBF-B69A-3DB33E7BAA21}" dt="2025-10-01T05:31:30.760" v="311" actId="478"/>
          <ac:spMkLst>
            <pc:docMk/>
            <pc:sldMk cId="0" sldId="271"/>
            <ac:spMk id="4100" creationId="{D821B039-8DDE-F66B-15D1-E87FB3C28851}"/>
          </ac:spMkLst>
        </pc:spChg>
        <pc:spChg chg="mod">
          <ac:chgData name="edlin guerra" userId="d52177a9150211f7" providerId="LiveId" clId="{1D5C1BF5-2544-4BBF-B69A-3DB33E7BAA21}" dt="2025-10-01T05:31:40.906" v="314" actId="1076"/>
          <ac:spMkLst>
            <pc:docMk/>
            <pc:sldMk cId="0" sldId="271"/>
            <ac:spMk id="4101" creationId="{D246AD73-0D2E-7404-E88A-49581E8670DE}"/>
          </ac:spMkLst>
        </pc:spChg>
        <pc:spChg chg="mod">
          <ac:chgData name="edlin guerra" userId="d52177a9150211f7" providerId="LiveId" clId="{1D5C1BF5-2544-4BBF-B69A-3DB33E7BAA21}" dt="2025-10-01T05:31:40.906" v="314" actId="1076"/>
          <ac:spMkLst>
            <pc:docMk/>
            <pc:sldMk cId="0" sldId="271"/>
            <ac:spMk id="4105" creationId="{E2168296-69AE-CAD4-2CBA-A9C8688813AC}"/>
          </ac:spMkLst>
        </pc:spChg>
        <pc:spChg chg="mod">
          <ac:chgData name="edlin guerra" userId="d52177a9150211f7" providerId="LiveId" clId="{1D5C1BF5-2544-4BBF-B69A-3DB33E7BAA21}" dt="2025-10-01T05:31:40.906" v="314" actId="1076"/>
          <ac:spMkLst>
            <pc:docMk/>
            <pc:sldMk cId="0" sldId="271"/>
            <ac:spMk id="4106" creationId="{24331D93-DDD6-78DB-B293-C006F42AFA99}"/>
          </ac:spMkLst>
        </pc:spChg>
        <pc:spChg chg="del mod">
          <ac:chgData name="edlin guerra" userId="d52177a9150211f7" providerId="LiveId" clId="{1D5C1BF5-2544-4BBF-B69A-3DB33E7BAA21}" dt="2025-10-01T05:31:28.250" v="310" actId="478"/>
          <ac:spMkLst>
            <pc:docMk/>
            <pc:sldMk cId="0" sldId="271"/>
            <ac:spMk id="25605" creationId="{6773F73B-0288-18BE-3E4F-6BB2A50CD77D}"/>
          </ac:spMkLst>
        </pc:spChg>
        <pc:graphicFrameChg chg="mod">
          <ac:chgData name="edlin guerra" userId="d52177a9150211f7" providerId="LiveId" clId="{1D5C1BF5-2544-4BBF-B69A-3DB33E7BAA21}" dt="2025-10-01T05:31:40.906" v="314" actId="1076"/>
          <ac:graphicFrameMkLst>
            <pc:docMk/>
            <pc:sldMk cId="0" sldId="271"/>
            <ac:graphicFrameMk id="4098" creationId="{6EB2ABD7-18A1-ACB6-0042-F32EE7D581A6}"/>
          </ac:graphicFrameMkLst>
        </pc:graphicFrameChg>
        <pc:picChg chg="mod">
          <ac:chgData name="edlin guerra" userId="d52177a9150211f7" providerId="LiveId" clId="{1D5C1BF5-2544-4BBF-B69A-3DB33E7BAA21}" dt="2025-10-01T05:31:40.906" v="314" actId="1076"/>
          <ac:picMkLst>
            <pc:docMk/>
            <pc:sldMk cId="0" sldId="271"/>
            <ac:picMk id="4103" creationId="{7FCDF13F-8C8D-D099-EDC9-A4146F473976}"/>
          </ac:picMkLst>
        </pc:picChg>
      </pc:sldChg>
      <pc:sldChg chg="addSp delSp modSp add mod">
        <pc:chgData name="edlin guerra" userId="d52177a9150211f7" providerId="LiveId" clId="{1D5C1BF5-2544-4BBF-B69A-3DB33E7BAA21}" dt="2025-10-01T05:41:37.905" v="392" actId="1076"/>
        <pc:sldMkLst>
          <pc:docMk/>
          <pc:sldMk cId="0" sldId="272"/>
        </pc:sldMkLst>
        <pc:spChg chg="add del mod">
          <ac:chgData name="edlin guerra" userId="d52177a9150211f7" providerId="LiveId" clId="{1D5C1BF5-2544-4BBF-B69A-3DB33E7BAA21}" dt="2025-10-01T05:41:30.698" v="391" actId="478"/>
          <ac:spMkLst>
            <pc:docMk/>
            <pc:sldMk cId="0" sldId="272"/>
            <ac:spMk id="2" creationId="{40799D50-8B74-E808-399D-68175EC73BB1}"/>
          </ac:spMkLst>
        </pc:spChg>
        <pc:spChg chg="mod">
          <ac:chgData name="edlin guerra" userId="d52177a9150211f7" providerId="LiveId" clId="{1D5C1BF5-2544-4BBF-B69A-3DB33E7BAA21}" dt="2025-10-01T04:59:55.214" v="270" actId="207"/>
          <ac:spMkLst>
            <pc:docMk/>
            <pc:sldMk cId="0" sldId="272"/>
            <ac:spMk id="5124" creationId="{1930E6AA-23C3-49EC-1F0F-489676DC8C8F}"/>
          </ac:spMkLst>
        </pc:spChg>
        <pc:spChg chg="mod">
          <ac:chgData name="edlin guerra" userId="d52177a9150211f7" providerId="LiveId" clId="{1D5C1BF5-2544-4BBF-B69A-3DB33E7BAA21}" dt="2025-10-01T05:41:37.905" v="392" actId="1076"/>
          <ac:spMkLst>
            <pc:docMk/>
            <pc:sldMk cId="0" sldId="272"/>
            <ac:spMk id="5125" creationId="{24A96E04-C558-1328-1B08-8F6FB243C5C5}"/>
          </ac:spMkLst>
        </pc:spChg>
        <pc:spChg chg="del mod">
          <ac:chgData name="edlin guerra" userId="d52177a9150211f7" providerId="LiveId" clId="{1D5C1BF5-2544-4BBF-B69A-3DB33E7BAA21}" dt="2025-10-01T05:41:23.794" v="389" actId="478"/>
          <ac:spMkLst>
            <pc:docMk/>
            <pc:sldMk cId="0" sldId="272"/>
            <ac:spMk id="5126" creationId="{09214716-86A9-2BBC-4F8B-45170856A254}"/>
          </ac:spMkLst>
        </pc:spChg>
        <pc:spChg chg="mod">
          <ac:chgData name="edlin guerra" userId="d52177a9150211f7" providerId="LiveId" clId="{1D5C1BF5-2544-4BBF-B69A-3DB33E7BAA21}" dt="2025-10-01T05:41:37.905" v="392" actId="1076"/>
          <ac:spMkLst>
            <pc:docMk/>
            <pc:sldMk cId="0" sldId="272"/>
            <ac:spMk id="5127" creationId="{D8D2FCD0-4DA0-CC67-F247-BA66E3CB5A10}"/>
          </ac:spMkLst>
        </pc:spChg>
        <pc:spChg chg="mod">
          <ac:chgData name="edlin guerra" userId="d52177a9150211f7" providerId="LiveId" clId="{1D5C1BF5-2544-4BBF-B69A-3DB33E7BAA21}" dt="2025-10-01T05:41:37.905" v="392" actId="1076"/>
          <ac:spMkLst>
            <pc:docMk/>
            <pc:sldMk cId="0" sldId="272"/>
            <ac:spMk id="5128" creationId="{FE1AA6E8-A10A-31B5-48FD-0B354A208397}"/>
          </ac:spMkLst>
        </pc:spChg>
        <pc:spChg chg="del mod">
          <ac:chgData name="edlin guerra" userId="d52177a9150211f7" providerId="LiveId" clId="{1D5C1BF5-2544-4BBF-B69A-3DB33E7BAA21}" dt="2025-10-01T05:41:26.785" v="390" actId="478"/>
          <ac:spMkLst>
            <pc:docMk/>
            <pc:sldMk cId="0" sldId="272"/>
            <ac:spMk id="5129" creationId="{7F929134-3F7B-F4FF-D249-7E0953EFFDE7}"/>
          </ac:spMkLst>
        </pc:spChg>
        <pc:graphicFrameChg chg="mod">
          <ac:chgData name="edlin guerra" userId="d52177a9150211f7" providerId="LiveId" clId="{1D5C1BF5-2544-4BBF-B69A-3DB33E7BAA21}" dt="2025-10-01T05:41:37.905" v="392" actId="1076"/>
          <ac:graphicFrameMkLst>
            <pc:docMk/>
            <pc:sldMk cId="0" sldId="272"/>
            <ac:graphicFrameMk id="5122" creationId="{47E5573F-9C4B-6E39-D345-86F1A6025E43}"/>
          </ac:graphicFrameMkLst>
        </pc:graphicFrameChg>
        <pc:graphicFrameChg chg="mod">
          <ac:chgData name="edlin guerra" userId="d52177a9150211f7" providerId="LiveId" clId="{1D5C1BF5-2544-4BBF-B69A-3DB33E7BAA21}" dt="2025-10-01T05:41:37.905" v="392" actId="1076"/>
          <ac:graphicFrameMkLst>
            <pc:docMk/>
            <pc:sldMk cId="0" sldId="272"/>
            <ac:graphicFrameMk id="5123" creationId="{CA223030-A15A-6E9D-15D9-ED9D4A2EBE19}"/>
          </ac:graphicFrameMkLst>
        </pc:graphicFrameChg>
      </pc:sldChg>
      <pc:sldChg chg="addSp delSp modSp add mod">
        <pc:chgData name="edlin guerra" userId="d52177a9150211f7" providerId="LiveId" clId="{1D5C1BF5-2544-4BBF-B69A-3DB33E7BAA21}" dt="2025-10-01T05:42:44.977" v="403" actId="14100"/>
        <pc:sldMkLst>
          <pc:docMk/>
          <pc:sldMk cId="0" sldId="273"/>
        </pc:sldMkLst>
        <pc:spChg chg="add del mod">
          <ac:chgData name="edlin guerra" userId="d52177a9150211f7" providerId="LiveId" clId="{1D5C1BF5-2544-4BBF-B69A-3DB33E7BAA21}" dt="2025-10-01T05:42:17.752" v="395" actId="478"/>
          <ac:spMkLst>
            <pc:docMk/>
            <pc:sldMk cId="0" sldId="273"/>
            <ac:spMk id="2" creationId="{EE6317BE-559B-07A6-2368-3AC1026B0E87}"/>
          </ac:spMkLst>
        </pc:spChg>
        <pc:spChg chg="mod">
          <ac:chgData name="edlin guerra" userId="d52177a9150211f7" providerId="LiveId" clId="{1D5C1BF5-2544-4BBF-B69A-3DB33E7BAA21}" dt="2025-10-01T05:00:32.629" v="274" actId="207"/>
          <ac:spMkLst>
            <pc:docMk/>
            <pc:sldMk cId="0" sldId="273"/>
            <ac:spMk id="20482" creationId="{DAF9D18F-A5C1-D715-CF88-08DC93E98CCB}"/>
          </ac:spMkLst>
        </pc:spChg>
        <pc:spChg chg="del mod">
          <ac:chgData name="edlin guerra" userId="d52177a9150211f7" providerId="LiveId" clId="{1D5C1BF5-2544-4BBF-B69A-3DB33E7BAA21}" dt="2025-10-01T05:42:14.613" v="394" actId="478"/>
          <ac:spMkLst>
            <pc:docMk/>
            <pc:sldMk cId="0" sldId="273"/>
            <ac:spMk id="20483" creationId="{9A871E71-7A5F-A967-E717-799FB6585FC8}"/>
          </ac:spMkLst>
        </pc:spChg>
        <pc:spChg chg="del mod">
          <ac:chgData name="edlin guerra" userId="d52177a9150211f7" providerId="LiveId" clId="{1D5C1BF5-2544-4BBF-B69A-3DB33E7BAA21}" dt="2025-10-01T05:42:14.613" v="394" actId="478"/>
          <ac:spMkLst>
            <pc:docMk/>
            <pc:sldMk cId="0" sldId="273"/>
            <ac:spMk id="20484" creationId="{C142DC2A-E2AE-16E3-746C-122A4ADDF8BA}"/>
          </ac:spMkLst>
        </pc:spChg>
        <pc:spChg chg="mod">
          <ac:chgData name="edlin guerra" userId="d52177a9150211f7" providerId="LiveId" clId="{1D5C1BF5-2544-4BBF-B69A-3DB33E7BAA21}" dt="2025-10-01T05:42:21.100" v="396" actId="1076"/>
          <ac:spMkLst>
            <pc:docMk/>
            <pc:sldMk cId="0" sldId="273"/>
            <ac:spMk id="20487" creationId="{1454EC4F-7B45-1EAD-7DDC-68F1B205F49B}"/>
          </ac:spMkLst>
        </pc:spChg>
        <pc:graphicFrameChg chg="mod">
          <ac:chgData name="edlin guerra" userId="d52177a9150211f7" providerId="LiveId" clId="{1D5C1BF5-2544-4BBF-B69A-3DB33E7BAA21}" dt="2025-10-01T05:42:33.878" v="400" actId="1076"/>
          <ac:graphicFrameMkLst>
            <pc:docMk/>
            <pc:sldMk cId="0" sldId="273"/>
            <ac:graphicFrameMk id="9" creationId="{CFC92F04-D866-E019-2025-1E2E61FAECFA}"/>
          </ac:graphicFrameMkLst>
        </pc:graphicFrameChg>
        <pc:picChg chg="mod">
          <ac:chgData name="edlin guerra" userId="d52177a9150211f7" providerId="LiveId" clId="{1D5C1BF5-2544-4BBF-B69A-3DB33E7BAA21}" dt="2025-10-01T05:42:44.977" v="403" actId="14100"/>
          <ac:picMkLst>
            <pc:docMk/>
            <pc:sldMk cId="0" sldId="273"/>
            <ac:picMk id="20485" creationId="{BFE38AF6-471C-5020-5CD0-79D3EB81FFA7}"/>
          </ac:picMkLst>
        </pc:picChg>
      </pc:sldChg>
      <pc:sldChg chg="modSp add mod">
        <pc:chgData name="edlin guerra" userId="d52177a9150211f7" providerId="LiveId" clId="{1D5C1BF5-2544-4BBF-B69A-3DB33E7BAA21}" dt="2025-10-01T05:02:17.966" v="297" actId="1076"/>
        <pc:sldMkLst>
          <pc:docMk/>
          <pc:sldMk cId="0" sldId="274"/>
        </pc:sldMkLst>
        <pc:spChg chg="mod">
          <ac:chgData name="edlin guerra" userId="d52177a9150211f7" providerId="LiveId" clId="{1D5C1BF5-2544-4BBF-B69A-3DB33E7BAA21}" dt="2025-10-01T05:01:04.133" v="277" actId="207"/>
          <ac:spMkLst>
            <pc:docMk/>
            <pc:sldMk cId="0" sldId="274"/>
            <ac:spMk id="6149" creationId="{19A41A9E-ABF8-D248-6EE0-E3B03E87E00A}"/>
          </ac:spMkLst>
        </pc:spChg>
        <pc:spChg chg="mod">
          <ac:chgData name="edlin guerra" userId="d52177a9150211f7" providerId="LiveId" clId="{1D5C1BF5-2544-4BBF-B69A-3DB33E7BAA21}" dt="2025-10-01T05:01:53.695" v="294" actId="404"/>
          <ac:spMkLst>
            <pc:docMk/>
            <pc:sldMk cId="0" sldId="274"/>
            <ac:spMk id="6150" creationId="{27A0C0D8-F11C-68BE-1632-5E8596FFDE18}"/>
          </ac:spMkLst>
        </pc:spChg>
        <pc:spChg chg="mod">
          <ac:chgData name="edlin guerra" userId="d52177a9150211f7" providerId="LiveId" clId="{1D5C1BF5-2544-4BBF-B69A-3DB33E7BAA21}" dt="2025-10-01T05:01:53.695" v="294" actId="404"/>
          <ac:spMkLst>
            <pc:docMk/>
            <pc:sldMk cId="0" sldId="274"/>
            <ac:spMk id="6151" creationId="{58709E83-BEED-3F25-9AE5-FA9426ED1EF0}"/>
          </ac:spMkLst>
        </pc:spChg>
        <pc:spChg chg="mod">
          <ac:chgData name="edlin guerra" userId="d52177a9150211f7" providerId="LiveId" clId="{1D5C1BF5-2544-4BBF-B69A-3DB33E7BAA21}" dt="2025-10-01T05:01:53.695" v="294" actId="404"/>
          <ac:spMkLst>
            <pc:docMk/>
            <pc:sldMk cId="0" sldId="274"/>
            <ac:spMk id="6152" creationId="{DD927CD8-C317-D4B1-BD87-9B8DC3738E1C}"/>
          </ac:spMkLst>
        </pc:spChg>
        <pc:graphicFrameChg chg="mod">
          <ac:chgData name="edlin guerra" userId="d52177a9150211f7" providerId="LiveId" clId="{1D5C1BF5-2544-4BBF-B69A-3DB33E7BAA21}" dt="2025-10-01T05:02:17.966" v="297" actId="1076"/>
          <ac:graphicFrameMkLst>
            <pc:docMk/>
            <pc:sldMk cId="0" sldId="274"/>
            <ac:graphicFrameMk id="6146" creationId="{8D78A084-AF4C-6B77-3205-C61A85D80650}"/>
          </ac:graphicFrameMkLst>
        </pc:graphicFrameChg>
        <pc:graphicFrameChg chg="mod">
          <ac:chgData name="edlin guerra" userId="d52177a9150211f7" providerId="LiveId" clId="{1D5C1BF5-2544-4BBF-B69A-3DB33E7BAA21}" dt="2025-10-01T05:02:14.203" v="296" actId="1076"/>
          <ac:graphicFrameMkLst>
            <pc:docMk/>
            <pc:sldMk cId="0" sldId="274"/>
            <ac:graphicFrameMk id="6147" creationId="{ADD068B6-DFC3-5371-8BEE-7136830E59A8}"/>
          </ac:graphicFrameMkLst>
        </pc:graphicFrameChg>
        <pc:graphicFrameChg chg="mod">
          <ac:chgData name="edlin guerra" userId="d52177a9150211f7" providerId="LiveId" clId="{1D5C1BF5-2544-4BBF-B69A-3DB33E7BAA21}" dt="2025-10-01T05:01:53.695" v="294" actId="404"/>
          <ac:graphicFrameMkLst>
            <pc:docMk/>
            <pc:sldMk cId="0" sldId="274"/>
            <ac:graphicFrameMk id="6148" creationId="{BE9C7E09-404D-8C60-400B-E09887D2AAF1}"/>
          </ac:graphicFrameMkLst>
        </pc:graphicFrameChg>
      </pc:sldChg>
      <pc:sldChg chg="addSp delSp modSp mod">
        <pc:chgData name="edlin guerra" userId="d52177a9150211f7" providerId="LiveId" clId="{1D5C1BF5-2544-4BBF-B69A-3DB33E7BAA21}" dt="2025-09-29T16:00:26.423" v="54" actId="14100"/>
        <pc:sldMkLst>
          <pc:docMk/>
          <pc:sldMk cId="0" sldId="277"/>
        </pc:sldMkLst>
        <pc:picChg chg="add mod">
          <ac:chgData name="edlin guerra" userId="d52177a9150211f7" providerId="LiveId" clId="{1D5C1BF5-2544-4BBF-B69A-3DB33E7BAA21}" dt="2025-09-29T16:00:26.423" v="54" actId="14100"/>
          <ac:picMkLst>
            <pc:docMk/>
            <pc:sldMk cId="0" sldId="277"/>
            <ac:picMk id="14" creationId="{AAA0BF72-E005-C5FE-1F59-039A4A74A573}"/>
          </ac:picMkLst>
        </pc:picChg>
      </pc:sldChg>
      <pc:sldChg chg="delSp">
        <pc:chgData name="edlin guerra" userId="d52177a9150211f7" providerId="LiveId" clId="{1D5C1BF5-2544-4BBF-B69A-3DB33E7BAA21}" dt="2025-10-01T05:48:11.683" v="437" actId="478"/>
        <pc:sldMkLst>
          <pc:docMk/>
          <pc:sldMk cId="0" sldId="278"/>
        </pc:sldMkLst>
        <pc:spChg chg="del">
          <ac:chgData name="edlin guerra" userId="d52177a9150211f7" providerId="LiveId" clId="{1D5C1BF5-2544-4BBF-B69A-3DB33E7BAA21}" dt="2025-10-01T05:48:11.683" v="437" actId="478"/>
          <ac:spMkLst>
            <pc:docMk/>
            <pc:sldMk cId="0" sldId="278"/>
            <ac:spMk id="20484" creationId="{BE37E9C8-325A-4B15-9777-ABDF3CE1C33F}"/>
          </ac:spMkLst>
        </pc:spChg>
      </pc:sldChg>
      <pc:sldChg chg="addSp delSp modSp mod">
        <pc:chgData name="edlin guerra" userId="d52177a9150211f7" providerId="LiveId" clId="{1D5C1BF5-2544-4BBF-B69A-3DB33E7BAA21}" dt="2025-10-01T05:52:59.879" v="483" actId="14100"/>
        <pc:sldMkLst>
          <pc:docMk/>
          <pc:sldMk cId="0" sldId="279"/>
        </pc:sldMkLst>
        <pc:spChg chg="add del mod">
          <ac:chgData name="edlin guerra" userId="d52177a9150211f7" providerId="LiveId" clId="{1D5C1BF5-2544-4BBF-B69A-3DB33E7BAA21}" dt="2025-10-01T05:50:30.377" v="444" actId="478"/>
          <ac:spMkLst>
            <pc:docMk/>
            <pc:sldMk cId="0" sldId="279"/>
            <ac:spMk id="2" creationId="{4EBC56C8-C917-921B-F2DC-8C464435A517}"/>
          </ac:spMkLst>
        </pc:spChg>
        <pc:spChg chg="add del mod">
          <ac:chgData name="edlin guerra" userId="d52177a9150211f7" providerId="LiveId" clId="{1D5C1BF5-2544-4BBF-B69A-3DB33E7BAA21}" dt="2025-10-01T05:50:30.377" v="444" actId="478"/>
          <ac:spMkLst>
            <pc:docMk/>
            <pc:sldMk cId="0" sldId="279"/>
            <ac:spMk id="3" creationId="{2D66F2B8-1AFD-6DF9-CECA-7623FF6418E4}"/>
          </ac:spMkLst>
        </pc:spChg>
        <pc:spChg chg="add del mod">
          <ac:chgData name="edlin guerra" userId="d52177a9150211f7" providerId="LiveId" clId="{1D5C1BF5-2544-4BBF-B69A-3DB33E7BAA21}" dt="2025-10-01T05:52:59.879" v="483" actId="14100"/>
          <ac:spMkLst>
            <pc:docMk/>
            <pc:sldMk cId="0" sldId="279"/>
            <ac:spMk id="4" creationId="{07457D51-0209-A6FC-2C00-7AB70C75511F}"/>
          </ac:spMkLst>
        </pc:spChg>
        <pc:spChg chg="add del mod">
          <ac:chgData name="edlin guerra" userId="d52177a9150211f7" providerId="LiveId" clId="{1D5C1BF5-2544-4BBF-B69A-3DB33E7BAA21}" dt="2025-10-01T05:50:30.377" v="444" actId="478"/>
          <ac:spMkLst>
            <pc:docMk/>
            <pc:sldMk cId="0" sldId="279"/>
            <ac:spMk id="5" creationId="{EB83CFD3-8AB0-CD24-2380-15BCC3AE8BDD}"/>
          </ac:spMkLst>
        </pc:spChg>
        <pc:spChg chg="add del mod">
          <ac:chgData name="edlin guerra" userId="d52177a9150211f7" providerId="LiveId" clId="{1D5C1BF5-2544-4BBF-B69A-3DB33E7BAA21}" dt="2025-10-01T05:50:30.377" v="444" actId="478"/>
          <ac:spMkLst>
            <pc:docMk/>
            <pc:sldMk cId="0" sldId="279"/>
            <ac:spMk id="6" creationId="{48342D8B-FE1D-BB25-61B7-9CBCC5C4A8A1}"/>
          </ac:spMkLst>
        </pc:spChg>
        <pc:spChg chg="add del mod">
          <ac:chgData name="edlin guerra" userId="d52177a9150211f7" providerId="LiveId" clId="{1D5C1BF5-2544-4BBF-B69A-3DB33E7BAA21}" dt="2025-10-01T05:51:43.889" v="472" actId="478"/>
          <ac:spMkLst>
            <pc:docMk/>
            <pc:sldMk cId="0" sldId="279"/>
            <ac:spMk id="7" creationId="{D21915E1-7B59-9F82-1DB5-41905028E807}"/>
          </ac:spMkLst>
        </pc:spChg>
        <pc:spChg chg="del">
          <ac:chgData name="edlin guerra" userId="d52177a9150211f7" providerId="LiveId" clId="{1D5C1BF5-2544-4BBF-B69A-3DB33E7BAA21}" dt="2025-10-01T05:51:40.778" v="471" actId="478"/>
          <ac:spMkLst>
            <pc:docMk/>
            <pc:sldMk cId="0" sldId="279"/>
            <ac:spMk id="8196" creationId="{6744D1D7-9A5C-4611-A5DF-2F0A170E969D}"/>
          </ac:spMkLst>
        </pc:spChg>
        <pc:spChg chg="del">
          <ac:chgData name="edlin guerra" userId="d52177a9150211f7" providerId="LiveId" clId="{1D5C1BF5-2544-4BBF-B69A-3DB33E7BAA21}" dt="2025-10-01T05:49:58.491" v="438" actId="478"/>
          <ac:spMkLst>
            <pc:docMk/>
            <pc:sldMk cId="0" sldId="279"/>
            <ac:spMk id="8197" creationId="{C07D3DA5-E6D0-4133-87A9-5134CA9131B0}"/>
          </ac:spMkLst>
        </pc:spChg>
        <pc:spChg chg="del">
          <ac:chgData name="edlin guerra" userId="d52177a9150211f7" providerId="LiveId" clId="{1D5C1BF5-2544-4BBF-B69A-3DB33E7BAA21}" dt="2025-10-01T05:49:58.491" v="438" actId="478"/>
          <ac:spMkLst>
            <pc:docMk/>
            <pc:sldMk cId="0" sldId="279"/>
            <ac:spMk id="8198" creationId="{8ED666CB-4F68-49D9-9B65-5666A6BDA49C}"/>
          </ac:spMkLst>
        </pc:spChg>
        <pc:spChg chg="del">
          <ac:chgData name="edlin guerra" userId="d52177a9150211f7" providerId="LiveId" clId="{1D5C1BF5-2544-4BBF-B69A-3DB33E7BAA21}" dt="2025-10-01T05:49:58.491" v="438" actId="478"/>
          <ac:spMkLst>
            <pc:docMk/>
            <pc:sldMk cId="0" sldId="279"/>
            <ac:spMk id="8199" creationId="{CEBDBF7A-A293-4D20-85D8-2D849D6369B5}"/>
          </ac:spMkLst>
        </pc:spChg>
        <pc:spChg chg="del">
          <ac:chgData name="edlin guerra" userId="d52177a9150211f7" providerId="LiveId" clId="{1D5C1BF5-2544-4BBF-B69A-3DB33E7BAA21}" dt="2025-10-01T05:49:58.491" v="438" actId="478"/>
          <ac:spMkLst>
            <pc:docMk/>
            <pc:sldMk cId="0" sldId="279"/>
            <ac:spMk id="8200" creationId="{7F2D78C7-2D76-4E16-9993-3A8D9331CDEB}"/>
          </ac:spMkLst>
        </pc:spChg>
        <pc:graphicFrameChg chg="del">
          <ac:chgData name="edlin guerra" userId="d52177a9150211f7" providerId="LiveId" clId="{1D5C1BF5-2544-4BBF-B69A-3DB33E7BAA21}" dt="2025-10-01T05:49:58.491" v="438" actId="478"/>
          <ac:graphicFrameMkLst>
            <pc:docMk/>
            <pc:sldMk cId="0" sldId="279"/>
            <ac:graphicFrameMk id="8194" creationId="{9487890A-220D-4810-8B71-98EB7480C23E}"/>
          </ac:graphicFrameMkLst>
        </pc:graphicFrameChg>
      </pc:sldChg>
      <pc:sldChg chg="del">
        <pc:chgData name="edlin guerra" userId="d52177a9150211f7" providerId="LiveId" clId="{1D5C1BF5-2544-4BBF-B69A-3DB33E7BAA21}" dt="2025-10-01T05:57:03.087" v="534" actId="47"/>
        <pc:sldMkLst>
          <pc:docMk/>
          <pc:sldMk cId="0" sldId="281"/>
        </pc:sldMkLst>
      </pc:sldChg>
      <pc:sldChg chg="ord">
        <pc:chgData name="edlin guerra" userId="d52177a9150211f7" providerId="LiveId" clId="{1D5C1BF5-2544-4BBF-B69A-3DB33E7BAA21}" dt="2025-10-01T05:54:33.115" v="487"/>
        <pc:sldMkLst>
          <pc:docMk/>
          <pc:sldMk cId="0" sldId="282"/>
        </pc:sldMkLst>
      </pc:sldChg>
      <pc:sldChg chg="delSp modSp add del">
        <pc:chgData name="edlin guerra" userId="d52177a9150211f7" providerId="LiveId" clId="{1D5C1BF5-2544-4BBF-B69A-3DB33E7BAA21}" dt="2025-10-01T05:03:22.038" v="300" actId="47"/>
        <pc:sldMkLst>
          <pc:docMk/>
          <pc:sldMk cId="0" sldId="288"/>
        </pc:sldMkLst>
        <pc:picChg chg="mod">
          <ac:chgData name="edlin guerra" userId="d52177a9150211f7" providerId="LiveId" clId="{1D5C1BF5-2544-4BBF-B69A-3DB33E7BAA21}" dt="2025-10-01T05:03:16.498" v="299" actId="14100"/>
          <ac:picMkLst>
            <pc:docMk/>
            <pc:sldMk cId="0" sldId="288"/>
            <ac:picMk id="21506" creationId="{C01D10DB-BCBA-871F-29EA-7A412632DB9E}"/>
          </ac:picMkLst>
        </pc:picChg>
        <pc:picChg chg="del">
          <ac:chgData name="edlin guerra" userId="d52177a9150211f7" providerId="LiveId" clId="{1D5C1BF5-2544-4BBF-B69A-3DB33E7BAA21}" dt="2025-10-01T05:03:08.540" v="298" actId="478"/>
          <ac:picMkLst>
            <pc:docMk/>
            <pc:sldMk cId="0" sldId="288"/>
            <ac:picMk id="21507" creationId="{2A0A3273-6017-5FB2-59FF-AC9049C85638}"/>
          </ac:picMkLst>
        </pc:picChg>
      </pc:sldChg>
      <pc:sldChg chg="modSp mod">
        <pc:chgData name="edlin guerra" userId="d52177a9150211f7" providerId="LiveId" clId="{1D5C1BF5-2544-4BBF-B69A-3DB33E7BAA21}" dt="2025-10-01T14:09:36.598" v="549" actId="1076"/>
        <pc:sldMkLst>
          <pc:docMk/>
          <pc:sldMk cId="62298159" sldId="293"/>
        </pc:sldMkLst>
        <pc:spChg chg="mod">
          <ac:chgData name="edlin guerra" userId="d52177a9150211f7" providerId="LiveId" clId="{1D5C1BF5-2544-4BBF-B69A-3DB33E7BAA21}" dt="2025-10-01T14:09:36.598" v="549" actId="1076"/>
          <ac:spMkLst>
            <pc:docMk/>
            <pc:sldMk cId="62298159" sldId="293"/>
            <ac:spMk id="6" creationId="{40414D67-5785-4491-A0C9-47520F416026}"/>
          </ac:spMkLst>
        </pc:spChg>
      </pc:sldChg>
      <pc:sldChg chg="addSp delSp modSp add mod">
        <pc:chgData name="edlin guerra" userId="d52177a9150211f7" providerId="LiveId" clId="{1D5C1BF5-2544-4BBF-B69A-3DB33E7BAA21}" dt="2025-10-01T04:39:25.381" v="192" actId="1076"/>
        <pc:sldMkLst>
          <pc:docMk/>
          <pc:sldMk cId="4204934383" sldId="294"/>
        </pc:sldMkLst>
        <pc:spChg chg="add del mod">
          <ac:chgData name="edlin guerra" userId="d52177a9150211f7" providerId="LiveId" clId="{1D5C1BF5-2544-4BBF-B69A-3DB33E7BAA21}" dt="2025-10-01T04:39:12.826" v="187" actId="478"/>
          <ac:spMkLst>
            <pc:docMk/>
            <pc:sldMk cId="4204934383" sldId="294"/>
            <ac:spMk id="3" creationId="{61A5312F-BAE7-67A8-734C-7D34D0F7820C}"/>
          </ac:spMkLst>
        </pc:spChg>
        <pc:spChg chg="del">
          <ac:chgData name="edlin guerra" userId="d52177a9150211f7" providerId="LiveId" clId="{1D5C1BF5-2544-4BBF-B69A-3DB33E7BAA21}" dt="2025-10-01T04:16:24.040" v="118" actId="478"/>
          <ac:spMkLst>
            <pc:docMk/>
            <pc:sldMk cId="4204934383" sldId="294"/>
            <ac:spMk id="7173" creationId="{F9C8C34C-45DE-F29D-05D5-0CC91EB822F6}"/>
          </ac:spMkLst>
        </pc:spChg>
        <pc:spChg chg="mod">
          <ac:chgData name="edlin guerra" userId="d52177a9150211f7" providerId="LiveId" clId="{1D5C1BF5-2544-4BBF-B69A-3DB33E7BAA21}" dt="2025-10-01T04:16:49.655" v="144" actId="14100"/>
          <ac:spMkLst>
            <pc:docMk/>
            <pc:sldMk cId="4204934383" sldId="294"/>
            <ac:spMk id="7174" creationId="{E1B3D2A8-1A45-6EC9-4350-FD29A7178374}"/>
          </ac:spMkLst>
        </pc:spChg>
        <pc:graphicFrameChg chg="add mod">
          <ac:chgData name="edlin guerra" userId="d52177a9150211f7" providerId="LiveId" clId="{1D5C1BF5-2544-4BBF-B69A-3DB33E7BAA21}" dt="2025-10-01T04:39:25.381" v="192" actId="1076"/>
          <ac:graphicFrameMkLst>
            <pc:docMk/>
            <pc:sldMk cId="4204934383" sldId="294"/>
            <ac:graphicFrameMk id="4" creationId="{473A6206-47F9-FDB9-C230-3F51284044CF}"/>
          </ac:graphicFrameMkLst>
        </pc:graphicFrameChg>
        <pc:graphicFrameChg chg="add mod">
          <ac:chgData name="edlin guerra" userId="d52177a9150211f7" providerId="LiveId" clId="{1D5C1BF5-2544-4BBF-B69A-3DB33E7BAA21}" dt="2025-10-01T04:39:22.694" v="191" actId="1076"/>
          <ac:graphicFrameMkLst>
            <pc:docMk/>
            <pc:sldMk cId="4204934383" sldId="294"/>
            <ac:graphicFrameMk id="5" creationId="{33D6AAEE-48DB-09AF-65B5-033E66EF4F33}"/>
          </ac:graphicFrameMkLst>
        </pc:graphicFrameChg>
        <pc:picChg chg="add del mod">
          <ac:chgData name="edlin guerra" userId="d52177a9150211f7" providerId="LiveId" clId="{1D5C1BF5-2544-4BBF-B69A-3DB33E7BAA21}" dt="2025-10-01T04:39:04.797" v="185" actId="478"/>
          <ac:picMkLst>
            <pc:docMk/>
            <pc:sldMk cId="4204934383" sldId="294"/>
            <ac:picMk id="2" creationId="{168E24B4-3938-4EF6-D076-40FE817F2DE2}"/>
          </ac:picMkLst>
        </pc:picChg>
        <pc:picChg chg="add mod">
          <ac:chgData name="edlin guerra" userId="d52177a9150211f7" providerId="LiveId" clId="{1D5C1BF5-2544-4BBF-B69A-3DB33E7BAA21}" dt="2025-10-01T04:39:20.651" v="190" actId="1076"/>
          <ac:picMkLst>
            <pc:docMk/>
            <pc:sldMk cId="4204934383" sldId="294"/>
            <ac:picMk id="6" creationId="{24B650ED-B3E1-D32C-BA97-54201BE3D02E}"/>
          </ac:picMkLst>
        </pc:picChg>
      </pc:sldChg>
      <pc:sldChg chg="modSp add mod">
        <pc:chgData name="edlin guerra" userId="d52177a9150211f7" providerId="LiveId" clId="{1D5C1BF5-2544-4BBF-B69A-3DB33E7BAA21}" dt="2025-10-01T04:53:55.601" v="262" actId="20577"/>
        <pc:sldMkLst>
          <pc:docMk/>
          <pc:sldMk cId="0" sldId="295"/>
        </pc:sldMkLst>
        <pc:spChg chg="mod">
          <ac:chgData name="edlin guerra" userId="d52177a9150211f7" providerId="LiveId" clId="{1D5C1BF5-2544-4BBF-B69A-3DB33E7BAA21}" dt="2025-10-01T04:53:55.601" v="262" actId="20577"/>
          <ac:spMkLst>
            <pc:docMk/>
            <pc:sldMk cId="0" sldId="295"/>
            <ac:spMk id="10246" creationId="{5144FFD5-A479-3CD2-94DE-6817CB9D414A}"/>
          </ac:spMkLst>
        </pc:spChg>
        <pc:spChg chg="mod">
          <ac:chgData name="edlin guerra" userId="d52177a9150211f7" providerId="LiveId" clId="{1D5C1BF5-2544-4BBF-B69A-3DB33E7BAA21}" dt="2025-10-01T04:42:38.412" v="206" actId="207"/>
          <ac:spMkLst>
            <pc:docMk/>
            <pc:sldMk cId="0" sldId="295"/>
            <ac:spMk id="10253" creationId="{DF66AF20-40CC-2D2B-CC81-EA9D5EECC98B}"/>
          </ac:spMkLst>
        </pc:spChg>
        <pc:spChg chg="mod">
          <ac:chgData name="edlin guerra" userId="d52177a9150211f7" providerId="LiveId" clId="{1D5C1BF5-2544-4BBF-B69A-3DB33E7BAA21}" dt="2025-10-01T04:42:38.412" v="206" actId="207"/>
          <ac:spMkLst>
            <pc:docMk/>
            <pc:sldMk cId="0" sldId="295"/>
            <ac:spMk id="18434" creationId="{F6E814BE-8BC7-434D-24DA-C9C3627AFAFE}"/>
          </ac:spMkLst>
        </pc:spChg>
        <pc:spChg chg="mod">
          <ac:chgData name="edlin guerra" userId="d52177a9150211f7" providerId="LiveId" clId="{1D5C1BF5-2544-4BBF-B69A-3DB33E7BAA21}" dt="2025-10-01T04:42:38.412" v="206" actId="207"/>
          <ac:spMkLst>
            <pc:docMk/>
            <pc:sldMk cId="0" sldId="295"/>
            <ac:spMk id="18435" creationId="{B3A20F5C-3078-0F4F-B363-98AB8B386040}"/>
          </ac:spMkLst>
        </pc:spChg>
        <pc:spChg chg="mod">
          <ac:chgData name="edlin guerra" userId="d52177a9150211f7" providerId="LiveId" clId="{1D5C1BF5-2544-4BBF-B69A-3DB33E7BAA21}" dt="2025-10-01T04:42:38.412" v="206" actId="207"/>
          <ac:spMkLst>
            <pc:docMk/>
            <pc:sldMk cId="0" sldId="295"/>
            <ac:spMk id="18437" creationId="{C9CA1C63-20B1-E07A-3107-F67B7620E787}"/>
          </ac:spMkLst>
        </pc:spChg>
      </pc:sldChg>
      <pc:sldChg chg="modSp add mod">
        <pc:chgData name="edlin guerra" userId="d52177a9150211f7" providerId="LiveId" clId="{1D5C1BF5-2544-4BBF-B69A-3DB33E7BAA21}" dt="2025-10-01T04:54:54.403" v="269" actId="114"/>
        <pc:sldMkLst>
          <pc:docMk/>
          <pc:sldMk cId="0" sldId="296"/>
        </pc:sldMkLst>
        <pc:spChg chg="mod">
          <ac:chgData name="edlin guerra" userId="d52177a9150211f7" providerId="LiveId" clId="{1D5C1BF5-2544-4BBF-B69A-3DB33E7BAA21}" dt="2025-10-01T04:51:28.204" v="220" actId="403"/>
          <ac:spMkLst>
            <pc:docMk/>
            <pc:sldMk cId="0" sldId="296"/>
            <ac:spMk id="3075" creationId="{FE3C9C5A-4E31-3904-958D-5CD72D99DD14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076" creationId="{FA8A3C3F-0730-60D2-9D0A-5B74C25BE3D3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077" creationId="{90C05F2B-3D4D-C838-F9D9-61903669A75C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080" creationId="{4FCDD58D-B46B-B086-A371-DE8BA3529577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081" creationId="{738FED96-B70E-949A-9C0F-49BE6D20CCF0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9941" creationId="{36AF6316-7217-43F0-50BB-830CDDC57E1A}"/>
          </ac:spMkLst>
        </pc:spChg>
        <pc:spChg chg="mod">
          <ac:chgData name="edlin guerra" userId="d52177a9150211f7" providerId="LiveId" clId="{1D5C1BF5-2544-4BBF-B69A-3DB33E7BAA21}" dt="2025-10-01T04:54:54.403" v="269" actId="114"/>
          <ac:spMkLst>
            <pc:docMk/>
            <pc:sldMk cId="0" sldId="296"/>
            <ac:spMk id="39942" creationId="{F2DFB09E-C991-2EC3-387A-354DFD03EF50}"/>
          </ac:spMkLst>
        </pc:spChg>
        <pc:graphicFrameChg chg="mod">
          <ac:chgData name="edlin guerra" userId="d52177a9150211f7" providerId="LiveId" clId="{1D5C1BF5-2544-4BBF-B69A-3DB33E7BAA21}" dt="2025-10-01T04:50:28.720" v="210" actId="404"/>
          <ac:graphicFrameMkLst>
            <pc:docMk/>
            <pc:sldMk cId="0" sldId="296"/>
            <ac:graphicFrameMk id="3074" creationId="{14777875-2C12-21E1-3A1F-CAF5670D7AA8}"/>
          </ac:graphicFrameMkLst>
        </pc:graphicFrameChg>
      </pc:sldChg>
      <pc:sldChg chg="addSp delSp modSp add del mod">
        <pc:chgData name="edlin guerra" userId="d52177a9150211f7" providerId="LiveId" clId="{1D5C1BF5-2544-4BBF-B69A-3DB33E7BAA21}" dt="2025-10-01T05:32:46.030" v="323" actId="47"/>
        <pc:sldMkLst>
          <pc:docMk/>
          <pc:sldMk cId="0" sldId="297"/>
        </pc:sldMkLst>
        <pc:spChg chg="add del mod">
          <ac:chgData name="edlin guerra" userId="d52177a9150211f7" providerId="LiveId" clId="{1D5C1BF5-2544-4BBF-B69A-3DB33E7BAA21}" dt="2025-10-01T05:31:58.674" v="317" actId="478"/>
          <ac:spMkLst>
            <pc:docMk/>
            <pc:sldMk cId="0" sldId="297"/>
            <ac:spMk id="2" creationId="{D2A1C279-DB97-C22E-ADAE-C7CA99215208}"/>
          </ac:spMkLst>
        </pc:spChg>
        <pc:spChg chg="mod">
          <ac:chgData name="edlin guerra" userId="d52177a9150211f7" providerId="LiveId" clId="{1D5C1BF5-2544-4BBF-B69A-3DB33E7BAA21}" dt="2025-10-01T04:51:08.317" v="217" actId="404"/>
          <ac:spMkLst>
            <pc:docMk/>
            <pc:sldMk cId="0" sldId="297"/>
            <ac:spMk id="19458" creationId="{E79816D7-3A60-FDD8-AB64-419CBCF58463}"/>
          </ac:spMkLst>
        </pc:spChg>
        <pc:spChg chg="del mod">
          <ac:chgData name="edlin guerra" userId="d52177a9150211f7" providerId="LiveId" clId="{1D5C1BF5-2544-4BBF-B69A-3DB33E7BAA21}" dt="2025-10-01T05:31:55.886" v="316" actId="478"/>
          <ac:spMkLst>
            <pc:docMk/>
            <pc:sldMk cId="0" sldId="297"/>
            <ac:spMk id="19459" creationId="{EF0279F4-1C93-3076-E55E-AE08C59D30E3}"/>
          </ac:spMkLst>
        </pc:spChg>
        <pc:spChg chg="mod">
          <ac:chgData name="edlin guerra" userId="d52177a9150211f7" providerId="LiveId" clId="{1D5C1BF5-2544-4BBF-B69A-3DB33E7BAA21}" dt="2025-10-01T05:32:11.305" v="318" actId="1076"/>
          <ac:spMkLst>
            <pc:docMk/>
            <pc:sldMk cId="0" sldId="297"/>
            <ac:spMk id="19461" creationId="{8394B6CB-FA0F-ABA1-94FF-E02517C3D599}"/>
          </ac:spMkLst>
        </pc:spChg>
        <pc:spChg chg="del mod">
          <ac:chgData name="edlin guerra" userId="d52177a9150211f7" providerId="LiveId" clId="{1D5C1BF5-2544-4BBF-B69A-3DB33E7BAA21}" dt="2025-10-01T05:31:50.488" v="315" actId="478"/>
          <ac:spMkLst>
            <pc:docMk/>
            <pc:sldMk cId="0" sldId="297"/>
            <ac:spMk id="40965" creationId="{400C2A88-EC3E-376C-B218-21A6F43018EC}"/>
          </ac:spMkLst>
        </pc:spChg>
        <pc:graphicFrameChg chg="del mod">
          <ac:chgData name="edlin guerra" userId="d52177a9150211f7" providerId="LiveId" clId="{1D5C1BF5-2544-4BBF-B69A-3DB33E7BAA21}" dt="2025-10-01T05:32:34.562" v="321" actId="21"/>
          <ac:graphicFrameMkLst>
            <pc:docMk/>
            <pc:sldMk cId="0" sldId="297"/>
            <ac:graphicFrameMk id="9" creationId="{32DB9EAB-A31F-5277-90E5-C01D583EAD73}"/>
          </ac:graphicFrameMkLst>
        </pc:graphicFrameChg>
        <pc:graphicFrameChg chg="del mod">
          <ac:chgData name="edlin guerra" userId="d52177a9150211f7" providerId="LiveId" clId="{1D5C1BF5-2544-4BBF-B69A-3DB33E7BAA21}" dt="2025-10-01T05:32:34.562" v="321" actId="21"/>
          <ac:graphicFrameMkLst>
            <pc:docMk/>
            <pc:sldMk cId="0" sldId="297"/>
            <ac:graphicFrameMk id="10" creationId="{8C987065-FC70-F2FF-13E4-79328A1ED066}"/>
          </ac:graphicFrameMkLst>
        </pc:graphicFrameChg>
      </pc:sldChg>
      <pc:sldChg chg="addSp delSp modSp new mod">
        <pc:chgData name="edlin guerra" userId="d52177a9150211f7" providerId="LiveId" clId="{1D5C1BF5-2544-4BBF-B69A-3DB33E7BAA21}" dt="2025-10-01T05:47:18.347" v="436" actId="1076"/>
        <pc:sldMkLst>
          <pc:docMk/>
          <pc:sldMk cId="174915873" sldId="298"/>
        </pc:sldMkLst>
        <pc:spChg chg="del">
          <ac:chgData name="edlin guerra" userId="d52177a9150211f7" providerId="LiveId" clId="{1D5C1BF5-2544-4BBF-B69A-3DB33E7BAA21}" dt="2025-10-01T05:30:44.440" v="307" actId="478"/>
          <ac:spMkLst>
            <pc:docMk/>
            <pc:sldMk cId="174915873" sldId="298"/>
            <ac:spMk id="2" creationId="{1043E09B-DDD9-6E1A-CB23-268A67C0B974}"/>
          </ac:spMkLst>
        </pc:spChg>
        <pc:spChg chg="del">
          <ac:chgData name="edlin guerra" userId="d52177a9150211f7" providerId="LiveId" clId="{1D5C1BF5-2544-4BBF-B69A-3DB33E7BAA21}" dt="2025-10-01T05:30:44.440" v="307" actId="478"/>
          <ac:spMkLst>
            <pc:docMk/>
            <pc:sldMk cId="174915873" sldId="298"/>
            <ac:spMk id="3" creationId="{C650F118-EA82-0783-1669-CDADC2E47695}"/>
          </ac:spMkLst>
        </pc:spChg>
        <pc:spChg chg="del">
          <ac:chgData name="edlin guerra" userId="d52177a9150211f7" providerId="LiveId" clId="{1D5C1BF5-2544-4BBF-B69A-3DB33E7BAA21}" dt="2025-10-01T05:30:44.440" v="307" actId="478"/>
          <ac:spMkLst>
            <pc:docMk/>
            <pc:sldMk cId="174915873" sldId="298"/>
            <ac:spMk id="4" creationId="{2D4D3E06-83A7-34B0-508F-FE3F8EDA7690}"/>
          </ac:spMkLst>
        </pc:spChg>
        <pc:spChg chg="del">
          <ac:chgData name="edlin guerra" userId="d52177a9150211f7" providerId="LiveId" clId="{1D5C1BF5-2544-4BBF-B69A-3DB33E7BAA21}" dt="2025-10-01T05:30:44.440" v="307" actId="478"/>
          <ac:spMkLst>
            <pc:docMk/>
            <pc:sldMk cId="174915873" sldId="298"/>
            <ac:spMk id="5" creationId="{74789AAE-CDF7-1384-01BE-E71DD1B76861}"/>
          </ac:spMkLst>
        </pc:spChg>
        <pc:spChg chg="add">
          <ac:chgData name="edlin guerra" userId="d52177a9150211f7" providerId="LiveId" clId="{1D5C1BF5-2544-4BBF-B69A-3DB33E7BAA21}" dt="2025-10-01T05:43:07.367" v="404"/>
          <ac:spMkLst>
            <pc:docMk/>
            <pc:sldMk cId="174915873" sldId="298"/>
            <ac:spMk id="8" creationId="{003A2B0B-A4C4-04F5-4883-CC0CDEA9C2AD}"/>
          </ac:spMkLst>
        </pc:spChg>
        <pc:spChg chg="add">
          <ac:chgData name="edlin guerra" userId="d52177a9150211f7" providerId="LiveId" clId="{1D5C1BF5-2544-4BBF-B69A-3DB33E7BAA21}" dt="2025-10-01T05:43:07.367" v="404"/>
          <ac:spMkLst>
            <pc:docMk/>
            <pc:sldMk cId="174915873" sldId="298"/>
            <ac:spMk id="9" creationId="{3DE70353-0E24-2379-542B-7759BA607D4D}"/>
          </ac:spMkLst>
        </pc:spChg>
        <pc:spChg chg="add">
          <ac:chgData name="edlin guerra" userId="d52177a9150211f7" providerId="LiveId" clId="{1D5C1BF5-2544-4BBF-B69A-3DB33E7BAA21}" dt="2025-10-01T05:43:07.367" v="404"/>
          <ac:spMkLst>
            <pc:docMk/>
            <pc:sldMk cId="174915873" sldId="298"/>
            <ac:spMk id="10" creationId="{16AE7560-742E-C95B-027B-B10112CCF8A4}"/>
          </ac:spMkLst>
        </pc:spChg>
        <pc:spChg chg="add">
          <ac:chgData name="edlin guerra" userId="d52177a9150211f7" providerId="LiveId" clId="{1D5C1BF5-2544-4BBF-B69A-3DB33E7BAA21}" dt="2025-10-01T05:43:07.367" v="404"/>
          <ac:spMkLst>
            <pc:docMk/>
            <pc:sldMk cId="174915873" sldId="298"/>
            <ac:spMk id="11" creationId="{923A59DE-C644-78CE-8670-058599CBA814}"/>
          </ac:spMkLst>
        </pc:spChg>
        <pc:spChg chg="add">
          <ac:chgData name="edlin guerra" userId="d52177a9150211f7" providerId="LiveId" clId="{1D5C1BF5-2544-4BBF-B69A-3DB33E7BAA21}" dt="2025-10-01T05:43:07.367" v="404"/>
          <ac:spMkLst>
            <pc:docMk/>
            <pc:sldMk cId="174915873" sldId="298"/>
            <ac:spMk id="12" creationId="{3B93DC90-D13E-BBB6-5FDD-17E34BA91D19}"/>
          </ac:spMkLst>
        </pc:spChg>
        <pc:spChg chg="add del mod">
          <ac:chgData name="edlin guerra" userId="d52177a9150211f7" providerId="LiveId" clId="{1D5C1BF5-2544-4BBF-B69A-3DB33E7BAA21}" dt="2025-10-01T05:43:56.219" v="408"/>
          <ac:spMkLst>
            <pc:docMk/>
            <pc:sldMk cId="174915873" sldId="298"/>
            <ac:spMk id="13" creationId="{88E22AD8-AE37-088E-D123-C7EBB1ADAFA6}"/>
          </ac:spMkLst>
        </pc:spChg>
        <pc:spChg chg="add">
          <ac:chgData name="edlin guerra" userId="d52177a9150211f7" providerId="LiveId" clId="{1D5C1BF5-2544-4BBF-B69A-3DB33E7BAA21}" dt="2025-10-01T05:43:32.928" v="406"/>
          <ac:spMkLst>
            <pc:docMk/>
            <pc:sldMk cId="174915873" sldId="298"/>
            <ac:spMk id="14" creationId="{696107FB-E73C-3541-06F6-2774C9CA40FD}"/>
          </ac:spMkLst>
        </pc:spChg>
        <pc:spChg chg="add">
          <ac:chgData name="edlin guerra" userId="d52177a9150211f7" providerId="LiveId" clId="{1D5C1BF5-2544-4BBF-B69A-3DB33E7BAA21}" dt="2025-10-01T05:43:32.928" v="406"/>
          <ac:spMkLst>
            <pc:docMk/>
            <pc:sldMk cId="174915873" sldId="298"/>
            <ac:spMk id="15" creationId="{1F92D733-7F89-53A7-9C40-1229B5667BF5}"/>
          </ac:spMkLst>
        </pc:spChg>
        <pc:spChg chg="add">
          <ac:chgData name="edlin guerra" userId="d52177a9150211f7" providerId="LiveId" clId="{1D5C1BF5-2544-4BBF-B69A-3DB33E7BAA21}" dt="2025-10-01T05:43:32.928" v="406"/>
          <ac:spMkLst>
            <pc:docMk/>
            <pc:sldMk cId="174915873" sldId="298"/>
            <ac:spMk id="16" creationId="{FA4B2777-3E98-420B-8681-F05FC224D4E7}"/>
          </ac:spMkLst>
        </pc:spChg>
        <pc:spChg chg="add">
          <ac:chgData name="edlin guerra" userId="d52177a9150211f7" providerId="LiveId" clId="{1D5C1BF5-2544-4BBF-B69A-3DB33E7BAA21}" dt="2025-10-01T05:43:32.928" v="406"/>
          <ac:spMkLst>
            <pc:docMk/>
            <pc:sldMk cId="174915873" sldId="298"/>
            <ac:spMk id="17" creationId="{131D23E4-9DB7-D376-DFFC-AE0910BA425D}"/>
          </ac:spMkLst>
        </pc:spChg>
        <pc:spChg chg="add">
          <ac:chgData name="edlin guerra" userId="d52177a9150211f7" providerId="LiveId" clId="{1D5C1BF5-2544-4BBF-B69A-3DB33E7BAA21}" dt="2025-10-01T05:43:32.928" v="406"/>
          <ac:spMkLst>
            <pc:docMk/>
            <pc:sldMk cId="174915873" sldId="298"/>
            <ac:spMk id="18" creationId="{1EC1B12A-1EC4-53AC-A0D2-1D3DA34D1FBB}"/>
          </ac:spMkLst>
        </pc:spChg>
        <pc:spChg chg="add del">
          <ac:chgData name="edlin guerra" userId="d52177a9150211f7" providerId="LiveId" clId="{1D5C1BF5-2544-4BBF-B69A-3DB33E7BAA21}" dt="2025-10-01T05:44:24.533" v="412" actId="478"/>
          <ac:spMkLst>
            <pc:docMk/>
            <pc:sldMk cId="174915873" sldId="298"/>
            <ac:spMk id="19" creationId="{31C025E3-A7B8-CBBE-C01B-6D1EDF2CB96C}"/>
          </ac:spMkLst>
        </pc:spChg>
        <pc:spChg chg="add del">
          <ac:chgData name="edlin guerra" userId="d52177a9150211f7" providerId="LiveId" clId="{1D5C1BF5-2544-4BBF-B69A-3DB33E7BAA21}" dt="2025-10-01T05:44:19.529" v="411" actId="478"/>
          <ac:spMkLst>
            <pc:docMk/>
            <pc:sldMk cId="174915873" sldId="298"/>
            <ac:spMk id="20" creationId="{C86FD7E0-E06C-059A-0D31-4D14533D8A1E}"/>
          </ac:spMkLst>
        </pc:spChg>
        <pc:spChg chg="add mod">
          <ac:chgData name="edlin guerra" userId="d52177a9150211f7" providerId="LiveId" clId="{1D5C1BF5-2544-4BBF-B69A-3DB33E7BAA21}" dt="2025-10-01T05:47:14.030" v="435" actId="1076"/>
          <ac:spMkLst>
            <pc:docMk/>
            <pc:sldMk cId="174915873" sldId="298"/>
            <ac:spMk id="21" creationId="{21A08E5C-8315-0F89-38C1-029580C962A1}"/>
          </ac:spMkLst>
        </pc:spChg>
        <pc:spChg chg="add del">
          <ac:chgData name="edlin guerra" userId="d52177a9150211f7" providerId="LiveId" clId="{1D5C1BF5-2544-4BBF-B69A-3DB33E7BAA21}" dt="2025-10-01T05:44:24.533" v="412" actId="478"/>
          <ac:spMkLst>
            <pc:docMk/>
            <pc:sldMk cId="174915873" sldId="298"/>
            <ac:spMk id="22" creationId="{194D81C8-14C0-540A-4F91-A148F5FF7B49}"/>
          </ac:spMkLst>
        </pc:spChg>
        <pc:spChg chg="add del">
          <ac:chgData name="edlin guerra" userId="d52177a9150211f7" providerId="LiveId" clId="{1D5C1BF5-2544-4BBF-B69A-3DB33E7BAA21}" dt="2025-10-01T05:44:24.533" v="412" actId="478"/>
          <ac:spMkLst>
            <pc:docMk/>
            <pc:sldMk cId="174915873" sldId="298"/>
            <ac:spMk id="23" creationId="{73C7F73F-7112-60B7-7745-EDE426F85116}"/>
          </ac:spMkLst>
        </pc:spChg>
        <pc:spChg chg="add mod">
          <ac:chgData name="edlin guerra" userId="d52177a9150211f7" providerId="LiveId" clId="{1D5C1BF5-2544-4BBF-B69A-3DB33E7BAA21}" dt="2025-10-01T05:46:08.354" v="427"/>
          <ac:spMkLst>
            <pc:docMk/>
            <pc:sldMk cId="174915873" sldId="298"/>
            <ac:spMk id="24" creationId="{DF26EA29-D001-0CEC-4790-E97ED771EA9C}"/>
          </ac:spMkLst>
        </pc:spChg>
        <pc:picChg chg="add del">
          <ac:chgData name="edlin guerra" userId="d52177a9150211f7" providerId="LiveId" clId="{1D5C1BF5-2544-4BBF-B69A-3DB33E7BAA21}" dt="2025-10-01T05:30:51.351" v="309" actId="478"/>
          <ac:picMkLst>
            <pc:docMk/>
            <pc:sldMk cId="174915873" sldId="298"/>
            <ac:picMk id="7" creationId="{6A5451DE-1C7A-8233-12D8-4B7FA7F26E5A}"/>
          </ac:picMkLst>
        </pc:picChg>
        <pc:picChg chg="add mod">
          <ac:chgData name="edlin guerra" userId="d52177a9150211f7" providerId="LiveId" clId="{1D5C1BF5-2544-4BBF-B69A-3DB33E7BAA21}" dt="2025-10-01T05:47:18.347" v="436" actId="1076"/>
          <ac:picMkLst>
            <pc:docMk/>
            <pc:sldMk cId="174915873" sldId="298"/>
            <ac:picMk id="25" creationId="{4C593E8F-87F4-8007-E1D9-BD37A26E398D}"/>
          </ac:picMkLst>
        </pc:picChg>
      </pc:sldChg>
      <pc:sldChg chg="addSp delSp modSp add mod">
        <pc:chgData name="edlin guerra" userId="d52177a9150211f7" providerId="LiveId" clId="{1D5C1BF5-2544-4BBF-B69A-3DB33E7BAA21}" dt="2025-10-01T05:38:19.621" v="368" actId="404"/>
        <pc:sldMkLst>
          <pc:docMk/>
          <pc:sldMk cId="3332856273" sldId="299"/>
        </pc:sldMkLst>
        <pc:spChg chg="add del mod">
          <ac:chgData name="edlin guerra" userId="d52177a9150211f7" providerId="LiveId" clId="{1D5C1BF5-2544-4BBF-B69A-3DB33E7BAA21}" dt="2025-10-01T05:34:27.938" v="331" actId="478"/>
          <ac:spMkLst>
            <pc:docMk/>
            <pc:sldMk cId="3332856273" sldId="299"/>
            <ac:spMk id="3" creationId="{760479D7-AE28-2C8B-A541-766E53FC4B88}"/>
          </ac:spMkLst>
        </pc:spChg>
        <pc:spChg chg="add mod">
          <ac:chgData name="edlin guerra" userId="d52177a9150211f7" providerId="LiveId" clId="{1D5C1BF5-2544-4BBF-B69A-3DB33E7BAA21}" dt="2025-10-01T05:38:19.621" v="368" actId="404"/>
          <ac:spMkLst>
            <pc:docMk/>
            <pc:sldMk cId="3332856273" sldId="299"/>
            <ac:spMk id="4" creationId="{4F878789-8126-B595-7B28-9C2E05528672}"/>
          </ac:spMkLst>
        </pc:spChg>
        <pc:spChg chg="del">
          <ac:chgData name="edlin guerra" userId="d52177a9150211f7" providerId="LiveId" clId="{1D5C1BF5-2544-4BBF-B69A-3DB33E7BAA21}" dt="2025-10-01T05:32:24.192" v="320" actId="478"/>
          <ac:spMkLst>
            <pc:docMk/>
            <pc:sldMk cId="3332856273" sldId="299"/>
            <ac:spMk id="9" creationId="{72EBDBE9-CF76-5786-3C06-0D900B1DE2EC}"/>
          </ac:spMkLst>
        </pc:spChg>
        <pc:spChg chg="del">
          <ac:chgData name="edlin guerra" userId="d52177a9150211f7" providerId="LiveId" clId="{1D5C1BF5-2544-4BBF-B69A-3DB33E7BAA21}" dt="2025-10-01T05:32:24.192" v="320" actId="478"/>
          <ac:spMkLst>
            <pc:docMk/>
            <pc:sldMk cId="3332856273" sldId="299"/>
            <ac:spMk id="4105" creationId="{34CA9233-2340-51AF-7C5B-D7AADA72F916}"/>
          </ac:spMkLst>
        </pc:spChg>
        <pc:spChg chg="del">
          <ac:chgData name="edlin guerra" userId="d52177a9150211f7" providerId="LiveId" clId="{1D5C1BF5-2544-4BBF-B69A-3DB33E7BAA21}" dt="2025-10-01T05:32:24.192" v="320" actId="478"/>
          <ac:spMkLst>
            <pc:docMk/>
            <pc:sldMk cId="3332856273" sldId="299"/>
            <ac:spMk id="4106" creationId="{E7ABE571-59F9-B92E-ACE6-3628CE48E177}"/>
          </ac:spMkLst>
        </pc:spChg>
        <pc:graphicFrameChg chg="add mod">
          <ac:chgData name="edlin guerra" userId="d52177a9150211f7" providerId="LiveId" clId="{1D5C1BF5-2544-4BBF-B69A-3DB33E7BAA21}" dt="2025-10-01T05:32:37.774" v="322"/>
          <ac:graphicFrameMkLst>
            <pc:docMk/>
            <pc:sldMk cId="3332856273" sldId="299"/>
            <ac:graphicFrameMk id="2" creationId="{32DB9EAB-A31F-5277-90E5-C01D583EAD73}"/>
          </ac:graphicFrameMkLst>
        </pc:graphicFrameChg>
        <pc:graphicFrameChg chg="add mod">
          <ac:chgData name="edlin guerra" userId="d52177a9150211f7" providerId="LiveId" clId="{1D5C1BF5-2544-4BBF-B69A-3DB33E7BAA21}" dt="2025-10-01T05:32:37.774" v="322"/>
          <ac:graphicFrameMkLst>
            <pc:docMk/>
            <pc:sldMk cId="3332856273" sldId="299"/>
            <ac:graphicFrameMk id="10" creationId="{8C987065-FC70-F2FF-13E4-79328A1ED066}"/>
          </ac:graphicFrameMkLst>
        </pc:graphicFrameChg>
        <pc:graphicFrameChg chg="del">
          <ac:chgData name="edlin guerra" userId="d52177a9150211f7" providerId="LiveId" clId="{1D5C1BF5-2544-4BBF-B69A-3DB33E7BAA21}" dt="2025-10-01T05:32:24.192" v="320" actId="478"/>
          <ac:graphicFrameMkLst>
            <pc:docMk/>
            <pc:sldMk cId="3332856273" sldId="299"/>
            <ac:graphicFrameMk id="4098" creationId="{A4D5703E-C900-3226-4EE9-3E8F637877F3}"/>
          </ac:graphicFrameMkLst>
        </pc:graphicFrameChg>
        <pc:picChg chg="del">
          <ac:chgData name="edlin guerra" userId="d52177a9150211f7" providerId="LiveId" clId="{1D5C1BF5-2544-4BBF-B69A-3DB33E7BAA21}" dt="2025-10-01T05:32:24.192" v="320" actId="478"/>
          <ac:picMkLst>
            <pc:docMk/>
            <pc:sldMk cId="3332856273" sldId="299"/>
            <ac:picMk id="4103" creationId="{5FB0DD61-0085-2B29-DECA-56C1A8C88829}"/>
          </ac:picMkLst>
        </pc:picChg>
      </pc:sldChg>
      <pc:sldChg chg="add">
        <pc:chgData name="edlin guerra" userId="d52177a9150211f7" providerId="LiveId" clId="{1D5C1BF5-2544-4BBF-B69A-3DB33E7BAA21}" dt="2025-10-01T15:46:01.532" v="550"/>
        <pc:sldMkLst>
          <pc:docMk/>
          <pc:sldMk cId="0" sldId="30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701006556118984"/>
          <c:y val="7.2210084933714891E-2"/>
          <c:w val="0.69571830756284003"/>
          <c:h val="0.66301987075501823"/>
        </c:manualLayout>
      </c:layout>
      <c:lineChart>
        <c:grouping val="standard"/>
        <c:varyColors val="0"/>
        <c:ser>
          <c:idx val="1"/>
          <c:order val="0"/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GANSOS!$I$4:$I$18</c:f>
              <c:numCache>
                <c:formatCode>General</c:formatCode>
                <c:ptCount val="15"/>
                <c:pt idx="0">
                  <c:v>-1.7391999999999992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-0.1662000000000001</c:v>
                </c:pt>
                <c:pt idx="7">
                  <c:v>0</c:v>
                </c:pt>
                <c:pt idx="8">
                  <c:v>0.1662000000000001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1.7391999999999992</c:v>
                </c:pt>
              </c:numCache>
            </c:numRef>
          </c:cat>
          <c:val>
            <c:numRef>
              <c:f>GANSOS!$H$4:$H$18</c:f>
              <c:numCache>
                <c:formatCode>0.000</c:formatCode>
                <c:ptCount val="15"/>
                <c:pt idx="0">
                  <c:v>4.0983606557377102E-2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0.69672131147541116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0.89344262295082</c:v>
                </c:pt>
                <c:pt idx="14">
                  <c:v>0.95901639344262257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46-4050-98EB-13C6FFE5A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00320"/>
        <c:axId val="104677376"/>
      </c:lineChart>
      <c:lineChart>
        <c:grouping val="standard"/>
        <c:varyColors val="0"/>
        <c:ser>
          <c:idx val="0"/>
          <c:order val="1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GANSOS!$F$4:$F$18</c:f>
              <c:numCache>
                <c:formatCode>General</c:formatCode>
                <c:ptCount val="15"/>
                <c:pt idx="0">
                  <c:v>227</c:v>
                </c:pt>
                <c:pt idx="1">
                  <c:v>250</c:v>
                </c:pt>
                <c:pt idx="2">
                  <c:v>277</c:v>
                </c:pt>
                <c:pt idx="3">
                  <c:v>289</c:v>
                </c:pt>
                <c:pt idx="4">
                  <c:v>290</c:v>
                </c:pt>
                <c:pt idx="5">
                  <c:v>291</c:v>
                </c:pt>
                <c:pt idx="6">
                  <c:v>293</c:v>
                </c:pt>
                <c:pt idx="7">
                  <c:v>297</c:v>
                </c:pt>
                <c:pt idx="8">
                  <c:v>318</c:v>
                </c:pt>
                <c:pt idx="9">
                  <c:v>325</c:v>
                </c:pt>
                <c:pt idx="10">
                  <c:v>337</c:v>
                </c:pt>
                <c:pt idx="11">
                  <c:v>340</c:v>
                </c:pt>
                <c:pt idx="12">
                  <c:v>353</c:v>
                </c:pt>
                <c:pt idx="13">
                  <c:v>430</c:v>
                </c:pt>
                <c:pt idx="14">
                  <c:v>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46-4050-98EB-13C6FFE5A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397184"/>
        <c:axId val="116399104"/>
      </c:lineChart>
      <c:catAx>
        <c:axId val="104600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 dirty="0"/>
                  <a:t>Valores  Z</a:t>
                </a:r>
              </a:p>
            </c:rich>
          </c:tx>
          <c:layout>
            <c:manualLayout>
              <c:xMode val="edge"/>
              <c:yMode val="edge"/>
              <c:x val="0.45594460084069832"/>
              <c:y val="0.89496741629967824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104677376"/>
        <c:crosses val="autoZero"/>
        <c:auto val="0"/>
        <c:lblAlgn val="ctr"/>
        <c:lblOffset val="100"/>
        <c:tickLblSkip val="4"/>
        <c:tickMarkSkip val="1"/>
        <c:noMultiLvlLbl val="0"/>
      </c:catAx>
      <c:valAx>
        <c:axId val="104677376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6573458331206348E-2"/>
              <c:y val="0.19037204209797534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104600320"/>
        <c:crosses val="autoZero"/>
        <c:crossBetween val="between"/>
        <c:minorUnit val="2.0000000000000028E-2"/>
      </c:valAx>
      <c:catAx>
        <c:axId val="116397184"/>
        <c:scaling>
          <c:orientation val="minMax"/>
        </c:scaling>
        <c:delete val="1"/>
        <c:axPos val="b"/>
        <c:majorTickMark val="out"/>
        <c:minorTickMark val="none"/>
        <c:tickLblPos val="none"/>
        <c:crossAx val="116399104"/>
        <c:crosses val="autoZero"/>
        <c:auto val="0"/>
        <c:lblAlgn val="ctr"/>
        <c:lblOffset val="100"/>
        <c:noMultiLvlLbl val="0"/>
      </c:catAx>
      <c:valAx>
        <c:axId val="11639910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Hemoglobina en sangre</a:t>
                </a:r>
              </a:p>
            </c:rich>
          </c:tx>
          <c:layout>
            <c:manualLayout>
              <c:xMode val="edge"/>
              <c:yMode val="edge"/>
              <c:x val="0.93286824773234822"/>
              <c:y val="0.1947484108818373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116397184"/>
        <c:crosses val="max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V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117699303852033"/>
          <c:y val="0.1362702518541142"/>
          <c:w val="0.71905032905565758"/>
          <c:h val="0.65849010722070001"/>
        </c:manualLayout>
      </c:layout>
      <c:scatterChart>
        <c:scatterStyle val="smoothMarker"/>
        <c:varyColors val="0"/>
        <c:ser>
          <c:idx val="1"/>
          <c:order val="0"/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GANSOS!$I$4:$I$18</c:f>
              <c:numCache>
                <c:formatCode>General</c:formatCode>
                <c:ptCount val="15"/>
                <c:pt idx="0">
                  <c:v>-1.7391999999999983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-0.16619999999999999</c:v>
                </c:pt>
                <c:pt idx="7">
                  <c:v>0</c:v>
                </c:pt>
                <c:pt idx="8">
                  <c:v>0.16619999999999999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1.7391999999999983</c:v>
                </c:pt>
              </c:numCache>
            </c:numRef>
          </c:xVal>
          <c:yVal>
            <c:numRef>
              <c:f>GANSOS!$H$4:$H$18</c:f>
              <c:numCache>
                <c:formatCode>0.000</c:formatCode>
                <c:ptCount val="15"/>
                <c:pt idx="0">
                  <c:v>4.0983606557377074E-2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0.69672131147541083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0.89344262295081966</c:v>
                </c:pt>
                <c:pt idx="14">
                  <c:v>0.95901639344262257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9A-4325-8159-737EDE04D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466816"/>
        <c:axId val="91755264"/>
      </c:scatterChart>
      <c:valAx>
        <c:axId val="116466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Valores de Zi</a:t>
                </a:r>
              </a:p>
            </c:rich>
          </c:tx>
          <c:layout>
            <c:manualLayout>
              <c:xMode val="edge"/>
              <c:yMode val="edge"/>
              <c:x val="0.47443181818181834"/>
              <c:y val="0.8908304066197357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91755264"/>
        <c:crossesAt val="0"/>
        <c:crossBetween val="midCat"/>
      </c:valAx>
      <c:valAx>
        <c:axId val="91755264"/>
        <c:scaling>
          <c:orientation val="minMax"/>
          <c:max val="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 sz="1000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6988636363636371E-2"/>
              <c:y val="0.24890849596727935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116466816"/>
        <c:crossesAt val="-2"/>
        <c:crossBetween val="midCat"/>
        <c:majorUnit val="0.2"/>
        <c:minorUnit val="0.05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V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305177111716624"/>
          <c:y val="8.5858956392967214E-2"/>
          <c:w val="0.71934604904632149"/>
          <c:h val="0.5861316077628651"/>
        </c:manualLayout>
      </c:layout>
      <c:lineChart>
        <c:grouping val="standard"/>
        <c:varyColors val="0"/>
        <c:ser>
          <c:idx val="1"/>
          <c:order val="0"/>
          <c:tx>
            <c:v>Dsit. Normal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'errores estandarizados'!$J$4:$J$18</c:f>
              <c:numCache>
                <c:formatCode>General</c:formatCode>
                <c:ptCount val="15"/>
                <c:pt idx="0">
                  <c:v>-1.7391999999999983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-0.16619999999999999</c:v>
                </c:pt>
                <c:pt idx="7">
                  <c:v>0</c:v>
                </c:pt>
                <c:pt idx="8">
                  <c:v>0.16619999999999999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1.7391999999999983</c:v>
                </c:pt>
              </c:numCache>
            </c:numRef>
          </c:cat>
          <c:val>
            <c:numRef>
              <c:f>'errores estandarizados'!$I$4:$I$18</c:f>
              <c:numCache>
                <c:formatCode>0.000</c:formatCode>
                <c:ptCount val="15"/>
                <c:pt idx="0">
                  <c:v>4.0983606557377074E-2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0.69672131147541083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0.89344262295081966</c:v>
                </c:pt>
                <c:pt idx="14">
                  <c:v>0.95901639344262257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42-4629-ABE6-AE9910113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59584"/>
        <c:axId val="91862144"/>
      </c:lineChart>
      <c:lineChart>
        <c:grouping val="standard"/>
        <c:varyColors val="0"/>
        <c:ser>
          <c:idx val="0"/>
          <c:order val="1"/>
          <c:tx>
            <c:v>Residuales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'errores estandarizados'!$G$4:$G$18</c:f>
              <c:numCache>
                <c:formatCode>0.00</c:formatCode>
                <c:ptCount val="15"/>
                <c:pt idx="0">
                  <c:v>-1.7266460473893881</c:v>
                </c:pt>
                <c:pt idx="1">
                  <c:v>-1.1237942964982162</c:v>
                </c:pt>
                <c:pt idx="2">
                  <c:v>-0.82895299952168811</c:v>
                </c:pt>
                <c:pt idx="3">
                  <c:v>-0.8037786672708519</c:v>
                </c:pt>
                <c:pt idx="4">
                  <c:v>-0.77860433502001491</c:v>
                </c:pt>
                <c:pt idx="5">
                  <c:v>-0.46392518188455173</c:v>
                </c:pt>
                <c:pt idx="6">
                  <c:v>-0.41609876284336378</c:v>
                </c:pt>
                <c:pt idx="7">
                  <c:v>-7.5356468861396533E-2</c:v>
                </c:pt>
                <c:pt idx="8">
                  <c:v>-2.3374367494902556E-2</c:v>
                </c:pt>
                <c:pt idx="9">
                  <c:v>0.10812015097504736</c:v>
                </c:pt>
                <c:pt idx="10">
                  <c:v>0.84202663032082292</c:v>
                </c:pt>
                <c:pt idx="11">
                  <c:v>0.94583742416232353</c:v>
                </c:pt>
                <c:pt idx="12">
                  <c:v>1.156557978611872</c:v>
                </c:pt>
                <c:pt idx="13">
                  <c:v>1.2351908156846279</c:v>
                </c:pt>
                <c:pt idx="14">
                  <c:v>1.9528107141958075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42-4629-ABE6-AE9910113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64064"/>
        <c:axId val="91878144"/>
      </c:lineChart>
      <c:catAx>
        <c:axId val="9185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Valores Z</a:t>
                </a:r>
              </a:p>
            </c:rich>
          </c:tx>
          <c:layout>
            <c:manualLayout>
              <c:xMode val="edge"/>
              <c:yMode val="edge"/>
              <c:x val="0.44504995458673846"/>
              <c:y val="0.8955534621377745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91862144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91862144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4523160762942781E-2"/>
              <c:y val="0.1868694933258698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91859584"/>
        <c:crosses val="autoZero"/>
        <c:crossBetween val="between"/>
      </c:valAx>
      <c:catAx>
        <c:axId val="91864064"/>
        <c:scaling>
          <c:orientation val="minMax"/>
        </c:scaling>
        <c:delete val="1"/>
        <c:axPos val="b"/>
        <c:majorTickMark val="out"/>
        <c:minorTickMark val="none"/>
        <c:tickLblPos val="none"/>
        <c:crossAx val="91878144"/>
        <c:crosses val="autoZero"/>
        <c:auto val="0"/>
        <c:lblAlgn val="ctr"/>
        <c:lblOffset val="100"/>
        <c:noMultiLvlLbl val="0"/>
      </c:catAx>
      <c:valAx>
        <c:axId val="91878144"/>
        <c:scaling>
          <c:orientation val="minMax"/>
          <c:max val="4"/>
          <c:min val="-4"/>
        </c:scaling>
        <c:delete val="0"/>
        <c:axPos val="r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Residuales</a:t>
                </a:r>
              </a:p>
            </c:rich>
          </c:tx>
          <c:layout>
            <c:manualLayout>
              <c:xMode val="edge"/>
              <c:yMode val="edge"/>
              <c:x val="0.93596730245231607"/>
              <c:y val="0.3181831913386437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91864064"/>
        <c:crosses val="max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7983651226158037"/>
          <c:y val="0.11111159062619258"/>
          <c:w val="0.18801089918256181"/>
          <c:h val="0.1287884345894509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s-VE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V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9D68A-BF72-4A38-A421-25CE5CD7BD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1F2748F-4852-45B8-AEBD-40502CCA160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(homogeneidad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las varianzas)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817D59-AE46-4CD0-B9AA-ABF68B0C641D}" type="parTrans" cxnId="{14C8827B-EF6A-47AF-8BA8-82135CC6FB3B}">
      <dgm:prSet/>
      <dgm:spPr/>
      <dgm:t>
        <a:bodyPr/>
        <a:lstStyle/>
        <a:p>
          <a:endParaRPr lang="es-MX"/>
        </a:p>
      </dgm:t>
    </dgm:pt>
    <dgm:pt modelId="{C7F57E6C-1CC2-4C36-B122-786F7D3D000A}" type="sibTrans" cxnId="{14C8827B-EF6A-47AF-8BA8-82135CC6FB3B}">
      <dgm:prSet/>
      <dgm:spPr/>
      <dgm:t>
        <a:bodyPr/>
        <a:lstStyle/>
        <a:p>
          <a:endParaRPr lang="es-MX"/>
        </a:p>
      </dgm:t>
    </dgm:pt>
    <dgm:pt modelId="{1686AE63-10EF-4E38-BEBE-84AF8A2F65A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Sí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0C92D6-C371-492D-A5C1-AD7BAA6A6BC7}" type="parTrans" cxnId="{EB03E79C-B5DE-48CA-89A5-D6DB6D216C67}">
      <dgm:prSet/>
      <dgm:spPr/>
      <dgm:t>
        <a:bodyPr/>
        <a:lstStyle/>
        <a:p>
          <a:endParaRPr lang="es-MX"/>
        </a:p>
      </dgm:t>
    </dgm:pt>
    <dgm:pt modelId="{0836762B-70AF-400D-A9AC-83E0005CFD9C}" type="sibTrans" cxnId="{EB03E79C-B5DE-48CA-89A5-D6DB6D216C67}">
      <dgm:prSet/>
      <dgm:spPr/>
      <dgm:t>
        <a:bodyPr/>
        <a:lstStyle/>
        <a:p>
          <a:endParaRPr lang="es-MX"/>
        </a:p>
      </dgm:t>
    </dgm:pt>
    <dgm:pt modelId="{1F6A7A8D-B23C-4454-BF76-8884A9F86DC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Prueba no Paramétrica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(p. ej. Kruskal-Wallis)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93E35C-2589-4C23-ACA2-8AC0900F28E6}" type="parTrans" cxnId="{AE8E283F-921C-42B0-84AB-55510BCBF7A3}">
      <dgm:prSet/>
      <dgm:spPr/>
      <dgm:t>
        <a:bodyPr/>
        <a:lstStyle/>
        <a:p>
          <a:endParaRPr lang="es-MX"/>
        </a:p>
      </dgm:t>
    </dgm:pt>
    <dgm:pt modelId="{4CE708D5-9360-4B86-B24E-4D40DA0A0195}" type="sibTrans" cxnId="{AE8E283F-921C-42B0-84AB-55510BCBF7A3}">
      <dgm:prSet/>
      <dgm:spPr/>
      <dgm:t>
        <a:bodyPr/>
        <a:lstStyle/>
        <a:p>
          <a:endParaRPr lang="es-MX"/>
        </a:p>
      </dgm:t>
    </dgm:pt>
    <dgm:pt modelId="{F450A20D-E572-40AF-B4E7-351DC6A84E4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Brown y Forsythe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BBAB0-3301-4FDC-BE69-075440F5611E}" type="parTrans" cxnId="{76B52A5B-F26A-45AC-8D73-3063CB31EDE0}">
      <dgm:prSet/>
      <dgm:spPr/>
      <dgm:t>
        <a:bodyPr/>
        <a:lstStyle/>
        <a:p>
          <a:endParaRPr lang="es-MX"/>
        </a:p>
      </dgm:t>
    </dgm:pt>
    <dgm:pt modelId="{B87EFA19-D8C9-4FE6-B0EA-FB61BA6A4EBC}" type="sibTrans" cxnId="{76B52A5B-F26A-45AC-8D73-3063CB31EDE0}">
      <dgm:prSet/>
      <dgm:spPr/>
      <dgm:t>
        <a:bodyPr/>
        <a:lstStyle/>
        <a:p>
          <a:endParaRPr lang="es-MX"/>
        </a:p>
      </dgm:t>
    </dgm:pt>
    <dgm:pt modelId="{D8012C26-78AD-4178-90AC-EFB7BC87CED6}" type="pres">
      <dgm:prSet presAssocID="{A569D68A-BF72-4A38-A421-25CE5CD7BD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04E3D2-9240-4787-AAB0-15B1D7A644BF}" type="pres">
      <dgm:prSet presAssocID="{81F2748F-4852-45B8-AEBD-40502CCA1609}" presName="hierRoot1" presStyleCnt="0">
        <dgm:presLayoutVars>
          <dgm:hierBranch/>
        </dgm:presLayoutVars>
      </dgm:prSet>
      <dgm:spPr/>
    </dgm:pt>
    <dgm:pt modelId="{9027AD54-27EF-4B0C-BF51-6B388123E882}" type="pres">
      <dgm:prSet presAssocID="{81F2748F-4852-45B8-AEBD-40502CCA1609}" presName="rootComposite1" presStyleCnt="0"/>
      <dgm:spPr/>
    </dgm:pt>
    <dgm:pt modelId="{5A491800-868B-4376-B1F4-4B6FE17C0D63}" type="pres">
      <dgm:prSet presAssocID="{81F2748F-4852-45B8-AEBD-40502CCA1609}" presName="rootText1" presStyleLbl="node0" presStyleIdx="0" presStyleCnt="1">
        <dgm:presLayoutVars>
          <dgm:chPref val="3"/>
        </dgm:presLayoutVars>
      </dgm:prSet>
      <dgm:spPr/>
    </dgm:pt>
    <dgm:pt modelId="{6F7F622F-9DFC-4859-A27E-867F1A80365D}" type="pres">
      <dgm:prSet presAssocID="{81F2748F-4852-45B8-AEBD-40502CCA1609}" presName="rootConnector1" presStyleLbl="node1" presStyleIdx="0" presStyleCnt="0"/>
      <dgm:spPr/>
    </dgm:pt>
    <dgm:pt modelId="{3142F53C-FCF0-49EE-B419-9F16208B15F6}" type="pres">
      <dgm:prSet presAssocID="{81F2748F-4852-45B8-AEBD-40502CCA1609}" presName="hierChild2" presStyleCnt="0"/>
      <dgm:spPr/>
    </dgm:pt>
    <dgm:pt modelId="{F5FDB250-CFD7-4DB2-9804-EA60650638CD}" type="pres">
      <dgm:prSet presAssocID="{830C92D6-C371-492D-A5C1-AD7BAA6A6BC7}" presName="Name35" presStyleLbl="parChTrans1D2" presStyleIdx="0" presStyleCnt="3"/>
      <dgm:spPr/>
    </dgm:pt>
    <dgm:pt modelId="{0BB2E63B-0D47-4EA2-A67A-03FC72E828BF}" type="pres">
      <dgm:prSet presAssocID="{1686AE63-10EF-4E38-BEBE-84AF8A2F65A7}" presName="hierRoot2" presStyleCnt="0">
        <dgm:presLayoutVars>
          <dgm:hierBranch/>
        </dgm:presLayoutVars>
      </dgm:prSet>
      <dgm:spPr/>
    </dgm:pt>
    <dgm:pt modelId="{608D2E17-5C05-478F-A3B0-5664607991AA}" type="pres">
      <dgm:prSet presAssocID="{1686AE63-10EF-4E38-BEBE-84AF8A2F65A7}" presName="rootComposite" presStyleCnt="0"/>
      <dgm:spPr/>
    </dgm:pt>
    <dgm:pt modelId="{102D67DD-0F50-499C-B40E-EEA29EBE75F1}" type="pres">
      <dgm:prSet presAssocID="{1686AE63-10EF-4E38-BEBE-84AF8A2F65A7}" presName="rootText" presStyleLbl="node2" presStyleIdx="0" presStyleCnt="3">
        <dgm:presLayoutVars>
          <dgm:chPref val="3"/>
        </dgm:presLayoutVars>
      </dgm:prSet>
      <dgm:spPr/>
    </dgm:pt>
    <dgm:pt modelId="{7948DA43-9753-4CCA-9E7E-1F2F89947C4C}" type="pres">
      <dgm:prSet presAssocID="{1686AE63-10EF-4E38-BEBE-84AF8A2F65A7}" presName="rootConnector" presStyleLbl="node2" presStyleIdx="0" presStyleCnt="3"/>
      <dgm:spPr/>
    </dgm:pt>
    <dgm:pt modelId="{8EDD7BA6-648F-4EE8-92F6-4962D1C9F4BE}" type="pres">
      <dgm:prSet presAssocID="{1686AE63-10EF-4E38-BEBE-84AF8A2F65A7}" presName="hierChild4" presStyleCnt="0"/>
      <dgm:spPr/>
    </dgm:pt>
    <dgm:pt modelId="{426100B6-DA07-468B-8FA0-F3D08B08D85F}" type="pres">
      <dgm:prSet presAssocID="{1686AE63-10EF-4E38-BEBE-84AF8A2F65A7}" presName="hierChild5" presStyleCnt="0"/>
      <dgm:spPr/>
    </dgm:pt>
    <dgm:pt modelId="{9CE72CD2-9AE2-4E1C-B014-792DC0F58170}" type="pres">
      <dgm:prSet presAssocID="{FD93E35C-2589-4C23-ACA2-8AC0900F28E6}" presName="Name35" presStyleLbl="parChTrans1D2" presStyleIdx="1" presStyleCnt="3"/>
      <dgm:spPr/>
    </dgm:pt>
    <dgm:pt modelId="{0A96E93D-6053-414F-98E6-E7EE63D3FC37}" type="pres">
      <dgm:prSet presAssocID="{1F6A7A8D-B23C-4454-BF76-8884A9F86DC9}" presName="hierRoot2" presStyleCnt="0">
        <dgm:presLayoutVars>
          <dgm:hierBranch/>
        </dgm:presLayoutVars>
      </dgm:prSet>
      <dgm:spPr/>
    </dgm:pt>
    <dgm:pt modelId="{0D2E68BA-FCFF-4DCC-9F6F-11F43C75CB31}" type="pres">
      <dgm:prSet presAssocID="{1F6A7A8D-B23C-4454-BF76-8884A9F86DC9}" presName="rootComposite" presStyleCnt="0"/>
      <dgm:spPr/>
    </dgm:pt>
    <dgm:pt modelId="{30FB1C1A-3D07-420D-A538-711159EB533D}" type="pres">
      <dgm:prSet presAssocID="{1F6A7A8D-B23C-4454-BF76-8884A9F86DC9}" presName="rootText" presStyleLbl="node2" presStyleIdx="1" presStyleCnt="3">
        <dgm:presLayoutVars>
          <dgm:chPref val="3"/>
        </dgm:presLayoutVars>
      </dgm:prSet>
      <dgm:spPr/>
    </dgm:pt>
    <dgm:pt modelId="{7CD14BF0-8668-4AA7-B744-6B8EDC84FE98}" type="pres">
      <dgm:prSet presAssocID="{1F6A7A8D-B23C-4454-BF76-8884A9F86DC9}" presName="rootConnector" presStyleLbl="node2" presStyleIdx="1" presStyleCnt="3"/>
      <dgm:spPr/>
    </dgm:pt>
    <dgm:pt modelId="{735E3F3C-142A-470A-B31D-C754495F652E}" type="pres">
      <dgm:prSet presAssocID="{1F6A7A8D-B23C-4454-BF76-8884A9F86DC9}" presName="hierChild4" presStyleCnt="0"/>
      <dgm:spPr/>
    </dgm:pt>
    <dgm:pt modelId="{6BA031D0-E0DB-4074-A11C-9D1EC703BD4F}" type="pres">
      <dgm:prSet presAssocID="{1F6A7A8D-B23C-4454-BF76-8884A9F86DC9}" presName="hierChild5" presStyleCnt="0"/>
      <dgm:spPr/>
    </dgm:pt>
    <dgm:pt modelId="{F6835D6C-124B-48F2-B893-9C0B0262222C}" type="pres">
      <dgm:prSet presAssocID="{C9DBBAB0-3301-4FDC-BE69-075440F5611E}" presName="Name35" presStyleLbl="parChTrans1D2" presStyleIdx="2" presStyleCnt="3"/>
      <dgm:spPr/>
    </dgm:pt>
    <dgm:pt modelId="{459825ED-A58A-472C-9958-F4D41C5AA416}" type="pres">
      <dgm:prSet presAssocID="{F450A20D-E572-40AF-B4E7-351DC6A84E46}" presName="hierRoot2" presStyleCnt="0">
        <dgm:presLayoutVars>
          <dgm:hierBranch/>
        </dgm:presLayoutVars>
      </dgm:prSet>
      <dgm:spPr/>
    </dgm:pt>
    <dgm:pt modelId="{7A0B8320-9473-4495-A009-B929EDDAC548}" type="pres">
      <dgm:prSet presAssocID="{F450A20D-E572-40AF-B4E7-351DC6A84E46}" presName="rootComposite" presStyleCnt="0"/>
      <dgm:spPr/>
    </dgm:pt>
    <dgm:pt modelId="{5E6C2ED5-22F5-4605-A099-6119D69C7A77}" type="pres">
      <dgm:prSet presAssocID="{F450A20D-E572-40AF-B4E7-351DC6A84E46}" presName="rootText" presStyleLbl="node2" presStyleIdx="2" presStyleCnt="3">
        <dgm:presLayoutVars>
          <dgm:chPref val="3"/>
        </dgm:presLayoutVars>
      </dgm:prSet>
      <dgm:spPr/>
    </dgm:pt>
    <dgm:pt modelId="{D8241DBF-D15A-4F15-9C97-7EADFC24A1B2}" type="pres">
      <dgm:prSet presAssocID="{F450A20D-E572-40AF-B4E7-351DC6A84E46}" presName="rootConnector" presStyleLbl="node2" presStyleIdx="2" presStyleCnt="3"/>
      <dgm:spPr/>
    </dgm:pt>
    <dgm:pt modelId="{6422D0B7-80D8-4E15-82DF-2ABF2025C25E}" type="pres">
      <dgm:prSet presAssocID="{F450A20D-E572-40AF-B4E7-351DC6A84E46}" presName="hierChild4" presStyleCnt="0"/>
      <dgm:spPr/>
    </dgm:pt>
    <dgm:pt modelId="{D2DAA71E-95E2-4A99-8FD5-EAE2FBADECB6}" type="pres">
      <dgm:prSet presAssocID="{F450A20D-E572-40AF-B4E7-351DC6A84E46}" presName="hierChild5" presStyleCnt="0"/>
      <dgm:spPr/>
    </dgm:pt>
    <dgm:pt modelId="{7A883498-D46E-437A-ABC9-B2D6FE16845E}" type="pres">
      <dgm:prSet presAssocID="{81F2748F-4852-45B8-AEBD-40502CCA1609}" presName="hierChild3" presStyleCnt="0"/>
      <dgm:spPr/>
    </dgm:pt>
  </dgm:ptLst>
  <dgm:cxnLst>
    <dgm:cxn modelId="{668C8B06-DC02-4BFE-AD58-CA9AFD2E95A3}" type="presOf" srcId="{1F6A7A8D-B23C-4454-BF76-8884A9F86DC9}" destId="{30FB1C1A-3D07-420D-A538-711159EB533D}" srcOrd="0" destOrd="0" presId="urn:microsoft.com/office/officeart/2005/8/layout/orgChart1"/>
    <dgm:cxn modelId="{7BD63D13-52FE-414E-B07C-8D90D6A23B64}" type="presOf" srcId="{830C92D6-C371-492D-A5C1-AD7BAA6A6BC7}" destId="{F5FDB250-CFD7-4DB2-9804-EA60650638CD}" srcOrd="0" destOrd="0" presId="urn:microsoft.com/office/officeart/2005/8/layout/orgChart1"/>
    <dgm:cxn modelId="{A60FE820-9A5B-4CA9-8043-4CF406567F50}" type="presOf" srcId="{81F2748F-4852-45B8-AEBD-40502CCA1609}" destId="{5A491800-868B-4376-B1F4-4B6FE17C0D63}" srcOrd="0" destOrd="0" presId="urn:microsoft.com/office/officeart/2005/8/layout/orgChart1"/>
    <dgm:cxn modelId="{C3C36535-7A5E-4998-9AF5-B3650D5925AA}" type="presOf" srcId="{1686AE63-10EF-4E38-BEBE-84AF8A2F65A7}" destId="{7948DA43-9753-4CCA-9E7E-1F2F89947C4C}" srcOrd="1" destOrd="0" presId="urn:microsoft.com/office/officeart/2005/8/layout/orgChart1"/>
    <dgm:cxn modelId="{D261D339-C91E-4848-9874-6FF387F2A034}" type="presOf" srcId="{FD93E35C-2589-4C23-ACA2-8AC0900F28E6}" destId="{9CE72CD2-9AE2-4E1C-B014-792DC0F58170}" srcOrd="0" destOrd="0" presId="urn:microsoft.com/office/officeart/2005/8/layout/orgChart1"/>
    <dgm:cxn modelId="{AE8E283F-921C-42B0-84AB-55510BCBF7A3}" srcId="{81F2748F-4852-45B8-AEBD-40502CCA1609}" destId="{1F6A7A8D-B23C-4454-BF76-8884A9F86DC9}" srcOrd="1" destOrd="0" parTransId="{FD93E35C-2589-4C23-ACA2-8AC0900F28E6}" sibTransId="{4CE708D5-9360-4B86-B24E-4D40DA0A0195}"/>
    <dgm:cxn modelId="{76B52A5B-F26A-45AC-8D73-3063CB31EDE0}" srcId="{81F2748F-4852-45B8-AEBD-40502CCA1609}" destId="{F450A20D-E572-40AF-B4E7-351DC6A84E46}" srcOrd="2" destOrd="0" parTransId="{C9DBBAB0-3301-4FDC-BE69-075440F5611E}" sibTransId="{B87EFA19-D8C9-4FE6-B0EA-FB61BA6A4EBC}"/>
    <dgm:cxn modelId="{0DC21C4C-1205-43DE-938C-3E9EA95ADF9A}" type="presOf" srcId="{F450A20D-E572-40AF-B4E7-351DC6A84E46}" destId="{D8241DBF-D15A-4F15-9C97-7EADFC24A1B2}" srcOrd="1" destOrd="0" presId="urn:microsoft.com/office/officeart/2005/8/layout/orgChart1"/>
    <dgm:cxn modelId="{D9FF1A52-83FF-47BE-B4C8-20C816FC5EE2}" type="presOf" srcId="{1F6A7A8D-B23C-4454-BF76-8884A9F86DC9}" destId="{7CD14BF0-8668-4AA7-B744-6B8EDC84FE98}" srcOrd="1" destOrd="0" presId="urn:microsoft.com/office/officeart/2005/8/layout/orgChart1"/>
    <dgm:cxn modelId="{EF84DD53-8220-4490-A6C3-72CFEF88B626}" type="presOf" srcId="{A569D68A-BF72-4A38-A421-25CE5CD7BD20}" destId="{D8012C26-78AD-4178-90AC-EFB7BC87CED6}" srcOrd="0" destOrd="0" presId="urn:microsoft.com/office/officeart/2005/8/layout/orgChart1"/>
    <dgm:cxn modelId="{40205854-D9FD-4389-B920-6743641BCEFC}" type="presOf" srcId="{1686AE63-10EF-4E38-BEBE-84AF8A2F65A7}" destId="{102D67DD-0F50-499C-B40E-EEA29EBE75F1}" srcOrd="0" destOrd="0" presId="urn:microsoft.com/office/officeart/2005/8/layout/orgChart1"/>
    <dgm:cxn modelId="{14C8827B-EF6A-47AF-8BA8-82135CC6FB3B}" srcId="{A569D68A-BF72-4A38-A421-25CE5CD7BD20}" destId="{81F2748F-4852-45B8-AEBD-40502CCA1609}" srcOrd="0" destOrd="0" parTransId="{C4817D59-AE46-4CD0-B9AA-ABF68B0C641D}" sibTransId="{C7F57E6C-1CC2-4C36-B122-786F7D3D000A}"/>
    <dgm:cxn modelId="{D3A0B47D-B145-498A-84F8-8C911A11B9C2}" type="presOf" srcId="{81F2748F-4852-45B8-AEBD-40502CCA1609}" destId="{6F7F622F-9DFC-4859-A27E-867F1A80365D}" srcOrd="1" destOrd="0" presId="urn:microsoft.com/office/officeart/2005/8/layout/orgChart1"/>
    <dgm:cxn modelId="{371E5B92-9329-4448-AA14-64679599FA22}" type="presOf" srcId="{F450A20D-E572-40AF-B4E7-351DC6A84E46}" destId="{5E6C2ED5-22F5-4605-A099-6119D69C7A77}" srcOrd="0" destOrd="0" presId="urn:microsoft.com/office/officeart/2005/8/layout/orgChart1"/>
    <dgm:cxn modelId="{EB03E79C-B5DE-48CA-89A5-D6DB6D216C67}" srcId="{81F2748F-4852-45B8-AEBD-40502CCA1609}" destId="{1686AE63-10EF-4E38-BEBE-84AF8A2F65A7}" srcOrd="0" destOrd="0" parTransId="{830C92D6-C371-492D-A5C1-AD7BAA6A6BC7}" sibTransId="{0836762B-70AF-400D-A9AC-83E0005CFD9C}"/>
    <dgm:cxn modelId="{1BFAC3B5-5CC8-486F-88CB-912315DDA990}" type="presOf" srcId="{C9DBBAB0-3301-4FDC-BE69-075440F5611E}" destId="{F6835D6C-124B-48F2-B893-9C0B0262222C}" srcOrd="0" destOrd="0" presId="urn:microsoft.com/office/officeart/2005/8/layout/orgChart1"/>
    <dgm:cxn modelId="{AEF61721-5C80-4ED9-B265-5EBD6E406218}" type="presParOf" srcId="{D8012C26-78AD-4178-90AC-EFB7BC87CED6}" destId="{B704E3D2-9240-4787-AAB0-15B1D7A644BF}" srcOrd="0" destOrd="0" presId="urn:microsoft.com/office/officeart/2005/8/layout/orgChart1"/>
    <dgm:cxn modelId="{321C9657-51D3-4F54-8F0A-70FD0F9D1C35}" type="presParOf" srcId="{B704E3D2-9240-4787-AAB0-15B1D7A644BF}" destId="{9027AD54-27EF-4B0C-BF51-6B388123E882}" srcOrd="0" destOrd="0" presId="urn:microsoft.com/office/officeart/2005/8/layout/orgChart1"/>
    <dgm:cxn modelId="{516876D8-751D-4357-9631-7181CA803132}" type="presParOf" srcId="{9027AD54-27EF-4B0C-BF51-6B388123E882}" destId="{5A491800-868B-4376-B1F4-4B6FE17C0D63}" srcOrd="0" destOrd="0" presId="urn:microsoft.com/office/officeart/2005/8/layout/orgChart1"/>
    <dgm:cxn modelId="{E9592D78-B6A0-46BC-8A55-815411CF62CE}" type="presParOf" srcId="{9027AD54-27EF-4B0C-BF51-6B388123E882}" destId="{6F7F622F-9DFC-4859-A27E-867F1A80365D}" srcOrd="1" destOrd="0" presId="urn:microsoft.com/office/officeart/2005/8/layout/orgChart1"/>
    <dgm:cxn modelId="{1B33AF83-F216-4D92-A5C8-B5951720BDBA}" type="presParOf" srcId="{B704E3D2-9240-4787-AAB0-15B1D7A644BF}" destId="{3142F53C-FCF0-49EE-B419-9F16208B15F6}" srcOrd="1" destOrd="0" presId="urn:microsoft.com/office/officeart/2005/8/layout/orgChart1"/>
    <dgm:cxn modelId="{C0C73E80-E470-4EB7-A10A-AC4330D39264}" type="presParOf" srcId="{3142F53C-FCF0-49EE-B419-9F16208B15F6}" destId="{F5FDB250-CFD7-4DB2-9804-EA60650638CD}" srcOrd="0" destOrd="0" presId="urn:microsoft.com/office/officeart/2005/8/layout/orgChart1"/>
    <dgm:cxn modelId="{3B6D28CE-360F-4F38-BE7A-60A614E989F7}" type="presParOf" srcId="{3142F53C-FCF0-49EE-B419-9F16208B15F6}" destId="{0BB2E63B-0D47-4EA2-A67A-03FC72E828BF}" srcOrd="1" destOrd="0" presId="urn:microsoft.com/office/officeart/2005/8/layout/orgChart1"/>
    <dgm:cxn modelId="{13143E0C-F030-413C-8A1E-916E8155BCF3}" type="presParOf" srcId="{0BB2E63B-0D47-4EA2-A67A-03FC72E828BF}" destId="{608D2E17-5C05-478F-A3B0-5664607991AA}" srcOrd="0" destOrd="0" presId="urn:microsoft.com/office/officeart/2005/8/layout/orgChart1"/>
    <dgm:cxn modelId="{CFD75476-2C99-4524-A143-E4FD6D55B8A5}" type="presParOf" srcId="{608D2E17-5C05-478F-A3B0-5664607991AA}" destId="{102D67DD-0F50-499C-B40E-EEA29EBE75F1}" srcOrd="0" destOrd="0" presId="urn:microsoft.com/office/officeart/2005/8/layout/orgChart1"/>
    <dgm:cxn modelId="{B1039ADB-0200-49E8-A3C1-E210F482D356}" type="presParOf" srcId="{608D2E17-5C05-478F-A3B0-5664607991AA}" destId="{7948DA43-9753-4CCA-9E7E-1F2F89947C4C}" srcOrd="1" destOrd="0" presId="urn:microsoft.com/office/officeart/2005/8/layout/orgChart1"/>
    <dgm:cxn modelId="{35F98D18-E365-4FB8-BC7A-2B8CB0672A01}" type="presParOf" srcId="{0BB2E63B-0D47-4EA2-A67A-03FC72E828BF}" destId="{8EDD7BA6-648F-4EE8-92F6-4962D1C9F4BE}" srcOrd="1" destOrd="0" presId="urn:microsoft.com/office/officeart/2005/8/layout/orgChart1"/>
    <dgm:cxn modelId="{4FE8800C-1C98-4F09-AB6D-A578B3318DFA}" type="presParOf" srcId="{0BB2E63B-0D47-4EA2-A67A-03FC72E828BF}" destId="{426100B6-DA07-468B-8FA0-F3D08B08D85F}" srcOrd="2" destOrd="0" presId="urn:microsoft.com/office/officeart/2005/8/layout/orgChart1"/>
    <dgm:cxn modelId="{53C7943D-9AB6-4905-AE2F-2B281BAC6D66}" type="presParOf" srcId="{3142F53C-FCF0-49EE-B419-9F16208B15F6}" destId="{9CE72CD2-9AE2-4E1C-B014-792DC0F58170}" srcOrd="2" destOrd="0" presId="urn:microsoft.com/office/officeart/2005/8/layout/orgChart1"/>
    <dgm:cxn modelId="{8F461CE0-B5DC-4B82-B522-30B8B2C82A73}" type="presParOf" srcId="{3142F53C-FCF0-49EE-B419-9F16208B15F6}" destId="{0A96E93D-6053-414F-98E6-E7EE63D3FC37}" srcOrd="3" destOrd="0" presId="urn:microsoft.com/office/officeart/2005/8/layout/orgChart1"/>
    <dgm:cxn modelId="{00263719-F8BD-4258-A80A-3CCA2B715F7A}" type="presParOf" srcId="{0A96E93D-6053-414F-98E6-E7EE63D3FC37}" destId="{0D2E68BA-FCFF-4DCC-9F6F-11F43C75CB31}" srcOrd="0" destOrd="0" presId="urn:microsoft.com/office/officeart/2005/8/layout/orgChart1"/>
    <dgm:cxn modelId="{3D426669-7DD2-4221-A493-980EF9085D5C}" type="presParOf" srcId="{0D2E68BA-FCFF-4DCC-9F6F-11F43C75CB31}" destId="{30FB1C1A-3D07-420D-A538-711159EB533D}" srcOrd="0" destOrd="0" presId="urn:microsoft.com/office/officeart/2005/8/layout/orgChart1"/>
    <dgm:cxn modelId="{D0610A19-02BD-411A-8C28-6889FD1670E8}" type="presParOf" srcId="{0D2E68BA-FCFF-4DCC-9F6F-11F43C75CB31}" destId="{7CD14BF0-8668-4AA7-B744-6B8EDC84FE98}" srcOrd="1" destOrd="0" presId="urn:microsoft.com/office/officeart/2005/8/layout/orgChart1"/>
    <dgm:cxn modelId="{ED315E54-5D1A-4D0B-8111-A0D5052B1392}" type="presParOf" srcId="{0A96E93D-6053-414F-98E6-E7EE63D3FC37}" destId="{735E3F3C-142A-470A-B31D-C754495F652E}" srcOrd="1" destOrd="0" presId="urn:microsoft.com/office/officeart/2005/8/layout/orgChart1"/>
    <dgm:cxn modelId="{78081E59-AAA3-4520-86A9-945353CCD835}" type="presParOf" srcId="{0A96E93D-6053-414F-98E6-E7EE63D3FC37}" destId="{6BA031D0-E0DB-4074-A11C-9D1EC703BD4F}" srcOrd="2" destOrd="0" presId="urn:microsoft.com/office/officeart/2005/8/layout/orgChart1"/>
    <dgm:cxn modelId="{59A52360-23D1-4FA9-90A7-5CBC07815738}" type="presParOf" srcId="{3142F53C-FCF0-49EE-B419-9F16208B15F6}" destId="{F6835D6C-124B-48F2-B893-9C0B0262222C}" srcOrd="4" destOrd="0" presId="urn:microsoft.com/office/officeart/2005/8/layout/orgChart1"/>
    <dgm:cxn modelId="{AC34265B-1EC6-408C-8ACB-C13C20815037}" type="presParOf" srcId="{3142F53C-FCF0-49EE-B419-9F16208B15F6}" destId="{459825ED-A58A-472C-9958-F4D41C5AA416}" srcOrd="5" destOrd="0" presId="urn:microsoft.com/office/officeart/2005/8/layout/orgChart1"/>
    <dgm:cxn modelId="{83EA4DD0-0174-4DDA-8109-2C68D0998410}" type="presParOf" srcId="{459825ED-A58A-472C-9958-F4D41C5AA416}" destId="{7A0B8320-9473-4495-A009-B929EDDAC548}" srcOrd="0" destOrd="0" presId="urn:microsoft.com/office/officeart/2005/8/layout/orgChart1"/>
    <dgm:cxn modelId="{694B7EA2-E0A8-46BF-B210-6EF26B99812B}" type="presParOf" srcId="{7A0B8320-9473-4495-A009-B929EDDAC548}" destId="{5E6C2ED5-22F5-4605-A099-6119D69C7A77}" srcOrd="0" destOrd="0" presId="urn:microsoft.com/office/officeart/2005/8/layout/orgChart1"/>
    <dgm:cxn modelId="{8576A127-5860-465F-937C-2E5689C0E352}" type="presParOf" srcId="{7A0B8320-9473-4495-A009-B929EDDAC548}" destId="{D8241DBF-D15A-4F15-9C97-7EADFC24A1B2}" srcOrd="1" destOrd="0" presId="urn:microsoft.com/office/officeart/2005/8/layout/orgChart1"/>
    <dgm:cxn modelId="{A844EB94-F676-430F-ADC0-943BDF2A2A35}" type="presParOf" srcId="{459825ED-A58A-472C-9958-F4D41C5AA416}" destId="{6422D0B7-80D8-4E15-82DF-2ABF2025C25E}" srcOrd="1" destOrd="0" presId="urn:microsoft.com/office/officeart/2005/8/layout/orgChart1"/>
    <dgm:cxn modelId="{8F51F944-3E85-44E8-91BC-97A9BBAB683E}" type="presParOf" srcId="{459825ED-A58A-472C-9958-F4D41C5AA416}" destId="{D2DAA71E-95E2-4A99-8FD5-EAE2FBADECB6}" srcOrd="2" destOrd="0" presId="urn:microsoft.com/office/officeart/2005/8/layout/orgChart1"/>
    <dgm:cxn modelId="{EBED9CDB-9918-4204-8779-5F414234A6CA}" type="presParOf" srcId="{B704E3D2-9240-4787-AAB0-15B1D7A644BF}" destId="{7A883498-D46E-437A-ABC9-B2D6FE168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35D6C-124B-48F2-B893-9C0B0262222C}">
      <dsp:nvSpPr>
        <dsp:cNvPr id="0" name=""/>
        <dsp:cNvSpPr/>
      </dsp:nvSpPr>
      <dsp:spPr>
        <a:xfrm>
          <a:off x="3870325" y="2083305"/>
          <a:ext cx="2738283" cy="47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19"/>
              </a:lnTo>
              <a:lnTo>
                <a:pt x="2738283" y="237619"/>
              </a:lnTo>
              <a:lnTo>
                <a:pt x="2738283" y="475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2CD2-9AE2-4E1C-B014-792DC0F58170}">
      <dsp:nvSpPr>
        <dsp:cNvPr id="0" name=""/>
        <dsp:cNvSpPr/>
      </dsp:nvSpPr>
      <dsp:spPr>
        <a:xfrm>
          <a:off x="3824604" y="2083305"/>
          <a:ext cx="91440" cy="475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DB250-CFD7-4DB2-9804-EA60650638CD}">
      <dsp:nvSpPr>
        <dsp:cNvPr id="0" name=""/>
        <dsp:cNvSpPr/>
      </dsp:nvSpPr>
      <dsp:spPr>
        <a:xfrm>
          <a:off x="1132041" y="2083305"/>
          <a:ext cx="2738283" cy="475239"/>
        </a:xfrm>
        <a:custGeom>
          <a:avLst/>
          <a:gdLst/>
          <a:ahLst/>
          <a:cxnLst/>
          <a:rect l="0" t="0" r="0" b="0"/>
          <a:pathLst>
            <a:path>
              <a:moveTo>
                <a:pt x="2738283" y="0"/>
              </a:moveTo>
              <a:lnTo>
                <a:pt x="2738283" y="237619"/>
              </a:lnTo>
              <a:lnTo>
                <a:pt x="0" y="237619"/>
              </a:lnTo>
              <a:lnTo>
                <a:pt x="0" y="475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91800-868B-4376-B1F4-4B6FE17C0D63}">
      <dsp:nvSpPr>
        <dsp:cNvPr id="0" name=""/>
        <dsp:cNvSpPr/>
      </dsp:nvSpPr>
      <dsp:spPr>
        <a:xfrm>
          <a:off x="2738802" y="951783"/>
          <a:ext cx="2263044" cy="1131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(homogeneidad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las varianzas)</a:t>
          </a:r>
          <a:endParaRPr kumimoji="0" lang="es-ES" altLang="es-MX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8802" y="951783"/>
        <a:ext cx="2263044" cy="1131522"/>
      </dsp:txXfrm>
    </dsp:sp>
    <dsp:sp modelId="{102D67DD-0F50-499C-B40E-EEA29EBE75F1}">
      <dsp:nvSpPr>
        <dsp:cNvPr id="0" name=""/>
        <dsp:cNvSpPr/>
      </dsp:nvSpPr>
      <dsp:spPr>
        <a:xfrm>
          <a:off x="519" y="2558544"/>
          <a:ext cx="2263044" cy="1131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Sí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9" y="2558544"/>
        <a:ext cx="2263044" cy="1131522"/>
      </dsp:txXfrm>
    </dsp:sp>
    <dsp:sp modelId="{30FB1C1A-3D07-420D-A538-711159EB533D}">
      <dsp:nvSpPr>
        <dsp:cNvPr id="0" name=""/>
        <dsp:cNvSpPr/>
      </dsp:nvSpPr>
      <dsp:spPr>
        <a:xfrm>
          <a:off x="2738802" y="2558544"/>
          <a:ext cx="2263044" cy="1131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Prueba no Paramétrica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(p. ej. Kruskal-Wallis)</a:t>
          </a:r>
          <a:endParaRPr kumimoji="0" lang="es-ES" altLang="es-MX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8802" y="2558544"/>
        <a:ext cx="2263044" cy="1131522"/>
      </dsp:txXfrm>
    </dsp:sp>
    <dsp:sp modelId="{5E6C2ED5-22F5-4605-A099-6119D69C7A77}">
      <dsp:nvSpPr>
        <dsp:cNvPr id="0" name=""/>
        <dsp:cNvSpPr/>
      </dsp:nvSpPr>
      <dsp:spPr>
        <a:xfrm>
          <a:off x="5477086" y="2558544"/>
          <a:ext cx="2263044" cy="1131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Brown y Forsythe</a:t>
          </a:r>
          <a:endParaRPr kumimoji="0" lang="es-ES" altLang="es-MX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77086" y="2558544"/>
        <a:ext cx="2263044" cy="1131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30/9/2025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30/9/2025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7DBD7-7AED-41D2-9980-B30966F53E66}" type="slidenum">
              <a:rPr lang="es-VE" altLang="es-MX" smtClean="0"/>
              <a:pPr/>
              <a:t>1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31076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6679E-CF29-7EC1-A862-499E4287E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1EF8-B474-4377-8BAB-62264F485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5D498-C84C-D115-B428-0BD0229FC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E8459-E7EA-4E70-A852-CC7EEE8AC5A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5592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07213D-E287-E997-8D7A-8BB0148BE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7A4E05F-9B64-D565-8895-FEB237BA0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CB8BFE-BBC4-20FB-5BD8-23DEE0BCC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58E1C-2D50-42F3-BEDB-D730C87018D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8179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ECOLOGÍA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769621" y="3075057"/>
            <a:ext cx="7604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Tema III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Condiciones de aplicación pruebas paramétricas</a:t>
            </a: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: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ANOVA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69DBE356-6EAB-B6C2-B327-7C952C991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D246AD73-0D2E-7404-E88A-49581E86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1" y="1778967"/>
            <a:ext cx="756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1800"/>
              <a:t>Gráfico de Probabilidad Normal de Bloom (1958): :</a:t>
            </a:r>
          </a:p>
        </p:txBody>
      </p:sp>
      <p:pic>
        <p:nvPicPr>
          <p:cNvPr id="4103" name="Picture 9">
            <a:extLst>
              <a:ext uri="{FF2B5EF4-FFF2-40B4-BE49-F238E27FC236}">
                <a16:creationId xmlns:a16="http://schemas.microsoft.com/office/drawing/2014/main" id="{7FCDF13F-8C8D-D099-EDC9-A4146F47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1109" r="55418" b="37920"/>
          <a:stretch>
            <a:fillRect/>
          </a:stretch>
        </p:blipFill>
        <p:spPr bwMode="auto">
          <a:xfrm>
            <a:off x="1951216" y="2348880"/>
            <a:ext cx="424815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>
            <a:extLst>
              <a:ext uri="{FF2B5EF4-FFF2-40B4-BE49-F238E27FC236}">
                <a16:creationId xmlns:a16="http://schemas.microsoft.com/office/drawing/2014/main" id="{46270FE6-5C71-49BB-07BE-B7DB8BF6D5EC}"/>
              </a:ext>
            </a:extLst>
          </p:cNvPr>
          <p:cNvSpPr txBox="1"/>
          <p:nvPr/>
        </p:nvSpPr>
        <p:spPr>
          <a:xfrm>
            <a:off x="327204" y="5350842"/>
            <a:ext cx="13573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VE" sz="2000" dirty="0">
                <a:latin typeface="Arial" charset="0"/>
                <a:cs typeface="Arial" charset="0"/>
              </a:rPr>
              <a:t>n = 15</a:t>
            </a:r>
          </a:p>
        </p:txBody>
      </p:sp>
      <p:graphicFrame>
        <p:nvGraphicFramePr>
          <p:cNvPr id="4098" name="Object 10">
            <a:extLst>
              <a:ext uri="{FF2B5EF4-FFF2-40B4-BE49-F238E27FC236}">
                <a16:creationId xmlns:a16="http://schemas.microsoft.com/office/drawing/2014/main" id="{6EB2ABD7-18A1-ACB6-0042-F32EE7D58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310850"/>
              </p:ext>
            </p:extLst>
          </p:nvPr>
        </p:nvGraphicFramePr>
        <p:xfrm>
          <a:off x="6685141" y="2564780"/>
          <a:ext cx="18367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739880" imgH="672840" progId="Equation.3">
                  <p:embed/>
                </p:oleObj>
              </mc:Choice>
              <mc:Fallback>
                <p:oleObj name="Ecuación" r:id="rId3" imgW="1739880" imgH="672840" progId="Equation.3">
                  <p:embed/>
                  <p:pic>
                    <p:nvPicPr>
                      <p:cNvPr id="4098" name="Object 10">
                        <a:extLst>
                          <a:ext uri="{FF2B5EF4-FFF2-40B4-BE49-F238E27FC236}">
                            <a16:creationId xmlns:a16="http://schemas.microsoft.com/office/drawing/2014/main" id="{6EB2ABD7-18A1-ACB6-0042-F32EE7D58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141" y="2564780"/>
                        <a:ext cx="1836738" cy="71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8">
            <a:extLst>
              <a:ext uri="{FF2B5EF4-FFF2-40B4-BE49-F238E27FC236}">
                <a16:creationId xmlns:a16="http://schemas.microsoft.com/office/drawing/2014/main" id="{E2168296-69AE-CAD4-2CBA-A9C8688813A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15353" y="3849068"/>
            <a:ext cx="1071563" cy="360362"/>
          </a:xfrm>
          <a:prstGeom prst="rightArrow">
            <a:avLst>
              <a:gd name="adj1" fmla="val 50000"/>
              <a:gd name="adj2" fmla="val 12984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 sz="2000"/>
          </a:p>
        </p:txBody>
      </p:sp>
      <p:sp>
        <p:nvSpPr>
          <p:cNvPr id="4106" name="Text Box 9">
            <a:extLst>
              <a:ext uri="{FF2B5EF4-FFF2-40B4-BE49-F238E27FC236}">
                <a16:creationId xmlns:a16="http://schemas.microsoft.com/office/drawing/2014/main" id="{24331D93-DDD6-78DB-B293-C006F42A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391" y="4636467"/>
            <a:ext cx="2714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600"/>
              <a:t>Tabla de Blom (1968)</a:t>
            </a:r>
            <a:endParaRPr lang="es-ES" altLang="es-MX" sz="16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974301-08EA-2A79-9A6A-43B5436DB5C5}"/>
              </a:ext>
            </a:extLst>
          </p:cNvPr>
          <p:cNvSpPr txBox="1"/>
          <p:nvPr/>
        </p:nvSpPr>
        <p:spPr>
          <a:xfrm>
            <a:off x="2015824" y="2517163"/>
            <a:ext cx="972000" cy="343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Hierro en suelo (mg/kg)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215-1C70-890A-34EF-F5BDC5D7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759626FF-7BF2-2367-963B-3A70D65E4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6F412BBF-29ED-C51F-FCC2-47890DC97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1" y="1778967"/>
            <a:ext cx="756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1800"/>
              <a:t>Gráfico de Probabilidad Normal de Bloom (1958): :</a:t>
            </a:r>
          </a:p>
        </p:txBody>
      </p:sp>
      <p:graphicFrame>
        <p:nvGraphicFramePr>
          <p:cNvPr id="2" name="Chart 7">
            <a:extLst>
              <a:ext uri="{FF2B5EF4-FFF2-40B4-BE49-F238E27FC236}">
                <a16:creationId xmlns:a16="http://schemas.microsoft.com/office/drawing/2014/main" id="{32DB9EAB-A31F-5277-90E5-C01D583E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449111"/>
              </p:ext>
            </p:extLst>
          </p:nvPr>
        </p:nvGraphicFramePr>
        <p:xfrm>
          <a:off x="4286248" y="2492896"/>
          <a:ext cx="4857752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8C987065-FC70-F2FF-13E4-79328A1E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13397"/>
              </p:ext>
            </p:extLst>
          </p:nvPr>
        </p:nvGraphicFramePr>
        <p:xfrm>
          <a:off x="0" y="2492896"/>
          <a:ext cx="4143372" cy="311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F878789-8126-B595-7B28-9C2E05528672}"/>
              </a:ext>
            </a:extLst>
          </p:cNvPr>
          <p:cNvSpPr txBox="1"/>
          <p:nvPr/>
        </p:nvSpPr>
        <p:spPr>
          <a:xfrm rot="16200000">
            <a:off x="7875691" y="3756848"/>
            <a:ext cx="22288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Hierro en suelo (mg/kg)</a:t>
            </a:r>
          </a:p>
        </p:txBody>
      </p:sp>
    </p:spTree>
    <p:extLst>
      <p:ext uri="{BB962C8B-B14F-4D97-AF65-F5344CB8AC3E}">
        <p14:creationId xmlns:p14="http://schemas.microsoft.com/office/powerpoint/2010/main" val="333285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1930E6AA-23C3-49EC-1F0F-489676DC8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graphicFrame>
        <p:nvGraphicFramePr>
          <p:cNvPr id="5122" name="Object 9">
            <a:extLst>
              <a:ext uri="{FF2B5EF4-FFF2-40B4-BE49-F238E27FC236}">
                <a16:creationId xmlns:a16="http://schemas.microsoft.com/office/drawing/2014/main" id="{47E5573F-9C4B-6E39-D345-86F1A6025E43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29554926"/>
              </p:ext>
            </p:extLst>
          </p:nvPr>
        </p:nvGraphicFramePr>
        <p:xfrm>
          <a:off x="251198" y="2853581"/>
          <a:ext cx="32400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168200" imgH="368280" progId="Equation.3">
                  <p:embed/>
                </p:oleObj>
              </mc:Choice>
              <mc:Fallback>
                <p:oleObj name="Ecuación" r:id="rId2" imgW="1168200" imgH="368280" progId="Equation.3">
                  <p:embed/>
                  <p:pic>
                    <p:nvPicPr>
                      <p:cNvPr id="5122" name="Object 9">
                        <a:extLst>
                          <a:ext uri="{FF2B5EF4-FFF2-40B4-BE49-F238E27FC236}">
                            <a16:creationId xmlns:a16="http://schemas.microsoft.com/office/drawing/2014/main" id="{47E5573F-9C4B-6E39-D345-86F1A6025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98" y="2853581"/>
                        <a:ext cx="3240087" cy="1020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4">
            <a:extLst>
              <a:ext uri="{FF2B5EF4-FFF2-40B4-BE49-F238E27FC236}">
                <a16:creationId xmlns:a16="http://schemas.microsoft.com/office/drawing/2014/main" id="{24A96E04-C558-1328-1B08-8F6FB243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35" y="1628031"/>
            <a:ext cx="7561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600" dirty="0"/>
              <a:t>2) Gráfico de Residuales estandarizados: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D8D2FCD0-4DA0-CC67-F247-BA66E3CB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32856"/>
            <a:ext cx="83883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1.- Se calculan los residuales de la forma</a:t>
            </a:r>
          </a:p>
          <a:p>
            <a:pPr eaLnBrk="1" hangingPunct="1">
              <a:spcBef>
                <a:spcPct val="50000"/>
              </a:spcBef>
            </a:pPr>
            <a:endParaRPr lang="es-VE" altLang="es-MX" sz="1800"/>
          </a:p>
          <a:p>
            <a:pPr eaLnBrk="1" hangingPunct="1">
              <a:spcBef>
                <a:spcPct val="50000"/>
              </a:spcBef>
            </a:pPr>
            <a:endParaRPr lang="es-VE" altLang="es-MX" sz="1800"/>
          </a:p>
          <a:p>
            <a:pPr eaLnBrk="1" hangingPunct="1">
              <a:spcBef>
                <a:spcPct val="50000"/>
              </a:spcBef>
            </a:pPr>
            <a:endParaRPr lang="es-VE" altLang="es-MX" sz="1800"/>
          </a:p>
          <a:p>
            <a:pPr eaLnBrk="1" hangingPunct="1">
              <a:spcBef>
                <a:spcPct val="50000"/>
              </a:spcBef>
            </a:pPr>
            <a:endParaRPr lang="es-VE" altLang="es-MX" sz="1800"/>
          </a:p>
          <a:p>
            <a:pPr eaLnBrk="1" hangingPunct="1">
              <a:spcBef>
                <a:spcPct val="50000"/>
              </a:spcBef>
            </a:pPr>
            <a:r>
              <a:rPr lang="es-VE" altLang="es-MX" sz="1800"/>
              <a:t>2.-Los datos se ordenan de menor a mayor: Y</a:t>
            </a:r>
            <a:r>
              <a:rPr lang="es-VE" altLang="es-MX" sz="1800" baseline="-25000"/>
              <a:t>1</a:t>
            </a:r>
            <a:r>
              <a:rPr lang="es-VE" altLang="es-MX" sz="1800"/>
              <a:t> </a:t>
            </a:r>
            <a:r>
              <a:rPr lang="es-VE" altLang="es-MX" sz="1800" u="sng"/>
              <a:t>&lt;</a:t>
            </a:r>
            <a:r>
              <a:rPr lang="es-VE" altLang="es-MX" sz="1800"/>
              <a:t> Y</a:t>
            </a:r>
            <a:r>
              <a:rPr lang="es-VE" altLang="es-MX" sz="1800" baseline="-25000"/>
              <a:t>2</a:t>
            </a:r>
            <a:r>
              <a:rPr lang="es-VE" altLang="es-MX" sz="1800"/>
              <a:t> </a:t>
            </a:r>
            <a:r>
              <a:rPr lang="es-VE" altLang="es-MX" sz="1800" u="sng"/>
              <a:t>&lt;</a:t>
            </a:r>
            <a:r>
              <a:rPr lang="es-VE" altLang="es-MX" sz="1800"/>
              <a:t> Y</a:t>
            </a:r>
            <a:r>
              <a:rPr lang="es-VE" altLang="es-MX" sz="1800" baseline="-25000"/>
              <a:t>3</a:t>
            </a:r>
            <a:r>
              <a:rPr lang="es-VE" altLang="es-MX" sz="1800"/>
              <a:t> </a:t>
            </a:r>
            <a:r>
              <a:rPr lang="es-VE" altLang="es-MX" sz="1800" u="sng"/>
              <a:t>&lt;</a:t>
            </a:r>
            <a:r>
              <a:rPr lang="es-VE" altLang="es-MX" sz="1800"/>
              <a:t> …</a:t>
            </a:r>
            <a:r>
              <a:rPr lang="es-VE" altLang="es-MX" sz="1800" u="sng"/>
              <a:t>&lt;</a:t>
            </a:r>
            <a:r>
              <a:rPr lang="es-VE" altLang="es-MX" sz="1800"/>
              <a:t> Y</a:t>
            </a:r>
            <a:r>
              <a:rPr lang="es-VE" altLang="es-MX" sz="1800" baseline="-25000"/>
              <a:t>n</a:t>
            </a:r>
            <a:r>
              <a:rPr lang="es-VE" altLang="es-MX" sz="1800"/>
              <a:t> y se identifican con i = 1, 2, 3,…, n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/>
              <a:t>3.-Para cada i es posible ESTIMAR cuál sería su probabilidad p(i) si perteneciera a una distribución normal con la fórmula propuesta por Blom (1958)</a:t>
            </a:r>
            <a:endParaRPr lang="es-ES" altLang="es-MX" sz="1800" baseline="-25000"/>
          </a:p>
        </p:txBody>
      </p:sp>
      <p:sp>
        <p:nvSpPr>
          <p:cNvPr id="5128" name="Line 13">
            <a:extLst>
              <a:ext uri="{FF2B5EF4-FFF2-40B4-BE49-F238E27FC236}">
                <a16:creationId xmlns:a16="http://schemas.microsoft.com/office/drawing/2014/main" id="{FE1AA6E8-A10A-31B5-48FD-0B354A20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310" y="3285381"/>
            <a:ext cx="19431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1800"/>
          </a:p>
        </p:txBody>
      </p:sp>
      <p:graphicFrame>
        <p:nvGraphicFramePr>
          <p:cNvPr id="5123" name="Object 16">
            <a:extLst>
              <a:ext uri="{FF2B5EF4-FFF2-40B4-BE49-F238E27FC236}">
                <a16:creationId xmlns:a16="http://schemas.microsoft.com/office/drawing/2014/main" id="{CA223030-A15A-6E9D-15D9-ED9D4A2EBE19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50882548"/>
              </p:ext>
            </p:extLst>
          </p:nvPr>
        </p:nvGraphicFramePr>
        <p:xfrm>
          <a:off x="5796335" y="2563069"/>
          <a:ext cx="279558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307880" imgH="685800" progId="Equation.3">
                  <p:embed/>
                </p:oleObj>
              </mc:Choice>
              <mc:Fallback>
                <p:oleObj name="Ecuación" r:id="rId4" imgW="1307880" imgH="685800" progId="Equation.3">
                  <p:embed/>
                  <p:pic>
                    <p:nvPicPr>
                      <p:cNvPr id="5123" name="Object 16">
                        <a:extLst>
                          <a:ext uri="{FF2B5EF4-FFF2-40B4-BE49-F238E27FC236}">
                            <a16:creationId xmlns:a16="http://schemas.microsoft.com/office/drawing/2014/main" id="{CA223030-A15A-6E9D-15D9-ED9D4A2EB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335" y="2563069"/>
                        <a:ext cx="2795588" cy="1465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F9D18F-A5C1-D715-CF88-08DC93E98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pic>
        <p:nvPicPr>
          <p:cNvPr id="20485" name="Picture 13">
            <a:extLst>
              <a:ext uri="{FF2B5EF4-FFF2-40B4-BE49-F238E27FC236}">
                <a16:creationId xmlns:a16="http://schemas.microsoft.com/office/drawing/2014/main" id="{BFE38AF6-471C-5020-5CD0-79D3EB81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t="21327" r="50101" b="35118"/>
          <a:stretch>
            <a:fillRect/>
          </a:stretch>
        </p:blipFill>
        <p:spPr bwMode="auto">
          <a:xfrm>
            <a:off x="142844" y="1991789"/>
            <a:ext cx="3517942" cy="222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CFC92F04-D866-E019-2025-1E2E61FAE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65533"/>
              </p:ext>
            </p:extLst>
          </p:nvPr>
        </p:nvGraphicFramePr>
        <p:xfrm>
          <a:off x="3707904" y="3636330"/>
          <a:ext cx="5214942" cy="294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87" name="Text Box 4">
            <a:extLst>
              <a:ext uri="{FF2B5EF4-FFF2-40B4-BE49-F238E27FC236}">
                <a16:creationId xmlns:a16="http://schemas.microsoft.com/office/drawing/2014/main" id="{1454EC4F-7B45-1EAD-7DDC-68F1B205F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4" y="1644025"/>
            <a:ext cx="7561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s-VE" altLang="es-MX" sz="1600" dirty="0"/>
              <a:t>Gráfico de Residuales estandarizados: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21A08E5C-8315-0F89-38C1-029580C9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0" y="1388588"/>
            <a:ext cx="4727761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Gráfico Q-Q (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Quantile-Quantile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Propósito: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Diagnóstico gráfico para comparar la distribución de una muestra con una distribución teórica (usualmente normal).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Construcción: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 X: Cuantiles teóricos de la distribución de referencia.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 Y: Estadísticos de orden (datos ordenados) de la muestra.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Interpretación: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los puntos se alinean en una recta, la muestra sigue aproximadamente la distribución teórica.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Curvaturas indican desviaciones: colas pesadas, asimetría,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 comunes: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normalidad antes de aplicar pruebas paramétricas.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Comparación entre dos distribuciones empíricas (Q-Q entre muestras).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Diferencias con gráfico de probabilidad (tipo Blom):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cuantiles teóricos directamente, no esperanzas de orden estadístico.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muestras grandes, ambos métodos convergen visualmente.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Ventajas: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Intuitivo y ampliamente utilizado.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cualquier distribución teórica, no solo la normal.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F26EA29-D001-0CEC-4790-E97ED771E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C593E8F-87F4-8007-E1D9-BD37A26E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31" y="2420888"/>
            <a:ext cx="4202889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19A41A9E-ABF8-D248-6EE0-E3B03E87E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6150" name="Text Box 7">
            <a:extLst>
              <a:ext uri="{FF2B5EF4-FFF2-40B4-BE49-F238E27FC236}">
                <a16:creationId xmlns:a16="http://schemas.microsoft.com/office/drawing/2014/main" id="{27A0C0D8-F11C-68BE-1632-5E8596FFD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6913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Test de Shapiro-Wilk (1965)</a:t>
            </a:r>
            <a:endParaRPr lang="es-ES" altLang="es-MX" sz="2400"/>
          </a:p>
        </p:txBody>
      </p:sp>
      <p:sp>
        <p:nvSpPr>
          <p:cNvPr id="6151" name="Text Box 8">
            <a:extLst>
              <a:ext uri="{FF2B5EF4-FFF2-40B4-BE49-F238E27FC236}">
                <a16:creationId xmlns:a16="http://schemas.microsoft.com/office/drawing/2014/main" id="{58709E83-BEED-3F25-9AE5-FA9426ED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63788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Algoritmo: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1.-Se ordenan los datos de menor a mayor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2.-Se calcula la Sumatoria Cuadrática de los datos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3.-Se calcula b, definido como…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Si n es par m = n/2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Si n es impar m = n-1/2</a:t>
            </a:r>
          </a:p>
          <a:p>
            <a:pPr eaLnBrk="1" hangingPunct="1">
              <a:spcBef>
                <a:spcPct val="50000"/>
              </a:spcBef>
            </a:pPr>
            <a:endParaRPr lang="es-VE" altLang="es-MX" sz="1800" dirty="0"/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4.-Se calcula el estadístico</a:t>
            </a:r>
          </a:p>
          <a:p>
            <a:pPr eaLnBrk="1" hangingPunct="1">
              <a:spcBef>
                <a:spcPct val="50000"/>
              </a:spcBef>
            </a:pPr>
            <a:endParaRPr lang="es-VE" altLang="es-MX" sz="1800" dirty="0"/>
          </a:p>
          <a:p>
            <a:pPr eaLnBrk="1" hangingPunct="1">
              <a:spcBef>
                <a:spcPct val="50000"/>
              </a:spcBef>
            </a:pPr>
            <a:endParaRPr lang="es-VE" altLang="es-MX" sz="1800" dirty="0"/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5.-Si W </a:t>
            </a:r>
            <a:r>
              <a:rPr lang="en-US" altLang="es-MX" sz="1800" dirty="0"/>
              <a:t>&gt;</a:t>
            </a:r>
            <a:r>
              <a:rPr lang="es-VE" altLang="es-MX" sz="1800" dirty="0"/>
              <a:t> </a:t>
            </a:r>
            <a:r>
              <a:rPr lang="es-VE" altLang="es-MX" sz="1800" dirty="0" err="1"/>
              <a:t>Wc</a:t>
            </a:r>
            <a:r>
              <a:rPr lang="es-VE" altLang="es-MX" sz="1800" dirty="0"/>
              <a:t> la distribución es Normal, si es &lt; no se aproxima a una Normal</a:t>
            </a:r>
            <a:endParaRPr lang="es-ES" altLang="es-MX" sz="1800" dirty="0"/>
          </a:p>
        </p:txBody>
      </p:sp>
      <p:graphicFrame>
        <p:nvGraphicFramePr>
          <p:cNvPr id="6146" name="Object 9">
            <a:extLst>
              <a:ext uri="{FF2B5EF4-FFF2-40B4-BE49-F238E27FC236}">
                <a16:creationId xmlns:a16="http://schemas.microsoft.com/office/drawing/2014/main" id="{8D78A084-AF4C-6B77-3205-C61A85D80650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086386"/>
              </p:ext>
            </p:extLst>
          </p:nvPr>
        </p:nvGraphicFramePr>
        <p:xfrm>
          <a:off x="6016189" y="3255566"/>
          <a:ext cx="29035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65080" imgH="444240" progId="Equation.3">
                  <p:embed/>
                </p:oleObj>
              </mc:Choice>
              <mc:Fallback>
                <p:oleObj name="Ecuación" r:id="rId2" imgW="1765080" imgH="444240" progId="Equation.3">
                  <p:embed/>
                  <p:pic>
                    <p:nvPicPr>
                      <p:cNvPr id="6146" name="Object 9">
                        <a:extLst>
                          <a:ext uri="{FF2B5EF4-FFF2-40B4-BE49-F238E27FC236}">
                            <a16:creationId xmlns:a16="http://schemas.microsoft.com/office/drawing/2014/main" id="{8D78A084-AF4C-6B77-3205-C61A85D80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189" y="3255566"/>
                        <a:ext cx="2903538" cy="731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1">
            <a:extLst>
              <a:ext uri="{FF2B5EF4-FFF2-40B4-BE49-F238E27FC236}">
                <a16:creationId xmlns:a16="http://schemas.microsoft.com/office/drawing/2014/main" id="{ADD068B6-DFC3-5371-8BEE-7136830E5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233133"/>
              </p:ext>
            </p:extLst>
          </p:nvPr>
        </p:nvGraphicFramePr>
        <p:xfrm>
          <a:off x="6249117" y="4049316"/>
          <a:ext cx="243768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854000" imgH="444240" progId="Equation.3">
                  <p:embed/>
                </p:oleObj>
              </mc:Choice>
              <mc:Fallback>
                <p:oleObj name="Ecuación" r:id="rId4" imgW="1854000" imgH="444240" progId="Equation.3">
                  <p:embed/>
                  <p:pic>
                    <p:nvPicPr>
                      <p:cNvPr id="6147" name="Object 11">
                        <a:extLst>
                          <a:ext uri="{FF2B5EF4-FFF2-40B4-BE49-F238E27FC236}">
                            <a16:creationId xmlns:a16="http://schemas.microsoft.com/office/drawing/2014/main" id="{ADD068B6-DFC3-5371-8BEE-7136830E5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117" y="4049316"/>
                        <a:ext cx="2437683" cy="766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3">
            <a:extLst>
              <a:ext uri="{FF2B5EF4-FFF2-40B4-BE49-F238E27FC236}">
                <a16:creationId xmlns:a16="http://schemas.microsoft.com/office/drawing/2014/main" id="{BE9C7E09-404D-8C60-400B-E09887D2A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93003"/>
              </p:ext>
            </p:extLst>
          </p:nvPr>
        </p:nvGraphicFramePr>
        <p:xfrm>
          <a:off x="827088" y="5588000"/>
          <a:ext cx="13208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939600" imgH="672840" progId="Equation.3">
                  <p:embed/>
                </p:oleObj>
              </mc:Choice>
              <mc:Fallback>
                <p:oleObj name="Ecuación" r:id="rId6" imgW="939600" imgH="672840" progId="Equation.3">
                  <p:embed/>
                  <p:pic>
                    <p:nvPicPr>
                      <p:cNvPr id="6148" name="Object 13">
                        <a:extLst>
                          <a:ext uri="{FF2B5EF4-FFF2-40B4-BE49-F238E27FC236}">
                            <a16:creationId xmlns:a16="http://schemas.microsoft.com/office/drawing/2014/main" id="{BE9C7E09-404D-8C60-400B-E09887D2A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8000"/>
                        <a:ext cx="1320800" cy="881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5">
            <a:extLst>
              <a:ext uri="{FF2B5EF4-FFF2-40B4-BE49-F238E27FC236}">
                <a16:creationId xmlns:a16="http://schemas.microsoft.com/office/drawing/2014/main" id="{DD927CD8-C317-D4B1-BD87-9B8DC373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4772025"/>
            <a:ext cx="5580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 err="1"/>
              <a:t>a</a:t>
            </a:r>
            <a:r>
              <a:rPr lang="es-VE" altLang="es-MX" sz="1800" baseline="-25000" dirty="0" err="1"/>
              <a:t>i</a:t>
            </a:r>
            <a:r>
              <a:rPr lang="es-VE" altLang="es-MX" sz="1800" dirty="0"/>
              <a:t> : </a:t>
            </a:r>
            <a:r>
              <a:rPr lang="es-VE" altLang="es-MX" sz="2000" dirty="0"/>
              <a:t>estadístico de orden de una </a:t>
            </a:r>
            <a:r>
              <a:rPr lang="es-VE" altLang="es-MX" sz="2000" dirty="0" err="1"/>
              <a:t>dist</a:t>
            </a:r>
            <a:r>
              <a:rPr lang="es-VE" altLang="es-MX" sz="2000" dirty="0"/>
              <a:t>. Normal </a:t>
            </a:r>
            <a:endParaRPr lang="es-ES" altLang="es-MX" sz="2000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358505AF-413A-B6B5-FA9E-42A2BEC6F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85FA95F-C77F-5551-E9C6-A676F1F48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 sz="2000"/>
              <a:t>Simetría y Kurtosis</a:t>
            </a:r>
            <a:endParaRPr lang="es-ES" altLang="es-MX" sz="2000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5C4E90F8-EB4A-20D2-AFCD-876B4D293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28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Propiedades de una distribución de frecuencia que nos permite medir la simetría y altura de la distribución. Se pueden someter a prueba hipótesis en función de una distribución esperada.</a:t>
            </a:r>
            <a:endParaRPr lang="es-ES" sz="1800" dirty="0">
              <a:latin typeface="Arial" charset="0"/>
              <a:cs typeface="Arial" charset="0"/>
            </a:endParaRP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96CFF146-D8DA-EAF0-60BD-C060C8504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8532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600"/>
              <a:t>1) Prueba de D’Agostino y Pearson (1973): Se basa en la simetría y en la curtosis </a:t>
            </a:r>
            <a:endParaRPr lang="es-ES" altLang="es-MX" sz="1600"/>
          </a:p>
        </p:txBody>
      </p:sp>
      <p:graphicFrame>
        <p:nvGraphicFramePr>
          <p:cNvPr id="7170" name="Object 13">
            <a:extLst>
              <a:ext uri="{FF2B5EF4-FFF2-40B4-BE49-F238E27FC236}">
                <a16:creationId xmlns:a16="http://schemas.microsoft.com/office/drawing/2014/main" id="{CBD413F3-B2FA-6EE4-38EC-D4C30B461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135637"/>
              </p:ext>
            </p:extLst>
          </p:nvPr>
        </p:nvGraphicFramePr>
        <p:xfrm>
          <a:off x="4787900" y="4652963"/>
          <a:ext cx="31813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888840" imgH="253800" progId="Equation.3">
                  <p:embed/>
                </p:oleObj>
              </mc:Choice>
              <mc:Fallback>
                <p:oleObj name="Ecuación" r:id="rId2" imgW="888840" imgH="253800" progId="Equation.3">
                  <p:embed/>
                  <p:pic>
                    <p:nvPicPr>
                      <p:cNvPr id="7170" name="Object 13">
                        <a:extLst>
                          <a:ext uri="{FF2B5EF4-FFF2-40B4-BE49-F238E27FC236}">
                            <a16:creationId xmlns:a16="http://schemas.microsoft.com/office/drawing/2014/main" id="{CBD413F3-B2FA-6EE4-38EC-D4C30B461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2963"/>
                        <a:ext cx="3181350" cy="909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4">
            <a:extLst>
              <a:ext uri="{FF2B5EF4-FFF2-40B4-BE49-F238E27FC236}">
                <a16:creationId xmlns:a16="http://schemas.microsoft.com/office/drawing/2014/main" id="{E4154206-99A2-C001-E644-408DB1D1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508500"/>
            <a:ext cx="2879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La H</a:t>
            </a:r>
            <a:r>
              <a:rPr lang="es-VE" altLang="es-MX" sz="1800" baseline="-25000"/>
              <a:t>0</a:t>
            </a:r>
            <a:r>
              <a:rPr lang="es-VE" altLang="es-MX" sz="1800"/>
              <a:t> se probada con el estadístico K</a:t>
            </a:r>
            <a:r>
              <a:rPr lang="es-VE" altLang="es-MX" sz="1800" baseline="30000"/>
              <a:t>2</a:t>
            </a:r>
            <a:endParaRPr lang="es-ES" altLang="es-MX" sz="1800" baseline="30000"/>
          </a:p>
        </p:txBody>
      </p:sp>
      <p:graphicFrame>
        <p:nvGraphicFramePr>
          <p:cNvPr id="7171" name="Object 16">
            <a:extLst>
              <a:ext uri="{FF2B5EF4-FFF2-40B4-BE49-F238E27FC236}">
                <a16:creationId xmlns:a16="http://schemas.microsoft.com/office/drawing/2014/main" id="{DA87C2D2-5083-3249-6AD9-A922CC289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68981"/>
              </p:ext>
            </p:extLst>
          </p:nvPr>
        </p:nvGraphicFramePr>
        <p:xfrm>
          <a:off x="1403350" y="5373688"/>
          <a:ext cx="20923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583920" imgH="253800" progId="Equation.3">
                  <p:embed/>
                </p:oleObj>
              </mc:Choice>
              <mc:Fallback>
                <p:oleObj name="Ecuación" r:id="rId4" imgW="583920" imgH="253800" progId="Equation.3">
                  <p:embed/>
                  <p:pic>
                    <p:nvPicPr>
                      <p:cNvPr id="7171" name="Object 16">
                        <a:extLst>
                          <a:ext uri="{FF2B5EF4-FFF2-40B4-BE49-F238E27FC236}">
                            <a16:creationId xmlns:a16="http://schemas.microsoft.com/office/drawing/2014/main" id="{DA87C2D2-5083-3249-6AD9-A922CC289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2092325" cy="909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17">
            <a:extLst>
              <a:ext uri="{FF2B5EF4-FFF2-40B4-BE49-F238E27FC236}">
                <a16:creationId xmlns:a16="http://schemas.microsoft.com/office/drawing/2014/main" id="{474CD040-76A0-A513-E170-85C168475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6375400"/>
            <a:ext cx="3313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Ver guía para procedimiento…</a:t>
            </a:r>
            <a:endParaRPr lang="es-ES" altLang="es-MX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97BCC048-FD34-49F1-856E-3E260AF3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748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4000"/>
              <a:t>Homogeneidad</a:t>
            </a:r>
            <a:r>
              <a:rPr lang="es-VE" altLang="es-MX" sz="3200"/>
              <a:t> : </a:t>
            </a:r>
            <a:r>
              <a:rPr lang="es-VE" altLang="es-MX" sz="2000"/>
              <a:t>Muestras con varianzas iguales</a:t>
            </a:r>
            <a:endParaRPr lang="es-ES" altLang="es-MX" sz="2000"/>
          </a:p>
        </p:txBody>
      </p:sp>
      <p:pic>
        <p:nvPicPr>
          <p:cNvPr id="19459" name="Picture 6" descr="homocedasticidad">
            <a:extLst>
              <a:ext uri="{FF2B5EF4-FFF2-40B4-BE49-F238E27FC236}">
                <a16:creationId xmlns:a16="http://schemas.microsoft.com/office/drawing/2014/main" id="{34232339-FE47-49D6-8853-1E742A6B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9" t="27220" r="22147" b="11627"/>
          <a:stretch>
            <a:fillRect/>
          </a:stretch>
        </p:blipFill>
        <p:spPr bwMode="auto">
          <a:xfrm>
            <a:off x="4462463" y="2708275"/>
            <a:ext cx="468153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7">
            <a:extLst>
              <a:ext uri="{FF2B5EF4-FFF2-40B4-BE49-F238E27FC236}">
                <a16:creationId xmlns:a16="http://schemas.microsoft.com/office/drawing/2014/main" id="{96211195-99E4-4AD5-9113-E4F0EA4AE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86423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En datos balanceados… varianzas diferentes tienden a incrementar error tipo I. Por qué?</a:t>
            </a:r>
            <a:endParaRPr lang="es-ES" altLang="es-MX" sz="2400"/>
          </a:p>
        </p:txBody>
      </p:sp>
      <p:sp>
        <p:nvSpPr>
          <p:cNvPr id="19461" name="Text Box 8">
            <a:extLst>
              <a:ext uri="{FF2B5EF4-FFF2-40B4-BE49-F238E27FC236}">
                <a16:creationId xmlns:a16="http://schemas.microsoft.com/office/drawing/2014/main" id="{C64FF68F-6650-446E-98CF-B0AE7E64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3743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000"/>
              <a:t>Esto es realmente un problema cuando una de las varianzas es sustancialmente mayor que las demás</a:t>
            </a:r>
            <a:endParaRPr lang="es-ES" altLang="es-MX" sz="2000"/>
          </a:p>
        </p:txBody>
      </p:sp>
      <p:sp>
        <p:nvSpPr>
          <p:cNvPr id="19462" name="Text Box 9">
            <a:extLst>
              <a:ext uri="{FF2B5EF4-FFF2-40B4-BE49-F238E27FC236}">
                <a16:creationId xmlns:a16="http://schemas.microsoft.com/office/drawing/2014/main" id="{4C241734-5BA7-485B-9EE5-A0D85791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41767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Esto se enreda si los datos son desbalanceados y el menor n corresponde a la muestra con mayor variación</a:t>
            </a:r>
            <a:endParaRPr lang="es-ES" altLang="es-MX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FBA9650-4AAD-4C94-8D1E-396C15F1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 sz="4000">
                <a:solidFill>
                  <a:schemeClr val="tx1"/>
                </a:solidFill>
              </a:rPr>
              <a:t>Cómo se detecta Homogeneidad </a:t>
            </a:r>
            <a:endParaRPr lang="es-ES" altLang="es-MX" sz="4000">
              <a:solidFill>
                <a:schemeClr val="tx1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BCBC0DE-99A3-49C8-B308-4C29993B0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VE" altLang="es-MX"/>
              <a:t>Diferentes Pruebas:</a:t>
            </a:r>
          </a:p>
          <a:p>
            <a:pPr marL="609600" indent="-609600" eaLnBrk="1" hangingPunct="1">
              <a:buFontTx/>
              <a:buNone/>
            </a:pPr>
            <a:endParaRPr lang="es-VE" altLang="es-MX"/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Levene: </a:t>
            </a:r>
            <a:r>
              <a:rPr lang="es-VE" altLang="es-MX" sz="2000"/>
              <a:t>insensible a Normalidad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Bartlett: </a:t>
            </a:r>
            <a:r>
              <a:rPr lang="es-VE" altLang="es-MX" sz="2000"/>
              <a:t>Sensible a Normalidad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Scheffé: </a:t>
            </a:r>
            <a:r>
              <a:rPr lang="es-VE" altLang="es-MX" sz="2000"/>
              <a:t>Sensible a Normalidad</a:t>
            </a:r>
            <a:endParaRPr lang="es-VE" altLang="es-MX"/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Cochran: </a:t>
            </a:r>
            <a:r>
              <a:rPr lang="es-VE" altLang="es-MX" sz="2000"/>
              <a:t>Sensible a Normalidad 							 Identifica el problema</a:t>
            </a:r>
            <a:endParaRPr lang="es-ES" altLang="es-MX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457D51-0209-A6FC-2C00-7AB70C75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459"/>
            <a:ext cx="896448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 de Levene: Homogeneidad de varianzas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Propósito: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Evaluar si varios grupos tienen varianzas iguales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Hipótesis: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H₀: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varianzas poblacionales son iguales.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H₁: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menos una varianza difiere.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Construcción: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calcula la desviación absoluta de cada observación respecto a la media (o mediana) de su grupo.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aplica un ANOVA sobre estas desviaciones para detectar diferencias entre grupos.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Ventajas: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Menos sensible a la no normalidad que otras pruebas como Bartlett.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 usarse con la mediana como centro, lo que mejora robustez ante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 comunes: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Verificación del supuesto de varianzas iguales antes de aplicar ANOVA.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heterogeneidad en estudios experimentales o observacionales.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Interpretación: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&gt; 0.05: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se rechaza H₀ → varianzas homogéneas.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0.05: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rechaza H₀ → varianzas heterogéneas.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>
            <a:extLst>
              <a:ext uri="{FF2B5EF4-FFF2-40B4-BE49-F238E27FC236}">
                <a16:creationId xmlns:a16="http://schemas.microsoft.com/office/drawing/2014/main" id="{2C6BB110-ABBC-4918-95F6-6B913888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9" y="188640"/>
            <a:ext cx="8978082" cy="15696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Dadas las operaciones aritméticas y las propiedades de las variables probabilísticas usadas para las H0 en estadística paramétrica, se espera que los datos de las muestras tengan:</a:t>
            </a:r>
            <a:endParaRPr lang="es-ES" altLang="es-MX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BEF55E39-538E-40AF-A2ED-5A2E97A3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18" y="2204864"/>
            <a:ext cx="897808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  <a:tabLst>
                <a:tab pos="531813" algn="l"/>
              </a:tabLst>
            </a:pPr>
            <a:r>
              <a:rPr lang="es-VE" altLang="es-MX" dirty="0"/>
              <a:t>Independencia entre réplicas y entre tratamientos.</a:t>
            </a:r>
          </a:p>
          <a:p>
            <a:pPr marL="457200" lvl="1" indent="0" eaLnBrk="1" hangingPunct="1">
              <a:spcBef>
                <a:spcPct val="50000"/>
              </a:spcBef>
              <a:tabLst>
                <a:tab pos="531813" algn="l"/>
              </a:tabLst>
            </a:pPr>
            <a:r>
              <a:rPr lang="es-VE" altLang="es-MX" dirty="0">
                <a:latin typeface="Aparajita" panose="02020603050405020304" pitchFamily="18" charset="0"/>
                <a:cs typeface="Aparajita" panose="02020603050405020304" pitchFamily="18" charset="0"/>
              </a:rPr>
              <a:t>Matemáticamente se les llama </a:t>
            </a:r>
            <a:r>
              <a:rPr lang="es-VE" altLang="es-MX" i="1" dirty="0" err="1">
                <a:latin typeface="Aparajita" panose="02020603050405020304" pitchFamily="18" charset="0"/>
                <a:cs typeface="Aparajita" panose="02020603050405020304" pitchFamily="18" charset="0"/>
              </a:rPr>
              <a:t>i.i.d</a:t>
            </a:r>
            <a:r>
              <a:rPr lang="es-VE" altLang="es-MX" dirty="0">
                <a:latin typeface="Aparajita" panose="02020603050405020304" pitchFamily="18" charset="0"/>
                <a:cs typeface="Aparajita" panose="02020603050405020304" pitchFamily="18" charset="0"/>
              </a:rPr>
              <a:t> (independientes a idénticamente distribuidos)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Los residuales se deben aproximar a una distribución Normal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Homocedasticidad de las varianzas (dispersión homogénea de los puntos alrededor de la predicción)</a:t>
            </a:r>
            <a:endParaRPr lang="es-ES" alt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6744D1D7-9A5C-4611-A5DF-2F0A170E9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sz="4000">
                <a:solidFill>
                  <a:schemeClr val="tx1"/>
                </a:solidFill>
              </a:rPr>
              <a:t>Cómo se detecta Homogeneidad </a:t>
            </a:r>
            <a:endParaRPr lang="es-ES" altLang="es-MX" sz="4000">
              <a:solidFill>
                <a:schemeClr val="tx1"/>
              </a:solidFill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C07D3DA5-E6D0-4133-87A9-5134CA91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Prueba de Cochran:</a:t>
            </a:r>
            <a:endParaRPr lang="es-ES" altLang="es-MX"/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9487890A-220D-4810-8B71-98EB7480C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276475"/>
          <a:ext cx="41544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260440" imgH="774360" progId="Equation.3">
                  <p:embed/>
                </p:oleObj>
              </mc:Choice>
              <mc:Fallback>
                <p:oleObj name="Ecuación" r:id="rId2" imgW="2260440" imgH="774360" progId="Equation.3">
                  <p:embed/>
                  <p:pic>
                    <p:nvPicPr>
                      <p:cNvPr id="8194" name="Object 6">
                        <a:extLst>
                          <a:ext uri="{FF2B5EF4-FFF2-40B4-BE49-F238E27FC236}">
                            <a16:creationId xmlns:a16="http://schemas.microsoft.com/office/drawing/2014/main" id="{9487890A-220D-4810-8B71-98EB7480C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76475"/>
                        <a:ext cx="4154488" cy="1423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7">
            <a:extLst>
              <a:ext uri="{FF2B5EF4-FFF2-40B4-BE49-F238E27FC236}">
                <a16:creationId xmlns:a16="http://schemas.microsoft.com/office/drawing/2014/main" id="{8ED666CB-4F68-49D9-9B65-5666A6BD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Si Cochran &lt; C</a:t>
            </a:r>
            <a:r>
              <a:rPr lang="es-VE" altLang="es-MX" baseline="-25000"/>
              <a:t>tabulado</a:t>
            </a:r>
            <a:endParaRPr lang="es-ES" altLang="es-MX" baseline="-25000"/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CEBDBF7A-A293-4D20-85D8-2D849D63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44900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Hay problemas de heterogeneidad</a:t>
            </a:r>
            <a:endParaRPr lang="es-ES" altLang="es-MX"/>
          </a:p>
        </p:txBody>
      </p:sp>
      <p:sp>
        <p:nvSpPr>
          <p:cNvPr id="8200" name="Text Box 9">
            <a:extLst>
              <a:ext uri="{FF2B5EF4-FFF2-40B4-BE49-F238E27FC236}">
                <a16:creationId xmlns:a16="http://schemas.microsoft.com/office/drawing/2014/main" id="{7F2D78C7-2D76-4E16-9993-3A8D9331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157788"/>
            <a:ext cx="611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Sin embargo… lean esto</a:t>
            </a:r>
            <a:endParaRPr lang="es-ES" altLang="es-MX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772878D0-235E-48E5-A697-C412A3AB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730250"/>
            <a:ext cx="91440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4">
            <a:extLst>
              <a:ext uri="{FF2B5EF4-FFF2-40B4-BE49-F238E27FC236}">
                <a16:creationId xmlns:a16="http://schemas.microsoft.com/office/drawing/2014/main" id="{9E0BFA5A-4B1E-4786-AF5B-678A1968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36" y="896938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VE" altLang="es-MX" sz="2400"/>
              <a:t>ALTERNATIVAS AL ANOVA DE FISHER</a:t>
            </a:r>
            <a:endParaRPr lang="es-ES" altLang="es-MX" sz="240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6572A8D-AB24-4E77-9517-1349DA307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354700"/>
              </p:ext>
            </p:extLst>
          </p:nvPr>
        </p:nvGraphicFramePr>
        <p:xfrm>
          <a:off x="900113" y="1125538"/>
          <a:ext cx="774065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6E2B0649-04DC-428B-AF51-6729ABCD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23863"/>
            <a:ext cx="914400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48AA8C5F-FE75-40C4-BDAE-6B95726C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dirty="0"/>
              <a:t>ANOVA CON </a:t>
            </a:r>
            <a:r>
              <a:rPr lang="es-VE" altLang="es-MX" sz="3200" i="1" dirty="0"/>
              <a:t>F</a:t>
            </a:r>
            <a:r>
              <a:rPr lang="es-VE" altLang="es-MX" sz="3200" dirty="0"/>
              <a:t> DE BROWN-FORSYTE</a:t>
            </a:r>
            <a:endParaRPr lang="es-ES" altLang="es-MX" sz="3200" dirty="0"/>
          </a:p>
        </p:txBody>
      </p:sp>
      <p:graphicFrame>
        <p:nvGraphicFramePr>
          <p:cNvPr id="10242" name="Object 5">
            <a:extLst>
              <a:ext uri="{FF2B5EF4-FFF2-40B4-BE49-F238E27FC236}">
                <a16:creationId xmlns:a16="http://schemas.microsoft.com/office/drawing/2014/main" id="{F6B154C5-B592-4716-B068-82BEEE715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4751388" cy="451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251160" imgH="3085920" progId="Equation.3">
                  <p:embed/>
                </p:oleObj>
              </mc:Choice>
              <mc:Fallback>
                <p:oleObj name="Ecuación" r:id="rId2" imgW="3251160" imgH="3085920" progId="Equation.3">
                  <p:embed/>
                  <p:pic>
                    <p:nvPicPr>
                      <p:cNvPr id="10242" name="Object 5">
                        <a:extLst>
                          <a:ext uri="{FF2B5EF4-FFF2-40B4-BE49-F238E27FC236}">
                            <a16:creationId xmlns:a16="http://schemas.microsoft.com/office/drawing/2014/main" id="{F6B154C5-B592-4716-B068-82BEEE715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4751388" cy="4510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DD29CDC9-E766-4BE4-AE3E-012AE40E2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INDEPENDENCIA (</a:t>
            </a:r>
            <a:r>
              <a:rPr lang="es-VE" altLang="es-MX" i="1" dirty="0" err="1"/>
              <a:t>i.i.d</a:t>
            </a:r>
            <a:r>
              <a:rPr lang="es-VE" altLang="es-MX" dirty="0"/>
              <a:t>)</a:t>
            </a:r>
            <a:endParaRPr lang="es-ES" altLang="es-MX" dirty="0"/>
          </a:p>
        </p:txBody>
      </p:sp>
      <p:grpSp>
        <p:nvGrpSpPr>
          <p:cNvPr id="17411" name="Group 18">
            <a:extLst>
              <a:ext uri="{FF2B5EF4-FFF2-40B4-BE49-F238E27FC236}">
                <a16:creationId xmlns:a16="http://schemas.microsoft.com/office/drawing/2014/main" id="{EDEAC912-4EDC-4FBC-A096-7A41B118B67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773238"/>
            <a:ext cx="6121400" cy="1081087"/>
            <a:chOff x="1292" y="1298"/>
            <a:chExt cx="3856" cy="681"/>
          </a:xfrm>
        </p:grpSpPr>
        <p:sp>
          <p:nvSpPr>
            <p:cNvPr id="17425" name="Oval 6">
              <a:extLst>
                <a:ext uri="{FF2B5EF4-FFF2-40B4-BE49-F238E27FC236}">
                  <a16:creationId xmlns:a16="http://schemas.microsoft.com/office/drawing/2014/main" id="{34DEBDD8-FB5B-44EE-97D1-DA2EB4B6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6" name="Oval 7">
              <a:extLst>
                <a:ext uri="{FF2B5EF4-FFF2-40B4-BE49-F238E27FC236}">
                  <a16:creationId xmlns:a16="http://schemas.microsoft.com/office/drawing/2014/main" id="{BF6E384C-BC01-407C-B591-E890EA7B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7" name="Oval 8">
              <a:extLst>
                <a:ext uri="{FF2B5EF4-FFF2-40B4-BE49-F238E27FC236}">
                  <a16:creationId xmlns:a16="http://schemas.microsoft.com/office/drawing/2014/main" id="{03EA2C62-44FC-40F8-9A84-47645204B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8" name="Oval 9">
              <a:extLst>
                <a:ext uri="{FF2B5EF4-FFF2-40B4-BE49-F238E27FC236}">
                  <a16:creationId xmlns:a16="http://schemas.microsoft.com/office/drawing/2014/main" id="{D64E015A-4E42-48E4-A055-8C97D010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9" name="Oval 10">
              <a:extLst>
                <a:ext uri="{FF2B5EF4-FFF2-40B4-BE49-F238E27FC236}">
                  <a16:creationId xmlns:a16="http://schemas.microsoft.com/office/drawing/2014/main" id="{F684A438-DFF7-4440-AE67-0708767F7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30" name="Rectangle 16">
              <a:extLst>
                <a:ext uri="{FF2B5EF4-FFF2-40B4-BE49-F238E27FC236}">
                  <a16:creationId xmlns:a16="http://schemas.microsoft.com/office/drawing/2014/main" id="{01C5790B-B93D-4FC5-9EFC-327F54EDE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98"/>
              <a:ext cx="3856" cy="681"/>
            </a:xfrm>
            <a:prstGeom prst="rect">
              <a:avLst/>
            </a:prstGeom>
            <a:noFill/>
            <a:ln w="635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</p:grpSp>
      <p:grpSp>
        <p:nvGrpSpPr>
          <p:cNvPr id="17412" name="Group 19">
            <a:extLst>
              <a:ext uri="{FF2B5EF4-FFF2-40B4-BE49-F238E27FC236}">
                <a16:creationId xmlns:a16="http://schemas.microsoft.com/office/drawing/2014/main" id="{BB44A360-FD2E-49A3-A8D5-F16B4CCFF971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437063"/>
            <a:ext cx="6121400" cy="1081087"/>
            <a:chOff x="1292" y="2614"/>
            <a:chExt cx="3856" cy="681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91235513-44DE-407F-BC9A-276BE01B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0" name="Oval 12">
              <a:extLst>
                <a:ext uri="{FF2B5EF4-FFF2-40B4-BE49-F238E27FC236}">
                  <a16:creationId xmlns:a16="http://schemas.microsoft.com/office/drawing/2014/main" id="{589D669A-D7FD-49B5-A6CD-C2126481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1" name="Oval 13">
              <a:extLst>
                <a:ext uri="{FF2B5EF4-FFF2-40B4-BE49-F238E27FC236}">
                  <a16:creationId xmlns:a16="http://schemas.microsoft.com/office/drawing/2014/main" id="{DA5EF545-866D-4077-8602-8157C175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6CFDE02C-183C-41B8-A478-E40FEFE56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3" name="Oval 15">
              <a:extLst>
                <a:ext uri="{FF2B5EF4-FFF2-40B4-BE49-F238E27FC236}">
                  <a16:creationId xmlns:a16="http://schemas.microsoft.com/office/drawing/2014/main" id="{A67FD354-8132-412B-A8F3-6A200748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4" name="Rectangle 17">
              <a:extLst>
                <a:ext uri="{FF2B5EF4-FFF2-40B4-BE49-F238E27FC236}">
                  <a16:creationId xmlns:a16="http://schemas.microsoft.com/office/drawing/2014/main" id="{A801E901-1ACB-4AB4-8550-A7BCB12B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3856" cy="681"/>
            </a:xfrm>
            <a:prstGeom prst="rect">
              <a:avLst/>
            </a:prstGeom>
            <a:noFill/>
            <a:ln w="635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</p:grpSp>
      <p:sp>
        <p:nvSpPr>
          <p:cNvPr id="17413" name="Text Box 20">
            <a:extLst>
              <a:ext uri="{FF2B5EF4-FFF2-40B4-BE49-F238E27FC236}">
                <a16:creationId xmlns:a16="http://schemas.microsoft.com/office/drawing/2014/main" id="{547F32CD-5C76-408A-9FB7-C18AE9EC2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33600"/>
            <a:ext cx="1908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Tratamiento 1</a:t>
            </a:r>
            <a:endParaRPr lang="es-ES" altLang="es-MX" sz="1800"/>
          </a:p>
        </p:txBody>
      </p:sp>
      <p:sp>
        <p:nvSpPr>
          <p:cNvPr id="17414" name="Text Box 21">
            <a:extLst>
              <a:ext uri="{FF2B5EF4-FFF2-40B4-BE49-F238E27FC236}">
                <a16:creationId xmlns:a16="http://schemas.microsoft.com/office/drawing/2014/main" id="{3D38063E-5491-4880-B931-2A71A135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62513"/>
            <a:ext cx="190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Tratamiento 2</a:t>
            </a:r>
            <a:endParaRPr lang="es-ES" altLang="es-MX" sz="1800"/>
          </a:p>
        </p:txBody>
      </p:sp>
      <p:sp>
        <p:nvSpPr>
          <p:cNvPr id="17415" name="AutoShape 22">
            <a:extLst>
              <a:ext uri="{FF2B5EF4-FFF2-40B4-BE49-F238E27FC236}">
                <a16:creationId xmlns:a16="http://schemas.microsoft.com/office/drawing/2014/main" id="{88DE6B1C-8A7C-408C-97A2-BDA683B6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341438"/>
            <a:ext cx="1511300" cy="287337"/>
          </a:xfrm>
          <a:prstGeom prst="curvedDownArrow">
            <a:avLst>
              <a:gd name="adj1" fmla="val 105194"/>
              <a:gd name="adj2" fmla="val 210387"/>
              <a:gd name="adj3" fmla="val 3333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6" name="AutoShape 23">
            <a:extLst>
              <a:ext uri="{FF2B5EF4-FFF2-40B4-BE49-F238E27FC236}">
                <a16:creationId xmlns:a16="http://schemas.microsoft.com/office/drawing/2014/main" id="{8173BA2A-937A-447D-AA62-1EAE3590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341438"/>
            <a:ext cx="1511300" cy="287337"/>
          </a:xfrm>
          <a:prstGeom prst="curvedDownArrow">
            <a:avLst>
              <a:gd name="adj1" fmla="val 105194"/>
              <a:gd name="adj2" fmla="val 210387"/>
              <a:gd name="adj3" fmla="val 3333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7" name="AutoShape 24">
            <a:extLst>
              <a:ext uri="{FF2B5EF4-FFF2-40B4-BE49-F238E27FC236}">
                <a16:creationId xmlns:a16="http://schemas.microsoft.com/office/drawing/2014/main" id="{26727A9E-BBAB-49B2-BD9D-966A8788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068638"/>
            <a:ext cx="360363" cy="1152525"/>
          </a:xfrm>
          <a:prstGeom prst="upDownArrow">
            <a:avLst>
              <a:gd name="adj1" fmla="val 50000"/>
              <a:gd name="adj2" fmla="val 639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8" name="AutoShape 25">
            <a:extLst>
              <a:ext uri="{FF2B5EF4-FFF2-40B4-BE49-F238E27FC236}">
                <a16:creationId xmlns:a16="http://schemas.microsoft.com/office/drawing/2014/main" id="{BBBFB7D8-7C38-489E-9FBE-62E996E7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068638"/>
            <a:ext cx="360363" cy="1152525"/>
          </a:xfrm>
          <a:prstGeom prst="upDownArrow">
            <a:avLst>
              <a:gd name="adj1" fmla="val 50000"/>
              <a:gd name="adj2" fmla="val 639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EC2F0FD7-FA19-45D7-830F-602B2AD2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INDEPENDENCIA</a:t>
            </a:r>
            <a:endParaRPr lang="es-ES" alt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AA0BF72-E005-C5FE-1F59-039A4A74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52488"/>
            <a:ext cx="8496944" cy="5946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Text Box 4">
            <a:extLst>
              <a:ext uri="{FF2B5EF4-FFF2-40B4-BE49-F238E27FC236}">
                <a16:creationId xmlns:a16="http://schemas.microsoft.com/office/drawing/2014/main" id="{123C392E-E20E-41B9-8149-0DAFFB0F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8532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b="1"/>
              <a:t>NORMALIDAD</a:t>
            </a:r>
            <a:endParaRPr lang="es-ES" altLang="es-MX" b="1"/>
          </a:p>
        </p:txBody>
      </p:sp>
      <p:sp>
        <p:nvSpPr>
          <p:cNvPr id="7181" name="Text Box 5">
            <a:extLst>
              <a:ext uri="{FF2B5EF4-FFF2-40B4-BE49-F238E27FC236}">
                <a16:creationId xmlns:a16="http://schemas.microsoft.com/office/drawing/2014/main" id="{F43ED506-921A-4FB0-B3C9-D74C83170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" y="852488"/>
            <a:ext cx="87111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La mayoría de las variables (</a:t>
            </a:r>
            <a:r>
              <a:rPr lang="es-VE" altLang="es-MX" sz="2400" i="1" dirty="0"/>
              <a:t>t, F, r</a:t>
            </a:r>
            <a:r>
              <a:rPr lang="es-VE" altLang="es-MX" sz="2400" dirty="0"/>
              <a:t>) se construyeron con base en una distribución Normal</a:t>
            </a:r>
            <a:endParaRPr lang="es-ES" alt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90D644-46C9-1B3C-232F-6C833D40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83821"/>
            <a:ext cx="2973827" cy="1762737"/>
          </a:xfrm>
          <a:prstGeom prst="rect">
            <a:avLst/>
          </a:prstGeom>
        </p:spPr>
      </p:pic>
      <p:pic>
        <p:nvPicPr>
          <p:cNvPr id="1026" name="Picture 2" descr="distribucion normal de probabilidad: distribucion normal de probabilidad">
            <a:extLst>
              <a:ext uri="{FF2B5EF4-FFF2-40B4-BE49-F238E27FC236}">
                <a16:creationId xmlns:a16="http://schemas.microsoft.com/office/drawing/2014/main" id="{D76156BC-7F2F-3AE5-70B0-5F3955DE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95261"/>
            <a:ext cx="6336704" cy="31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B62AB49-085E-4E3B-6336-55979FB2A5A4}"/>
                  </a:ext>
                </a:extLst>
              </p:cNvPr>
              <p:cNvSpPr txBox="1"/>
              <p:nvPr/>
            </p:nvSpPr>
            <p:spPr bwMode="auto">
              <a:xfrm>
                <a:off x="6475040" y="4437112"/>
                <a:ext cx="2530624" cy="1073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B62AB49-085E-4E3B-6336-55979FB2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040" y="4437112"/>
                <a:ext cx="2530624" cy="1073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683942CB-FCEE-CA1C-C30F-24E61C234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/>
              <a:t>Propiedades de la distribución normal</a:t>
            </a:r>
            <a:endParaRPr lang="es-ES" altLang="es-MX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269C579B-9DB0-5D0A-B5B2-141C27615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17DD41C-4982-2FB2-AF42-8CEF8183B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847" y="3702159"/>
            <a:ext cx="6984305" cy="18158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68.27 % de los elementos</a:t>
            </a:r>
          </a:p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2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95.45 % de los elementos</a:t>
            </a:r>
          </a:p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3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99.73 % de los elementos</a:t>
            </a:r>
            <a:endParaRPr lang="el-GR" dirty="0">
              <a:latin typeface="Arial" charset="0"/>
              <a:cs typeface="Arial" charset="0"/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B36A665B-7E1C-2FAD-2EFD-4B90CCC0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36838"/>
            <a:ext cx="734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2400" dirty="0">
                <a:latin typeface="Arial" charset="0"/>
                <a:cs typeface="Arial" charset="0"/>
              </a:rPr>
              <a:t>La distribución es simétrica alrededor de la media</a:t>
            </a:r>
            <a:endParaRPr lang="es-E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247E-7A06-E4C1-6657-947200AE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21C07DA6-2224-3466-5255-4678DBC0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/>
              <a:t>Propiedades de la distribución normal</a:t>
            </a:r>
            <a:endParaRPr lang="es-ES" altLang="es-MX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367D7394-B3BE-F572-B7E2-18B0335B3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E1B3D2A8-1A45-6EC9-4350-FD29A717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36838"/>
            <a:ext cx="87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2400" dirty="0">
                <a:latin typeface="Arial" charset="0"/>
                <a:cs typeface="Arial" charset="0"/>
              </a:rPr>
              <a:t>Aplica a cualquier unidad, por ello está la forma estandarizada </a:t>
            </a:r>
            <a:endParaRPr lang="es-E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3A6206-47F9-FDB9-C230-3F5128404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79693"/>
              </p:ext>
            </p:extLst>
          </p:nvPr>
        </p:nvGraphicFramePr>
        <p:xfrm>
          <a:off x="457200" y="3429000"/>
          <a:ext cx="20716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47560" imgH="749160" progId="Equation.3">
                  <p:embed/>
                </p:oleObj>
              </mc:Choice>
              <mc:Fallback>
                <p:oleObj name="Ecuación" r:id="rId2" imgW="1447560" imgH="74916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3A6206-47F9-FDB9-C230-3F5128404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2071688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D6AAEE-48DB-09AF-65B5-033E66EF4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16217"/>
              </p:ext>
            </p:extLst>
          </p:nvPr>
        </p:nvGraphicFramePr>
        <p:xfrm>
          <a:off x="457200" y="4896517"/>
          <a:ext cx="20716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55600" imgH="672840" progId="Equation.3">
                  <p:embed/>
                </p:oleObj>
              </mc:Choice>
              <mc:Fallback>
                <p:oleObj name="Ecuación" r:id="rId4" imgW="1155600" imgH="6728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3D6AAEE-48DB-09AF-65B5-033E66EF4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96517"/>
                        <a:ext cx="2071688" cy="1206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http://www.fao.org/docrep/009/a0198e/A0198E55.gif">
            <a:extLst>
              <a:ext uri="{FF2B5EF4-FFF2-40B4-BE49-F238E27FC236}">
                <a16:creationId xmlns:a16="http://schemas.microsoft.com/office/drawing/2014/main" id="{24B650ED-B3E1-D32C-BA97-54201BE3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27628"/>
            <a:ext cx="5568077" cy="322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3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F6E814BE-8BC7-434D-24DA-C9C3627AF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3A20F5C-3078-0F4F-B363-98AB8B3860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700213"/>
            <a:ext cx="7272338" cy="576262"/>
          </a:xfrm>
        </p:spPr>
        <p:txBody>
          <a:bodyPr/>
          <a:lstStyle/>
          <a:p>
            <a:pPr eaLnBrk="1" hangingPunct="1"/>
            <a:r>
              <a:rPr lang="es-VE" altLang="es-MX" sz="2800"/>
              <a:t>Métodos de detección: Gráficos</a:t>
            </a:r>
            <a:endParaRPr lang="es-ES" altLang="es-MX" sz="2800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5144FFD5-A479-3CD2-94DE-6817CB9D4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82825"/>
            <a:ext cx="756126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Gráfico de probabilidad de </a:t>
            </a:r>
            <a:r>
              <a:rPr lang="es-VE" sz="2200" dirty="0" err="1">
                <a:latin typeface="Arial" charset="0"/>
                <a:cs typeface="Arial" charset="0"/>
              </a:rPr>
              <a:t>Bloom</a:t>
            </a:r>
            <a:r>
              <a:rPr lang="es-VE" sz="2200" dirty="0">
                <a:latin typeface="Arial" charset="0"/>
                <a:cs typeface="Arial" charset="0"/>
              </a:rPr>
              <a:t> (1958)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Gráfico de residuales estandarizados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Diagrama de cuantiles (Q-Q </a:t>
            </a:r>
            <a:r>
              <a:rPr lang="es-VE" sz="2200" dirty="0" err="1">
                <a:latin typeface="Arial" charset="0"/>
                <a:cs typeface="Arial" charset="0"/>
              </a:rPr>
              <a:t>plot</a:t>
            </a:r>
            <a:r>
              <a:rPr lang="es-VE" sz="2200" dirty="0">
                <a:latin typeface="Arial" charset="0"/>
                <a:cs typeface="Arial" charset="0"/>
              </a:rPr>
              <a:t>) </a:t>
            </a:r>
          </a:p>
        </p:txBody>
      </p:sp>
      <p:sp>
        <p:nvSpPr>
          <p:cNvPr id="18437" name="Rectangle 12">
            <a:extLst>
              <a:ext uri="{FF2B5EF4-FFF2-40B4-BE49-F238E27FC236}">
                <a16:creationId xmlns:a16="http://schemas.microsoft.com/office/drawing/2014/main" id="{C9CA1C63-20B1-E07A-3107-F67B7620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003675"/>
            <a:ext cx="72723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VE" altLang="es-MX" sz="2800"/>
              <a:t>Métodos de detección: Pruebas</a:t>
            </a:r>
            <a:endParaRPr lang="es-ES" altLang="es-MX" sz="2800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DF66AF20-40CC-2D2B-CC81-EA9D5EECC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7725"/>
            <a:ext cx="88201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Pruebas de Bondad de ajuste (Ji-cuadrada, </a:t>
            </a:r>
            <a:r>
              <a:rPr lang="es-VE" sz="2200" dirty="0" err="1">
                <a:latin typeface="Arial" charset="0"/>
                <a:cs typeface="Arial" charset="0"/>
              </a:rPr>
              <a:t>Kolmogorov-Smirnov</a:t>
            </a:r>
            <a:r>
              <a:rPr lang="es-VE" sz="2200" dirty="0">
                <a:latin typeface="Arial" charset="0"/>
                <a:cs typeface="Arial" charset="0"/>
              </a:rPr>
              <a:t>)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Prueba de </a:t>
            </a:r>
            <a:r>
              <a:rPr lang="es-VE" sz="2200" dirty="0" err="1">
                <a:latin typeface="Arial" charset="0"/>
                <a:cs typeface="Arial" charset="0"/>
              </a:rPr>
              <a:t>Shapiro-Wilk</a:t>
            </a:r>
            <a:r>
              <a:rPr lang="es-VE" sz="2200" dirty="0">
                <a:latin typeface="Arial" charset="0"/>
                <a:cs typeface="Arial" charset="0"/>
              </a:rPr>
              <a:t> (1965) (n&lt;50)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 err="1">
                <a:latin typeface="Arial" charset="0"/>
                <a:cs typeface="Arial" charset="0"/>
              </a:rPr>
              <a:t>D’Angostino</a:t>
            </a:r>
            <a:r>
              <a:rPr lang="es-VE" sz="2200" dirty="0">
                <a:latin typeface="Arial" charset="0"/>
                <a:cs typeface="Arial" charset="0"/>
              </a:rPr>
              <a:t> y </a:t>
            </a:r>
            <a:r>
              <a:rPr lang="es-VE" sz="2200" dirty="0" err="1">
                <a:latin typeface="Arial" charset="0"/>
                <a:cs typeface="Arial" charset="0"/>
              </a:rPr>
              <a:t>Pearson</a:t>
            </a:r>
            <a:r>
              <a:rPr lang="es-VE" sz="2200" dirty="0">
                <a:latin typeface="Arial" charset="0"/>
                <a:cs typeface="Arial" charset="0"/>
              </a:rPr>
              <a:t> (1973) (cualquier 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E3C9C5A-4E31-3904-958D-5CD72D99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A8A3C3F-0730-60D2-9D0A-5B74C25BE3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2132013"/>
            <a:ext cx="7272338" cy="576262"/>
          </a:xfrm>
        </p:spPr>
        <p:txBody>
          <a:bodyPr/>
          <a:lstStyle/>
          <a:p>
            <a:pPr eaLnBrk="1" hangingPunct="1"/>
            <a:r>
              <a:rPr lang="es-VE" altLang="es-MX" sz="1800"/>
              <a:t>Métodos de detección: Gráficos</a:t>
            </a:r>
            <a:endParaRPr lang="es-ES" altLang="es-MX" sz="1800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90C05F2B-3D4D-C838-F9D9-61903669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8275"/>
            <a:ext cx="7561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1600"/>
              <a:t>Gráfico de Probabilidad Normal de Bloom (1958):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36AF6316-7217-43F0-50BB-830CDDC5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4248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Consideremos una variable </a:t>
            </a:r>
            <a:r>
              <a:rPr lang="es-VE" sz="1800" dirty="0" err="1">
                <a:latin typeface="Arial" charset="0"/>
                <a:cs typeface="Arial" charset="0"/>
              </a:rPr>
              <a:t>Yi</a:t>
            </a:r>
            <a:r>
              <a:rPr lang="es-VE" sz="1800" dirty="0">
                <a:latin typeface="Arial" charset="0"/>
                <a:cs typeface="Arial" charset="0"/>
              </a:rPr>
              <a:t> donde i = 1, 2, 3,…n muestras y queremos evaluar si se distribuye normalmente</a:t>
            </a:r>
            <a:endParaRPr lang="es-ES" sz="1800" dirty="0">
              <a:latin typeface="Arial" charset="0"/>
              <a:cs typeface="Arial" charset="0"/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F2DFB09E-C991-2EC3-387A-354DFD03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213100"/>
            <a:ext cx="85725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1.-Los datos se ordenan de menor a mayor: Y</a:t>
            </a:r>
            <a:r>
              <a:rPr lang="es-VE" sz="1800" baseline="-25000" dirty="0">
                <a:latin typeface="Arial" charset="0"/>
                <a:cs typeface="Arial" charset="0"/>
              </a:rPr>
              <a:t>1</a:t>
            </a:r>
            <a:r>
              <a:rPr lang="es-VE" sz="1800" dirty="0">
                <a:latin typeface="Arial" charset="0"/>
                <a:cs typeface="Arial" charset="0"/>
              </a:rPr>
              <a:t> </a:t>
            </a:r>
            <a:r>
              <a:rPr lang="es-VE" sz="1800" u="sng" dirty="0">
                <a:latin typeface="Arial" charset="0"/>
                <a:cs typeface="Arial" charset="0"/>
              </a:rPr>
              <a:t>&lt;</a:t>
            </a:r>
            <a:r>
              <a:rPr lang="es-VE" sz="1800" dirty="0">
                <a:latin typeface="Arial" charset="0"/>
                <a:cs typeface="Arial" charset="0"/>
              </a:rPr>
              <a:t> Y</a:t>
            </a:r>
            <a:r>
              <a:rPr lang="es-VE" sz="1800" baseline="-25000" dirty="0">
                <a:latin typeface="Arial" charset="0"/>
                <a:cs typeface="Arial" charset="0"/>
              </a:rPr>
              <a:t>2</a:t>
            </a:r>
            <a:r>
              <a:rPr lang="es-VE" sz="1800" dirty="0">
                <a:latin typeface="Arial" charset="0"/>
                <a:cs typeface="Arial" charset="0"/>
              </a:rPr>
              <a:t> </a:t>
            </a:r>
            <a:r>
              <a:rPr lang="es-VE" sz="1800" u="sng" dirty="0">
                <a:latin typeface="Arial" charset="0"/>
                <a:cs typeface="Arial" charset="0"/>
              </a:rPr>
              <a:t>&lt;</a:t>
            </a:r>
            <a:r>
              <a:rPr lang="es-VE" sz="1800" dirty="0">
                <a:latin typeface="Arial" charset="0"/>
                <a:cs typeface="Arial" charset="0"/>
              </a:rPr>
              <a:t> Y</a:t>
            </a:r>
            <a:r>
              <a:rPr lang="es-VE" sz="1800" baseline="-25000" dirty="0">
                <a:latin typeface="Arial" charset="0"/>
                <a:cs typeface="Arial" charset="0"/>
              </a:rPr>
              <a:t>3</a:t>
            </a:r>
            <a:r>
              <a:rPr lang="es-VE" sz="1800" dirty="0">
                <a:latin typeface="Arial" charset="0"/>
                <a:cs typeface="Arial" charset="0"/>
              </a:rPr>
              <a:t> </a:t>
            </a:r>
            <a:r>
              <a:rPr lang="es-VE" sz="1800" u="sng" dirty="0">
                <a:latin typeface="Arial" charset="0"/>
                <a:cs typeface="Arial" charset="0"/>
              </a:rPr>
              <a:t>&lt;</a:t>
            </a:r>
            <a:r>
              <a:rPr lang="es-VE" sz="1800" dirty="0">
                <a:latin typeface="Arial" charset="0"/>
                <a:cs typeface="Arial" charset="0"/>
              </a:rPr>
              <a:t> …</a:t>
            </a:r>
            <a:r>
              <a:rPr lang="es-VE" sz="1800" u="sng" dirty="0">
                <a:latin typeface="Arial" charset="0"/>
                <a:cs typeface="Arial" charset="0"/>
              </a:rPr>
              <a:t>&lt;</a:t>
            </a:r>
            <a:r>
              <a:rPr lang="es-VE" sz="1800" dirty="0">
                <a:latin typeface="Arial" charset="0"/>
                <a:cs typeface="Arial" charset="0"/>
              </a:rPr>
              <a:t> </a:t>
            </a:r>
            <a:r>
              <a:rPr lang="es-VE" sz="1800" dirty="0" err="1">
                <a:latin typeface="Arial" charset="0"/>
                <a:cs typeface="Arial" charset="0"/>
              </a:rPr>
              <a:t>Y</a:t>
            </a:r>
            <a:r>
              <a:rPr lang="es-VE" sz="1800" baseline="-25000" dirty="0" err="1">
                <a:latin typeface="Arial" charset="0"/>
                <a:cs typeface="Arial" charset="0"/>
              </a:rPr>
              <a:t>n</a:t>
            </a:r>
            <a:endParaRPr lang="es-VE" sz="1800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2.-Este ORDEN DE POSICIÓN se identifica con </a:t>
            </a:r>
            <a:r>
              <a:rPr lang="es-V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VE" sz="1800" dirty="0">
                <a:latin typeface="Arial" charset="0"/>
                <a:cs typeface="Arial" charset="0"/>
              </a:rPr>
              <a:t> = 1, 2, 3,…, n</a:t>
            </a:r>
          </a:p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3.-Para cada </a:t>
            </a:r>
            <a:r>
              <a:rPr lang="es-V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VE" sz="1800" dirty="0">
                <a:latin typeface="Arial" charset="0"/>
                <a:cs typeface="Arial" charset="0"/>
              </a:rPr>
              <a:t> es posible ESTIMAR cuál sería su probabilidad </a:t>
            </a:r>
            <a:r>
              <a:rPr lang="es-VE" sz="1800" i="1" dirty="0">
                <a:latin typeface="Arial" charset="0"/>
                <a:cs typeface="Arial" charset="0"/>
              </a:rPr>
              <a:t>p</a:t>
            </a:r>
            <a:r>
              <a:rPr lang="es-VE" sz="1800" dirty="0">
                <a:latin typeface="Arial" charset="0"/>
                <a:cs typeface="Arial" charset="0"/>
              </a:rPr>
              <a:t>(</a:t>
            </a:r>
            <a:r>
              <a:rPr lang="es-V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VE" sz="1800" dirty="0">
                <a:latin typeface="Arial" charset="0"/>
                <a:cs typeface="Arial" charset="0"/>
              </a:rPr>
              <a:t>) si perteneciera a una distribución normal con la fórmula propuesta por </a:t>
            </a:r>
            <a:r>
              <a:rPr lang="es-VE" sz="1800" dirty="0" err="1">
                <a:latin typeface="Arial" charset="0"/>
                <a:cs typeface="Arial" charset="0"/>
              </a:rPr>
              <a:t>Bloom</a:t>
            </a:r>
            <a:r>
              <a:rPr lang="es-VE" sz="1800" dirty="0">
                <a:latin typeface="Arial" charset="0"/>
                <a:cs typeface="Arial" charset="0"/>
              </a:rPr>
              <a:t> (1958)</a:t>
            </a:r>
          </a:p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4-Se grafica </a:t>
            </a:r>
            <a:r>
              <a:rPr lang="es-VE" sz="1800" dirty="0" err="1">
                <a:latin typeface="Arial" charset="0"/>
                <a:cs typeface="Arial" charset="0"/>
              </a:rPr>
              <a:t>Y</a:t>
            </a:r>
            <a:r>
              <a:rPr lang="es-VE" sz="18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s-VE" sz="1800" i="1" dirty="0">
                <a:latin typeface="Times New Roman" pitchFamily="18" charset="0"/>
                <a:cs typeface="Arial" charset="0"/>
              </a:rPr>
              <a:t> </a:t>
            </a:r>
            <a:r>
              <a:rPr lang="es-VE" sz="1800" dirty="0">
                <a:latin typeface="Arial" charset="0"/>
                <a:cs typeface="Arial" charset="0"/>
              </a:rPr>
              <a:t>vs </a:t>
            </a:r>
            <a:r>
              <a:rPr lang="es-VE" sz="1800" dirty="0" err="1">
                <a:latin typeface="Arial" charset="0"/>
                <a:cs typeface="Arial" charset="0"/>
              </a:rPr>
              <a:t>Z</a:t>
            </a:r>
            <a:r>
              <a:rPr lang="es-VE" sz="18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s-VE" sz="1800" dirty="0">
                <a:latin typeface="Arial" charset="0"/>
                <a:cs typeface="Arial" charset="0"/>
              </a:rPr>
              <a:t> en el orden creciente</a:t>
            </a:r>
            <a:endParaRPr lang="es-E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14777875-2C12-21E1-3A1F-CAF5670D7AA8}"/>
              </a:ext>
            </a:extLst>
          </p:cNvPr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6532740"/>
              </p:ext>
            </p:extLst>
          </p:nvPr>
        </p:nvGraphicFramePr>
        <p:xfrm>
          <a:off x="755650" y="5373688"/>
          <a:ext cx="3122613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39880" imgH="672840" progId="Equation.3">
                  <p:embed/>
                </p:oleObj>
              </mc:Choice>
              <mc:Fallback>
                <p:oleObj name="Ecuación" r:id="rId2" imgW="1739880" imgH="672840" progId="Equation.3">
                  <p:embed/>
                  <p:pic>
                    <p:nvPicPr>
                      <p:cNvPr id="3074" name="Object 7">
                        <a:extLst>
                          <a:ext uri="{FF2B5EF4-FFF2-40B4-BE49-F238E27FC236}">
                            <a16:creationId xmlns:a16="http://schemas.microsoft.com/office/drawing/2014/main" id="{14777875-2C12-21E1-3A1F-CAF5670D7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3122613" cy="1208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8">
            <a:extLst>
              <a:ext uri="{FF2B5EF4-FFF2-40B4-BE49-F238E27FC236}">
                <a16:creationId xmlns:a16="http://schemas.microsoft.com/office/drawing/2014/main" id="{4FCDD58D-B46B-B086-A371-DE8BA352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805488"/>
            <a:ext cx="1871663" cy="360362"/>
          </a:xfrm>
          <a:prstGeom prst="rightArrow">
            <a:avLst>
              <a:gd name="adj1" fmla="val 50000"/>
              <a:gd name="adj2" fmla="val 12984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 sz="1800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738FED96-B70E-949A-9C0F-49BE6D20C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734050"/>
            <a:ext cx="316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400"/>
              <a:t>Tabla de Bloom (1958)</a:t>
            </a:r>
            <a:endParaRPr lang="es-ES" altLang="es-MX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1186</Words>
  <Application>Microsoft Office PowerPoint</Application>
  <PresentationFormat>Presentación en pantalla (4:3)</PresentationFormat>
  <Paragraphs>163</Paragraphs>
  <Slides>24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4" baseType="lpstr">
      <vt:lpstr>Aparajita</vt:lpstr>
      <vt:lpstr>Arial</vt:lpstr>
      <vt:lpstr>Calibri</vt:lpstr>
      <vt:lpstr>Calibri Light</vt:lpstr>
      <vt:lpstr>Cambria Math</vt:lpstr>
      <vt:lpstr>Times New Roman</vt:lpstr>
      <vt:lpstr>Diseño predeterminado</vt:lpstr>
      <vt:lpstr>Tema de Office</vt:lpstr>
      <vt:lpstr>Microsoft Editor de ecuaciones 3.0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Presentación de PowerPoint</vt:lpstr>
      <vt:lpstr>Cómo se detecta Homogeneidad </vt:lpstr>
      <vt:lpstr>Presentación de PowerPoint</vt:lpstr>
      <vt:lpstr>Cómo se detecta Homogeneidad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</cp:lastModifiedBy>
  <cp:revision>44</cp:revision>
  <dcterms:created xsi:type="dcterms:W3CDTF">2009-05-20T01:28:24Z</dcterms:created>
  <dcterms:modified xsi:type="dcterms:W3CDTF">2025-10-01T15:53:02Z</dcterms:modified>
</cp:coreProperties>
</file>