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el og innhold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2069545" y="1566268"/>
            <a:ext cx="8052910" cy="6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2454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ellysbilde">
  <p:cSld name="Tittellysbil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828800" y="3840480"/>
            <a:ext cx="8534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9089424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1320107" y="1233413"/>
            <a:ext cx="9163347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 innholdsdeler">
  <p:cSld name="To innholdsdel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42399" y="609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92454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re tittel">
  <p:cSld name="Bare tittel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-33514"/>
            <a:ext cx="12192000" cy="530423"/>
          </a:xfrm>
          <a:custGeom>
            <a:rect b="b" l="l" r="r" t="t"/>
            <a:pathLst>
              <a:path extrusionOk="0" h="754380" w="13004800">
                <a:moveTo>
                  <a:pt x="0" y="753897"/>
                </a:moveTo>
                <a:lnTo>
                  <a:pt x="13004292" y="753897"/>
                </a:lnTo>
                <a:lnTo>
                  <a:pt x="13004292" y="0"/>
                </a:lnTo>
                <a:lnTo>
                  <a:pt x="0" y="0"/>
                </a:lnTo>
                <a:lnTo>
                  <a:pt x="0" y="753897"/>
                </a:lnTo>
                <a:close/>
              </a:path>
            </a:pathLst>
          </a:custGeom>
          <a:solidFill>
            <a:srgbClr val="2C09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6307677"/>
            <a:ext cx="12192000" cy="548729"/>
          </a:xfrm>
          <a:custGeom>
            <a:rect b="b" l="l" r="r" t="t"/>
            <a:pathLst>
              <a:path extrusionOk="0" h="780415" w="13004800">
                <a:moveTo>
                  <a:pt x="0" y="780267"/>
                </a:moveTo>
                <a:lnTo>
                  <a:pt x="0" y="0"/>
                </a:lnTo>
                <a:lnTo>
                  <a:pt x="13004292" y="0"/>
                </a:lnTo>
                <a:lnTo>
                  <a:pt x="13004292" y="780267"/>
                </a:lnTo>
                <a:lnTo>
                  <a:pt x="0" y="780267"/>
                </a:lnTo>
                <a:close/>
              </a:path>
            </a:pathLst>
          </a:custGeom>
          <a:solidFill>
            <a:srgbClr val="2C09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974930" y="6325345"/>
            <a:ext cx="3074670" cy="430768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2069545" y="1566268"/>
            <a:ext cx="80529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8974930" y="6428458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Workshop 1: Introduction to Python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785768" y="2279332"/>
            <a:ext cx="10620463" cy="1947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Academy of AI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Workshop Series 2018/19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1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Workshop 1: Introduction to Python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1209730" y="2165536"/>
            <a:ext cx="4886270" cy="33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to Python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Scientific Python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Linear Models in Data Science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Logistic Regression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Introduction to Databases (SQL)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Traditional Approaches to ML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6095999" y="2048091"/>
            <a:ext cx="4886270" cy="3303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0479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Deep Learning in PyTorch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Datasets and Transforms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Regularisation for Deep Learning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Convolutional Neural Networks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RNNs and LSTM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Generative Models</a:t>
            </a:r>
            <a:endParaRPr/>
          </a:p>
          <a:p>
            <a:pPr indent="-304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066800" y="1005622"/>
            <a:ext cx="10058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for AI present the twelve workshop series: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Workshop 1: Introduction to Python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2100025" y="1015482"/>
            <a:ext cx="805291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completion certificate:</a:t>
            </a:r>
            <a:endParaRPr/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problems handed out after each workshop.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Deadline for submission – three weeks from the workshop date, on-time submissions will be graded.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achieving a cumulative mark of more than 60% percent receive a certificate at course completion.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information will be emailed after the workshop.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Workshop 1: Introduction to Python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209730" y="2165536"/>
            <a:ext cx="4886270" cy="33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to Python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2. Scientific Python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3. Linear Models in Data Science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4. Logistic Regression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5. Introduction to Databases (SQL)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6. Traditional Approaches to ML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6095999" y="2048091"/>
            <a:ext cx="4886270" cy="3303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0479" lvl="1" marL="38404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7. Deep Learning in PyTorch</a:t>
            </a:r>
            <a:endParaRPr b="1" i="0" sz="24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8. Datasets and Transforms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9. Regularisation for Deep Learning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10. Convolutional Neural Networks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11. RNNs and LSTM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12. Generative Models</a:t>
            </a:r>
            <a:endParaRPr/>
          </a:p>
          <a:p>
            <a:pPr indent="-30479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1066800" y="1005622"/>
            <a:ext cx="10058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for AI present the twelve workshop series: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Workshop 1: Introduction to Python</a:t>
            </a:r>
            <a:endParaRPr/>
          </a:p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1066800" y="1168201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Python 3, some syntactic differences from Python 2.7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Interpreted, general-purpose language with many libraries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990" y="1910783"/>
            <a:ext cx="80676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Workshop 1: Introduction to Python</a:t>
            </a:r>
            <a:endParaRPr/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2100025" y="946598"/>
            <a:ext cx="805291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Workshop I: Introduction to Python</a:t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session: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up the provided Jupyter Notebook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“lec_1.ipynb”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the guidance notes and start coding in Python in no time!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for AI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 you might have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run into any issues,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questions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142399" y="101887"/>
            <a:ext cx="11907202" cy="259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8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1691996" y="4824691"/>
            <a:ext cx="8808005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https://goo.gl/y6iQrq</a:t>
            </a:r>
            <a:endParaRPr/>
          </a:p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412910" y="6374706"/>
            <a:ext cx="2804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1066799" y="801331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session: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up the provided Jupyter Notebook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“lec_1.ipynb”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the guidance notes and start coding in Python in no time!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for AI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 you might have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run into any issues,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ask questions</a:t>
            </a:r>
            <a:endParaRPr/>
          </a:p>
          <a:p>
            <a:pPr indent="0" lvl="1" marL="32145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