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4"/>
  </p:sldMasterIdLst>
  <p:notesMasterIdLst>
    <p:notesMasterId r:id="rId24"/>
  </p:notesMasterIdLst>
  <p:handoutMasterIdLst>
    <p:handoutMasterId r:id="rId25"/>
  </p:handoutMasterIdLst>
  <p:sldIdLst>
    <p:sldId id="381" r:id="rId5"/>
    <p:sldId id="3764" r:id="rId6"/>
    <p:sldId id="383" r:id="rId7"/>
    <p:sldId id="3796" r:id="rId8"/>
    <p:sldId id="3802" r:id="rId9"/>
    <p:sldId id="3804" r:id="rId10"/>
    <p:sldId id="3803" r:id="rId11"/>
    <p:sldId id="3799" r:id="rId12"/>
    <p:sldId id="3800" r:id="rId13"/>
    <p:sldId id="3807" r:id="rId14"/>
    <p:sldId id="1570" r:id="rId15"/>
    <p:sldId id="1883" r:id="rId16"/>
    <p:sldId id="3805" r:id="rId17"/>
    <p:sldId id="3808" r:id="rId18"/>
    <p:sldId id="3809" r:id="rId19"/>
    <p:sldId id="3806" r:id="rId20"/>
    <p:sldId id="3779" r:id="rId21"/>
    <p:sldId id="3810" r:id="rId22"/>
    <p:sldId id="3763" r:id="rId23"/>
  </p:sldIdLst>
  <p:sldSz cx="12436475" cy="6994525"/>
  <p:notesSz cx="6934200" cy="92202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s" id="{455A6DFE-8DF3-4FDB-97AD-0AC1527D76D6}">
          <p14:sldIdLst>
            <p14:sldId id="381"/>
          </p14:sldIdLst>
        </p14:section>
        <p14:section name="Table of Contents" id="{59BE98BC-9191-4B8F-942C-DE322D34B19C}">
          <p14:sldIdLst>
            <p14:sldId id="3764"/>
          </p14:sldIdLst>
        </p14:section>
        <p14:section name="Overview" id="{D11A8A34-570F-431C-B495-C5B695D8D4DD}">
          <p14:sldIdLst>
            <p14:sldId id="383"/>
            <p14:sldId id="3796"/>
            <p14:sldId id="3802"/>
            <p14:sldId id="3804"/>
            <p14:sldId id="3803"/>
            <p14:sldId id="3799"/>
            <p14:sldId id="3800"/>
            <p14:sldId id="3807"/>
            <p14:sldId id="1570"/>
            <p14:sldId id="1883"/>
            <p14:sldId id="3805"/>
            <p14:sldId id="3808"/>
            <p14:sldId id="3809"/>
            <p14:sldId id="3806"/>
            <p14:sldId id="3779"/>
            <p14:sldId id="3810"/>
          </p14:sldIdLst>
        </p14:section>
        <p14:section name="Closing" id="{C28DE0FC-56FF-4129-B8DB-6229AB92429B}">
          <p14:sldIdLst>
            <p14:sldId id="37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yne Meyer" initials="WM" lastIdx="4" clrIdx="0"/>
  <p:cmAuthor id="2" name="Nicolette Sharp (Prime 8)" initials="NS(8" lastIdx="4" clrIdx="1"/>
  <p:cmAuthor id="3" name="Megan Sharma" initials="MS" lastIdx="1" clrIdx="2">
    <p:extLst>
      <p:ext uri="{19B8F6BF-5375-455C-9EA6-DF929625EA0E}">
        <p15:presenceInfo xmlns:p15="http://schemas.microsoft.com/office/powerpoint/2012/main" userId="24d6994c40ab81dc" providerId="Windows Live"/>
      </p:ext>
    </p:extLst>
  </p:cmAuthor>
  <p:cmAuthor id="4" name="Megan Sharma" initials="MS [2]" lastIdx="3" clrIdx="3">
    <p:extLst>
      <p:ext uri="{19B8F6BF-5375-455C-9EA6-DF929625EA0E}">
        <p15:presenceInfo xmlns:p15="http://schemas.microsoft.com/office/powerpoint/2012/main" userId="4acb8b62ea7d61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4CC7"/>
    <a:srgbClr val="CB2E6D"/>
    <a:srgbClr val="D83B01"/>
    <a:srgbClr val="00B294"/>
    <a:srgbClr val="0078D7"/>
    <a:srgbClr val="1C79C7"/>
    <a:srgbClr val="505050"/>
    <a:srgbClr val="737373"/>
    <a:srgbClr val="D2D2D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8421C-9D16-46A6-8528-A2CD3A9ABE50}" v="2974" dt="2020-04-01T12:10:25.7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7" autoAdjust="0"/>
    <p:restoredTop sz="58939" autoAdjust="0"/>
  </p:normalViewPr>
  <p:slideViewPr>
    <p:cSldViewPr snapToGrid="0">
      <p:cViewPr varScale="1">
        <p:scale>
          <a:sx n="67" d="100"/>
          <a:sy n="67" d="100"/>
        </p:scale>
        <p:origin x="23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2542"/>
    </p:cViewPr>
  </p:sorterViewPr>
  <p:notesViewPr>
    <p:cSldViewPr snapToGrid="0">
      <p:cViewPr varScale="1">
        <p:scale>
          <a:sx n="86" d="100"/>
          <a:sy n="86" d="100"/>
        </p:scale>
        <p:origin x="2704" y="2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Moore" userId="96a732b2-26bb-45da-b8ee-37851dfdb22e" providerId="ADAL" clId="{0338421C-9D16-46A6-8528-A2CD3A9ABE50}"/>
    <pc:docChg chg="custSel addSld delSld modSld sldOrd modSection">
      <pc:chgData name="Erick Moore" userId="96a732b2-26bb-45da-b8ee-37851dfdb22e" providerId="ADAL" clId="{0338421C-9D16-46A6-8528-A2CD3A9ABE50}" dt="2020-04-01T12:12:56.921" v="5234" actId="20577"/>
      <pc:docMkLst>
        <pc:docMk/>
      </pc:docMkLst>
      <pc:sldChg chg="modSp">
        <pc:chgData name="Erick Moore" userId="96a732b2-26bb-45da-b8ee-37851dfdb22e" providerId="ADAL" clId="{0338421C-9D16-46A6-8528-A2CD3A9ABE50}" dt="2020-04-01T12:12:56.921" v="5234" actId="20577"/>
        <pc:sldMkLst>
          <pc:docMk/>
          <pc:sldMk cId="1122653640" sldId="381"/>
        </pc:sldMkLst>
        <pc:spChg chg="mod">
          <ac:chgData name="Erick Moore" userId="96a732b2-26bb-45da-b8ee-37851dfdb22e" providerId="ADAL" clId="{0338421C-9D16-46A6-8528-A2CD3A9ABE50}" dt="2020-04-01T12:12:56.921" v="5234" actId="20577"/>
          <ac:spMkLst>
            <pc:docMk/>
            <pc:sldMk cId="1122653640" sldId="381"/>
            <ac:spMk id="8" creationId="{8B803897-1633-4217-8F08-EEA43FEB68A0}"/>
          </ac:spMkLst>
        </pc:spChg>
      </pc:sldChg>
      <pc:sldChg chg="modSp">
        <pc:chgData name="Erick Moore" userId="96a732b2-26bb-45da-b8ee-37851dfdb22e" providerId="ADAL" clId="{0338421C-9D16-46A6-8528-A2CD3A9ABE50}" dt="2020-03-24T20:49:01.804" v="1029" actId="20577"/>
        <pc:sldMkLst>
          <pc:docMk/>
          <pc:sldMk cId="3011030951" sldId="383"/>
        </pc:sldMkLst>
        <pc:spChg chg="mod">
          <ac:chgData name="Erick Moore" userId="96a732b2-26bb-45da-b8ee-37851dfdb22e" providerId="ADAL" clId="{0338421C-9D16-46A6-8528-A2CD3A9ABE50}" dt="2020-03-24T20:49:01.804" v="1029" actId="20577"/>
          <ac:spMkLst>
            <pc:docMk/>
            <pc:sldMk cId="3011030951" sldId="383"/>
            <ac:spMk id="2" creationId="{F02D561A-051E-4A8F-9404-C25BFB866C92}"/>
          </ac:spMkLst>
        </pc:spChg>
      </pc:sldChg>
      <pc:sldChg chg="modNotesTx">
        <pc:chgData name="Erick Moore" userId="96a732b2-26bb-45da-b8ee-37851dfdb22e" providerId="ADAL" clId="{0338421C-9D16-46A6-8528-A2CD3A9ABE50}" dt="2020-04-01T12:09:14.790" v="5095" actId="20577"/>
        <pc:sldMkLst>
          <pc:docMk/>
          <pc:sldMk cId="2646414603" sldId="1570"/>
        </pc:sldMkLst>
      </pc:sldChg>
      <pc:sldChg chg="del">
        <pc:chgData name="Erick Moore" userId="96a732b2-26bb-45da-b8ee-37851dfdb22e" providerId="ADAL" clId="{0338421C-9D16-46A6-8528-A2CD3A9ABE50}" dt="2020-03-27T14:33:21.432" v="3330" actId="2696"/>
        <pc:sldMkLst>
          <pc:docMk/>
          <pc:sldMk cId="134239171" sldId="1881"/>
        </pc:sldMkLst>
      </pc:sldChg>
      <pc:sldChg chg="addSp delSp modSp delAnim modAnim">
        <pc:chgData name="Erick Moore" userId="96a732b2-26bb-45da-b8ee-37851dfdb22e" providerId="ADAL" clId="{0338421C-9D16-46A6-8528-A2CD3A9ABE50}" dt="2020-03-27T18:27:36.156" v="4987"/>
        <pc:sldMkLst>
          <pc:docMk/>
          <pc:sldMk cId="2992987440" sldId="1883"/>
        </pc:sldMkLst>
        <pc:spChg chg="mod">
          <ac:chgData name="Erick Moore" userId="96a732b2-26bb-45da-b8ee-37851dfdb22e" providerId="ADAL" clId="{0338421C-9D16-46A6-8528-A2CD3A9ABE50}" dt="2020-03-27T18:27:25.372" v="4986" actId="20577"/>
          <ac:spMkLst>
            <pc:docMk/>
            <pc:sldMk cId="2992987440" sldId="1883"/>
            <ac:spMk id="3" creationId="{4D7D020F-227B-B343-BC70-650C2FC66AA9}"/>
          </ac:spMkLst>
        </pc:spChg>
        <pc:spChg chg="del">
          <ac:chgData name="Erick Moore" userId="96a732b2-26bb-45da-b8ee-37851dfdb22e" providerId="ADAL" clId="{0338421C-9D16-46A6-8528-A2CD3A9ABE50}" dt="2020-03-27T14:52:10.734" v="3664" actId="478"/>
          <ac:spMkLst>
            <pc:docMk/>
            <pc:sldMk cId="2992987440" sldId="1883"/>
            <ac:spMk id="4" creationId="{6BE01DEB-5463-0F4C-B766-34CC9792325C}"/>
          </ac:spMkLst>
        </pc:spChg>
        <pc:spChg chg="add del mod">
          <ac:chgData name="Erick Moore" userId="96a732b2-26bb-45da-b8ee-37851dfdb22e" providerId="ADAL" clId="{0338421C-9D16-46A6-8528-A2CD3A9ABE50}" dt="2020-03-27T14:52:24.538" v="3679" actId="478"/>
          <ac:spMkLst>
            <pc:docMk/>
            <pc:sldMk cId="2992987440" sldId="1883"/>
            <ac:spMk id="6" creationId="{4F242ED7-B452-4D34-9211-4F5EEEC257E5}"/>
          </ac:spMkLst>
        </pc:spChg>
      </pc:sldChg>
      <pc:sldChg chg="modSp">
        <pc:chgData name="Erick Moore" userId="96a732b2-26bb-45da-b8ee-37851dfdb22e" providerId="ADAL" clId="{0338421C-9D16-46A6-8528-A2CD3A9ABE50}" dt="2020-03-27T14:06:54.934" v="2906" actId="20577"/>
        <pc:sldMkLst>
          <pc:docMk/>
          <pc:sldMk cId="1831834292" sldId="3764"/>
        </pc:sldMkLst>
        <pc:spChg chg="mod">
          <ac:chgData name="Erick Moore" userId="96a732b2-26bb-45da-b8ee-37851dfdb22e" providerId="ADAL" clId="{0338421C-9D16-46A6-8528-A2CD3A9ABE50}" dt="2020-03-27T14:06:54.934" v="2906" actId="20577"/>
          <ac:spMkLst>
            <pc:docMk/>
            <pc:sldMk cId="1831834292" sldId="3764"/>
            <ac:spMk id="3" creationId="{C22D59C2-2179-483F-B59A-53B9BF9F1952}"/>
          </ac:spMkLst>
        </pc:spChg>
      </pc:sldChg>
      <pc:sldChg chg="del">
        <pc:chgData name="Erick Moore" userId="96a732b2-26bb-45da-b8ee-37851dfdb22e" providerId="ADAL" clId="{0338421C-9D16-46A6-8528-A2CD3A9ABE50}" dt="2020-03-27T14:58:34.074" v="3751" actId="2696"/>
        <pc:sldMkLst>
          <pc:docMk/>
          <pc:sldMk cId="3597950848" sldId="3772"/>
        </pc:sldMkLst>
      </pc:sldChg>
      <pc:sldChg chg="del">
        <pc:chgData name="Erick Moore" userId="96a732b2-26bb-45da-b8ee-37851dfdb22e" providerId="ADAL" clId="{0338421C-9D16-46A6-8528-A2CD3A9ABE50}" dt="2020-03-27T14:58:34.074" v="3751" actId="2696"/>
        <pc:sldMkLst>
          <pc:docMk/>
          <pc:sldMk cId="2218093010" sldId="3773"/>
        </pc:sldMkLst>
      </pc:sldChg>
      <pc:sldChg chg="del">
        <pc:chgData name="Erick Moore" userId="96a732b2-26bb-45da-b8ee-37851dfdb22e" providerId="ADAL" clId="{0338421C-9D16-46A6-8528-A2CD3A9ABE50}" dt="2020-03-27T14:58:34.074" v="3751" actId="2696"/>
        <pc:sldMkLst>
          <pc:docMk/>
          <pc:sldMk cId="647341239" sldId="3774"/>
        </pc:sldMkLst>
      </pc:sldChg>
      <pc:sldChg chg="del">
        <pc:chgData name="Erick Moore" userId="96a732b2-26bb-45da-b8ee-37851dfdb22e" providerId="ADAL" clId="{0338421C-9D16-46A6-8528-A2CD3A9ABE50}" dt="2020-03-27T14:58:34.074" v="3751" actId="2696"/>
        <pc:sldMkLst>
          <pc:docMk/>
          <pc:sldMk cId="502011550" sldId="3775"/>
        </pc:sldMkLst>
      </pc:sldChg>
      <pc:sldChg chg="del">
        <pc:chgData name="Erick Moore" userId="96a732b2-26bb-45da-b8ee-37851dfdb22e" providerId="ADAL" clId="{0338421C-9D16-46A6-8528-A2CD3A9ABE50}" dt="2020-03-27T14:58:34.074" v="3751" actId="2696"/>
        <pc:sldMkLst>
          <pc:docMk/>
          <pc:sldMk cId="3531504061" sldId="3776"/>
        </pc:sldMkLst>
      </pc:sldChg>
      <pc:sldChg chg="del">
        <pc:chgData name="Erick Moore" userId="96a732b2-26bb-45da-b8ee-37851dfdb22e" providerId="ADAL" clId="{0338421C-9D16-46A6-8528-A2CD3A9ABE50}" dt="2020-03-27T14:58:34.074" v="3751" actId="2696"/>
        <pc:sldMkLst>
          <pc:docMk/>
          <pc:sldMk cId="3454718987" sldId="3777"/>
        </pc:sldMkLst>
      </pc:sldChg>
      <pc:sldChg chg="del">
        <pc:chgData name="Erick Moore" userId="96a732b2-26bb-45da-b8ee-37851dfdb22e" providerId="ADAL" clId="{0338421C-9D16-46A6-8528-A2CD3A9ABE50}" dt="2020-03-27T14:58:34.074" v="3751" actId="2696"/>
        <pc:sldMkLst>
          <pc:docMk/>
          <pc:sldMk cId="1930219779" sldId="3778"/>
        </pc:sldMkLst>
      </pc:sldChg>
      <pc:sldChg chg="modSp">
        <pc:chgData name="Erick Moore" userId="96a732b2-26bb-45da-b8ee-37851dfdb22e" providerId="ADAL" clId="{0338421C-9D16-46A6-8528-A2CD3A9ABE50}" dt="2020-03-27T14:58:16.654" v="3750" actId="20577"/>
        <pc:sldMkLst>
          <pc:docMk/>
          <pc:sldMk cId="3741913672" sldId="3779"/>
        </pc:sldMkLst>
        <pc:spChg chg="mod">
          <ac:chgData name="Erick Moore" userId="96a732b2-26bb-45da-b8ee-37851dfdb22e" providerId="ADAL" clId="{0338421C-9D16-46A6-8528-A2CD3A9ABE50}" dt="2020-03-27T14:58:16.654" v="3750" actId="20577"/>
          <ac:spMkLst>
            <pc:docMk/>
            <pc:sldMk cId="3741913672" sldId="3779"/>
            <ac:spMk id="2" creationId="{F02D561A-051E-4A8F-9404-C25BFB866C92}"/>
          </ac:spMkLst>
        </pc:spChg>
      </pc:sldChg>
      <pc:sldChg chg="del">
        <pc:chgData name="Erick Moore" userId="96a732b2-26bb-45da-b8ee-37851dfdb22e" providerId="ADAL" clId="{0338421C-9D16-46A6-8528-A2CD3A9ABE50}" dt="2020-03-27T15:21:39.559" v="4322" actId="2696"/>
        <pc:sldMkLst>
          <pc:docMk/>
          <pc:sldMk cId="2807502687" sldId="3781"/>
        </pc:sldMkLst>
      </pc:sldChg>
      <pc:sldChg chg="del">
        <pc:chgData name="Erick Moore" userId="96a732b2-26bb-45da-b8ee-37851dfdb22e" providerId="ADAL" clId="{0338421C-9D16-46A6-8528-A2CD3A9ABE50}" dt="2020-03-27T15:21:39.559" v="4322" actId="2696"/>
        <pc:sldMkLst>
          <pc:docMk/>
          <pc:sldMk cId="2686647520" sldId="3783"/>
        </pc:sldMkLst>
      </pc:sldChg>
      <pc:sldChg chg="del">
        <pc:chgData name="Erick Moore" userId="96a732b2-26bb-45da-b8ee-37851dfdb22e" providerId="ADAL" clId="{0338421C-9D16-46A6-8528-A2CD3A9ABE50}" dt="2020-03-27T15:21:39.559" v="4322" actId="2696"/>
        <pc:sldMkLst>
          <pc:docMk/>
          <pc:sldMk cId="3527250065" sldId="3784"/>
        </pc:sldMkLst>
      </pc:sldChg>
      <pc:sldChg chg="del">
        <pc:chgData name="Erick Moore" userId="96a732b2-26bb-45da-b8ee-37851dfdb22e" providerId="ADAL" clId="{0338421C-9D16-46A6-8528-A2CD3A9ABE50}" dt="2020-03-27T14:58:34.074" v="3751" actId="2696"/>
        <pc:sldMkLst>
          <pc:docMk/>
          <pc:sldMk cId="1564659633" sldId="3786"/>
        </pc:sldMkLst>
      </pc:sldChg>
      <pc:sldChg chg="del">
        <pc:chgData name="Erick Moore" userId="96a732b2-26bb-45da-b8ee-37851dfdb22e" providerId="ADAL" clId="{0338421C-9D16-46A6-8528-A2CD3A9ABE50}" dt="2020-03-27T14:58:34.074" v="3751" actId="2696"/>
        <pc:sldMkLst>
          <pc:docMk/>
          <pc:sldMk cId="4150058192" sldId="3787"/>
        </pc:sldMkLst>
      </pc:sldChg>
      <pc:sldChg chg="del">
        <pc:chgData name="Erick Moore" userId="96a732b2-26bb-45da-b8ee-37851dfdb22e" providerId="ADAL" clId="{0338421C-9D16-46A6-8528-A2CD3A9ABE50}" dt="2020-03-27T14:58:34.074" v="3751" actId="2696"/>
        <pc:sldMkLst>
          <pc:docMk/>
          <pc:sldMk cId="2835960563" sldId="3788"/>
        </pc:sldMkLst>
      </pc:sldChg>
      <pc:sldChg chg="del">
        <pc:chgData name="Erick Moore" userId="96a732b2-26bb-45da-b8ee-37851dfdb22e" providerId="ADAL" clId="{0338421C-9D16-46A6-8528-A2CD3A9ABE50}" dt="2020-03-27T14:58:34.074" v="3751" actId="2696"/>
        <pc:sldMkLst>
          <pc:docMk/>
          <pc:sldMk cId="1565848488" sldId="3789"/>
        </pc:sldMkLst>
      </pc:sldChg>
      <pc:sldChg chg="del">
        <pc:chgData name="Erick Moore" userId="96a732b2-26bb-45da-b8ee-37851dfdb22e" providerId="ADAL" clId="{0338421C-9D16-46A6-8528-A2CD3A9ABE50}" dt="2020-03-27T14:58:34.074" v="3751" actId="2696"/>
        <pc:sldMkLst>
          <pc:docMk/>
          <pc:sldMk cId="218009240" sldId="3790"/>
        </pc:sldMkLst>
      </pc:sldChg>
      <pc:sldChg chg="del">
        <pc:chgData name="Erick Moore" userId="96a732b2-26bb-45da-b8ee-37851dfdb22e" providerId="ADAL" clId="{0338421C-9D16-46A6-8528-A2CD3A9ABE50}" dt="2020-03-27T14:58:34.074" v="3751" actId="2696"/>
        <pc:sldMkLst>
          <pc:docMk/>
          <pc:sldMk cId="2862075775" sldId="3791"/>
        </pc:sldMkLst>
      </pc:sldChg>
      <pc:sldChg chg="del">
        <pc:chgData name="Erick Moore" userId="96a732b2-26bb-45da-b8ee-37851dfdb22e" providerId="ADAL" clId="{0338421C-9D16-46A6-8528-A2CD3A9ABE50}" dt="2020-03-27T14:58:34.074" v="3751" actId="2696"/>
        <pc:sldMkLst>
          <pc:docMk/>
          <pc:sldMk cId="381562968" sldId="3792"/>
        </pc:sldMkLst>
      </pc:sldChg>
      <pc:sldChg chg="del">
        <pc:chgData name="Erick Moore" userId="96a732b2-26bb-45da-b8ee-37851dfdb22e" providerId="ADAL" clId="{0338421C-9D16-46A6-8528-A2CD3A9ABE50}" dt="2020-03-27T14:58:34.074" v="3751" actId="2696"/>
        <pc:sldMkLst>
          <pc:docMk/>
          <pc:sldMk cId="1864954126" sldId="3793"/>
        </pc:sldMkLst>
      </pc:sldChg>
      <pc:sldChg chg="del">
        <pc:chgData name="Erick Moore" userId="96a732b2-26bb-45da-b8ee-37851dfdb22e" providerId="ADAL" clId="{0338421C-9D16-46A6-8528-A2CD3A9ABE50}" dt="2020-03-27T14:58:34.074" v="3751" actId="2696"/>
        <pc:sldMkLst>
          <pc:docMk/>
          <pc:sldMk cId="2133826113" sldId="3794"/>
        </pc:sldMkLst>
      </pc:sldChg>
      <pc:sldChg chg="del">
        <pc:chgData name="Erick Moore" userId="96a732b2-26bb-45da-b8ee-37851dfdb22e" providerId="ADAL" clId="{0338421C-9D16-46A6-8528-A2CD3A9ABE50}" dt="2020-03-27T14:58:34.074" v="3751" actId="2696"/>
        <pc:sldMkLst>
          <pc:docMk/>
          <pc:sldMk cId="3293512553" sldId="3795"/>
        </pc:sldMkLst>
      </pc:sldChg>
      <pc:sldChg chg="addSp delSp modSp modAnim modNotesTx">
        <pc:chgData name="Erick Moore" userId="96a732b2-26bb-45da-b8ee-37851dfdb22e" providerId="ADAL" clId="{0338421C-9D16-46A6-8528-A2CD3A9ABE50}" dt="2020-04-01T12:08:39.653" v="5089" actId="20577"/>
        <pc:sldMkLst>
          <pc:docMk/>
          <pc:sldMk cId="1000151505" sldId="3796"/>
        </pc:sldMkLst>
        <pc:spChg chg="mod">
          <ac:chgData name="Erick Moore" userId="96a732b2-26bb-45da-b8ee-37851dfdb22e" providerId="ADAL" clId="{0338421C-9D16-46A6-8528-A2CD3A9ABE50}" dt="2020-03-24T20:44:29.712" v="945" actId="20577"/>
          <ac:spMkLst>
            <pc:docMk/>
            <pc:sldMk cId="1000151505" sldId="3796"/>
            <ac:spMk id="4" creationId="{528D9A12-71BC-4CBB-A872-E706804636BF}"/>
          </ac:spMkLst>
        </pc:spChg>
        <pc:spChg chg="add mod">
          <ac:chgData name="Erick Moore" userId="96a732b2-26bb-45da-b8ee-37851dfdb22e" providerId="ADAL" clId="{0338421C-9D16-46A6-8528-A2CD3A9ABE50}" dt="2020-03-26T20:37:24.463" v="1979" actId="164"/>
          <ac:spMkLst>
            <pc:docMk/>
            <pc:sldMk cId="1000151505" sldId="3796"/>
            <ac:spMk id="5" creationId="{37BC76F4-5FF0-49B8-AA31-8343C830C75C}"/>
          </ac:spMkLst>
        </pc:spChg>
        <pc:spChg chg="mod">
          <ac:chgData name="Erick Moore" userId="96a732b2-26bb-45da-b8ee-37851dfdb22e" providerId="ADAL" clId="{0338421C-9D16-46A6-8528-A2CD3A9ABE50}" dt="2020-03-26T20:37:40.012" v="1981" actId="1076"/>
          <ac:spMkLst>
            <pc:docMk/>
            <pc:sldMk cId="1000151505" sldId="3796"/>
            <ac:spMk id="10" creationId="{5C1FFAAA-C55D-41BD-8119-96F437B9F113}"/>
          </ac:spMkLst>
        </pc:spChg>
        <pc:spChg chg="add mod">
          <ac:chgData name="Erick Moore" userId="96a732b2-26bb-45da-b8ee-37851dfdb22e" providerId="ADAL" clId="{0338421C-9D16-46A6-8528-A2CD3A9ABE50}" dt="2020-03-26T20:37:24.463" v="1979" actId="164"/>
          <ac:spMkLst>
            <pc:docMk/>
            <pc:sldMk cId="1000151505" sldId="3796"/>
            <ac:spMk id="23" creationId="{19231D94-AB89-4CA8-B82A-4927C016DBDD}"/>
          </ac:spMkLst>
        </pc:spChg>
        <pc:spChg chg="add mod">
          <ac:chgData name="Erick Moore" userId="96a732b2-26bb-45da-b8ee-37851dfdb22e" providerId="ADAL" clId="{0338421C-9D16-46A6-8528-A2CD3A9ABE50}" dt="2020-03-26T20:37:24.463" v="1979" actId="164"/>
          <ac:spMkLst>
            <pc:docMk/>
            <pc:sldMk cId="1000151505" sldId="3796"/>
            <ac:spMk id="27" creationId="{71229F10-D867-476B-B804-EFCEEBD331D5}"/>
          </ac:spMkLst>
        </pc:spChg>
        <pc:spChg chg="add mod">
          <ac:chgData name="Erick Moore" userId="96a732b2-26bb-45da-b8ee-37851dfdb22e" providerId="ADAL" clId="{0338421C-9D16-46A6-8528-A2CD3A9ABE50}" dt="2020-03-26T20:37:24.463" v="1979" actId="164"/>
          <ac:spMkLst>
            <pc:docMk/>
            <pc:sldMk cId="1000151505" sldId="3796"/>
            <ac:spMk id="28" creationId="{29958A8C-B29A-4700-9404-CF6023395273}"/>
          </ac:spMkLst>
        </pc:spChg>
        <pc:grpChg chg="add mod">
          <ac:chgData name="Erick Moore" userId="96a732b2-26bb-45da-b8ee-37851dfdb22e" providerId="ADAL" clId="{0338421C-9D16-46A6-8528-A2CD3A9ABE50}" dt="2020-03-26T20:37:34.109" v="1980" actId="1076"/>
          <ac:grpSpMkLst>
            <pc:docMk/>
            <pc:sldMk cId="1000151505" sldId="3796"/>
            <ac:grpSpMk id="2" creationId="{9D083AB6-6F61-4CAE-B0EB-B9E7B7F83C12}"/>
          </ac:grpSpMkLst>
        </pc:grpChg>
        <pc:grpChg chg="add mod">
          <ac:chgData name="Erick Moore" userId="96a732b2-26bb-45da-b8ee-37851dfdb22e" providerId="ADAL" clId="{0338421C-9D16-46A6-8528-A2CD3A9ABE50}" dt="2020-03-26T20:37:34.109" v="1980" actId="1076"/>
          <ac:grpSpMkLst>
            <pc:docMk/>
            <pc:sldMk cId="1000151505" sldId="3796"/>
            <ac:grpSpMk id="6" creationId="{49364367-4024-4749-8727-2607132FE38B}"/>
          </ac:grpSpMkLst>
        </pc:grpChg>
        <pc:grpChg chg="mod">
          <ac:chgData name="Erick Moore" userId="96a732b2-26bb-45da-b8ee-37851dfdb22e" providerId="ADAL" clId="{0338421C-9D16-46A6-8528-A2CD3A9ABE50}" dt="2020-03-26T20:37:34.109" v="1980" actId="1076"/>
          <ac:grpSpMkLst>
            <pc:docMk/>
            <pc:sldMk cId="1000151505" sldId="3796"/>
            <ac:grpSpMk id="8" creationId="{C7EA54AD-C7B0-4E51-8D12-FA8E7F902114}"/>
          </ac:grpSpMkLst>
        </pc:grpChg>
        <pc:grpChg chg="add mod">
          <ac:chgData name="Erick Moore" userId="96a732b2-26bb-45da-b8ee-37851dfdb22e" providerId="ADAL" clId="{0338421C-9D16-46A6-8528-A2CD3A9ABE50}" dt="2020-03-26T20:37:34.109" v="1980" actId="1076"/>
          <ac:grpSpMkLst>
            <pc:docMk/>
            <pc:sldMk cId="1000151505" sldId="3796"/>
            <ac:grpSpMk id="17" creationId="{ABE59716-3E65-430F-8231-BF2416ADE291}"/>
          </ac:grpSpMkLst>
        </pc:grpChg>
        <pc:grpChg chg="add mod">
          <ac:chgData name="Erick Moore" userId="96a732b2-26bb-45da-b8ee-37851dfdb22e" providerId="ADAL" clId="{0338421C-9D16-46A6-8528-A2CD3A9ABE50}" dt="2020-03-26T20:37:34.109" v="1980" actId="1076"/>
          <ac:grpSpMkLst>
            <pc:docMk/>
            <pc:sldMk cId="1000151505" sldId="3796"/>
            <ac:grpSpMk id="20" creationId="{AF559CE6-BDB8-4738-9649-C84187AA1ABD}"/>
          </ac:grpSpMkLst>
        </pc:grpChg>
        <pc:grpChg chg="add mod">
          <ac:chgData name="Erick Moore" userId="96a732b2-26bb-45da-b8ee-37851dfdb22e" providerId="ADAL" clId="{0338421C-9D16-46A6-8528-A2CD3A9ABE50}" dt="2020-03-26T20:37:34.109" v="1980" actId="1076"/>
          <ac:grpSpMkLst>
            <pc:docMk/>
            <pc:sldMk cId="1000151505" sldId="3796"/>
            <ac:grpSpMk id="24" creationId="{380D4527-92FC-4D9D-886C-4FB755B89618}"/>
          </ac:grpSpMkLst>
        </pc:grpChg>
        <pc:grpChg chg="add mod">
          <ac:chgData name="Erick Moore" userId="96a732b2-26bb-45da-b8ee-37851dfdb22e" providerId="ADAL" clId="{0338421C-9D16-46A6-8528-A2CD3A9ABE50}" dt="2020-03-26T20:37:34.109" v="1980" actId="1076"/>
          <ac:grpSpMkLst>
            <pc:docMk/>
            <pc:sldMk cId="1000151505" sldId="3796"/>
            <ac:grpSpMk id="30" creationId="{F05348D1-4213-41F3-943F-2CCAB16FB831}"/>
          </ac:grpSpMkLst>
        </pc:grpChg>
        <pc:grpChg chg="add mod">
          <ac:chgData name="Erick Moore" userId="96a732b2-26bb-45da-b8ee-37851dfdb22e" providerId="ADAL" clId="{0338421C-9D16-46A6-8528-A2CD3A9ABE50}" dt="2020-03-26T20:37:34.109" v="1980" actId="1076"/>
          <ac:grpSpMkLst>
            <pc:docMk/>
            <pc:sldMk cId="1000151505" sldId="3796"/>
            <ac:grpSpMk id="33" creationId="{01DFC023-C3E7-4E84-BE21-2CA7E1EA3EE9}"/>
          </ac:grpSpMkLst>
        </pc:grpChg>
        <pc:picChg chg="del">
          <ac:chgData name="Erick Moore" userId="96a732b2-26bb-45da-b8ee-37851dfdb22e" providerId="ADAL" clId="{0338421C-9D16-46A6-8528-A2CD3A9ABE50}" dt="2020-03-24T20:44:48.089" v="946" actId="478"/>
          <ac:picMkLst>
            <pc:docMk/>
            <pc:sldMk cId="1000151505" sldId="3796"/>
            <ac:picMk id="5" creationId="{1503A2E7-5CCB-416B-8F6B-D0784DB56FD0}"/>
          </ac:picMkLst>
        </pc:picChg>
        <pc:picChg chg="add mod">
          <ac:chgData name="Erick Moore" userId="96a732b2-26bb-45da-b8ee-37851dfdb22e" providerId="ADAL" clId="{0338421C-9D16-46A6-8528-A2CD3A9ABE50}" dt="2020-03-26T20:37:24.463" v="1979" actId="164"/>
          <ac:picMkLst>
            <pc:docMk/>
            <pc:sldMk cId="1000151505" sldId="3796"/>
            <ac:picMk id="29" creationId="{FC6DA482-589E-4621-80BA-671FEC628EE6}"/>
          </ac:picMkLst>
        </pc:picChg>
      </pc:sldChg>
      <pc:sldChg chg="del">
        <pc:chgData name="Erick Moore" userId="96a732b2-26bb-45da-b8ee-37851dfdb22e" providerId="ADAL" clId="{0338421C-9D16-46A6-8528-A2CD3A9ABE50}" dt="2020-03-27T14:58:34.074" v="3751" actId="2696"/>
        <pc:sldMkLst>
          <pc:docMk/>
          <pc:sldMk cId="3218578879" sldId="3797"/>
        </pc:sldMkLst>
      </pc:sldChg>
      <pc:sldChg chg="modSp add del">
        <pc:chgData name="Erick Moore" userId="96a732b2-26bb-45da-b8ee-37851dfdb22e" providerId="ADAL" clId="{0338421C-9D16-46A6-8528-A2CD3A9ABE50}" dt="2020-03-27T15:00:55.393" v="3797" actId="2696"/>
        <pc:sldMkLst>
          <pc:docMk/>
          <pc:sldMk cId="1809493459" sldId="3798"/>
        </pc:sldMkLst>
        <pc:spChg chg="mod">
          <ac:chgData name="Erick Moore" userId="96a732b2-26bb-45da-b8ee-37851dfdb22e" providerId="ADAL" clId="{0338421C-9D16-46A6-8528-A2CD3A9ABE50}" dt="2020-03-24T16:02:20.718" v="221" actId="20577"/>
          <ac:spMkLst>
            <pc:docMk/>
            <pc:sldMk cId="1809493459" sldId="3798"/>
            <ac:spMk id="3" creationId="{C22D59C2-2179-483F-B59A-53B9BF9F1952}"/>
          </ac:spMkLst>
        </pc:spChg>
      </pc:sldChg>
      <pc:sldChg chg="addSp modSp add ord modAnim modNotesTx">
        <pc:chgData name="Erick Moore" userId="96a732b2-26bb-45da-b8ee-37851dfdb22e" providerId="ADAL" clId="{0338421C-9D16-46A6-8528-A2CD3A9ABE50}" dt="2020-04-01T12:08:50.705" v="5092" actId="20577"/>
        <pc:sldMkLst>
          <pc:docMk/>
          <pc:sldMk cId="3324170087" sldId="3799"/>
        </pc:sldMkLst>
        <pc:spChg chg="mod">
          <ac:chgData name="Erick Moore" userId="96a732b2-26bb-45da-b8ee-37851dfdb22e" providerId="ADAL" clId="{0338421C-9D16-46A6-8528-A2CD3A9ABE50}" dt="2020-03-26T20:53:56.796" v="2040" actId="20577"/>
          <ac:spMkLst>
            <pc:docMk/>
            <pc:sldMk cId="3324170087" sldId="3799"/>
            <ac:spMk id="4" creationId="{528D9A12-71BC-4CBB-A872-E706804636BF}"/>
          </ac:spMkLst>
        </pc:spChg>
        <pc:spChg chg="mod">
          <ac:chgData name="Erick Moore" userId="96a732b2-26bb-45da-b8ee-37851dfdb22e" providerId="ADAL" clId="{0338421C-9D16-46A6-8528-A2CD3A9ABE50}" dt="2020-03-27T14:09:00.020" v="3007" actId="20577"/>
          <ac:spMkLst>
            <pc:docMk/>
            <pc:sldMk cId="3324170087" sldId="3799"/>
            <ac:spMk id="10" creationId="{5C1FFAAA-C55D-41BD-8119-96F437B9F113}"/>
          </ac:spMkLst>
        </pc:spChg>
        <pc:picChg chg="add mod">
          <ac:chgData name="Erick Moore" userId="96a732b2-26bb-45da-b8ee-37851dfdb22e" providerId="ADAL" clId="{0338421C-9D16-46A6-8528-A2CD3A9ABE50}" dt="2020-03-27T11:57:48.777" v="2434" actId="1076"/>
          <ac:picMkLst>
            <pc:docMk/>
            <pc:sldMk cId="3324170087" sldId="3799"/>
            <ac:picMk id="5" creationId="{6709FD5C-DF3B-4B90-B245-153EB6AC299B}"/>
          </ac:picMkLst>
        </pc:picChg>
      </pc:sldChg>
      <pc:sldChg chg="addSp delSp modSp add modAnim modNotesTx">
        <pc:chgData name="Erick Moore" userId="96a732b2-26bb-45da-b8ee-37851dfdb22e" providerId="ADAL" clId="{0338421C-9D16-46A6-8528-A2CD3A9ABE50}" dt="2020-04-01T12:08:53.010" v="5093" actId="20577"/>
        <pc:sldMkLst>
          <pc:docMk/>
          <pc:sldMk cId="1813062353" sldId="3800"/>
        </pc:sldMkLst>
        <pc:spChg chg="mod">
          <ac:chgData name="Erick Moore" userId="96a732b2-26bb-45da-b8ee-37851dfdb22e" providerId="ADAL" clId="{0338421C-9D16-46A6-8528-A2CD3A9ABE50}" dt="2020-03-25T17:57:07.464" v="1547" actId="20577"/>
          <ac:spMkLst>
            <pc:docMk/>
            <pc:sldMk cId="1813062353" sldId="3800"/>
            <ac:spMk id="4" creationId="{528D9A12-71BC-4CBB-A872-E706804636BF}"/>
          </ac:spMkLst>
        </pc:spChg>
        <pc:spChg chg="add mod">
          <ac:chgData name="Erick Moore" userId="96a732b2-26bb-45da-b8ee-37851dfdb22e" providerId="ADAL" clId="{0338421C-9D16-46A6-8528-A2CD3A9ABE50}" dt="2020-03-27T14:48:59.831" v="3639" actId="1035"/>
          <ac:spMkLst>
            <pc:docMk/>
            <pc:sldMk cId="1813062353" sldId="3800"/>
            <ac:spMk id="9" creationId="{A3A271AB-5139-4238-8E37-02840BAD20AF}"/>
          </ac:spMkLst>
        </pc:spChg>
        <pc:spChg chg="mod">
          <ac:chgData name="Erick Moore" userId="96a732b2-26bb-45da-b8ee-37851dfdb22e" providerId="ADAL" clId="{0338421C-9D16-46A6-8528-A2CD3A9ABE50}" dt="2020-03-27T18:37:48.550" v="5086" actId="20577"/>
          <ac:spMkLst>
            <pc:docMk/>
            <pc:sldMk cId="1813062353" sldId="3800"/>
            <ac:spMk id="10" creationId="{5C1FFAAA-C55D-41BD-8119-96F437B9F113}"/>
          </ac:spMkLst>
        </pc:spChg>
        <pc:picChg chg="add mod">
          <ac:chgData name="Erick Moore" userId="96a732b2-26bb-45da-b8ee-37851dfdb22e" providerId="ADAL" clId="{0338421C-9D16-46A6-8528-A2CD3A9ABE50}" dt="2020-03-27T14:46:34.146" v="3626" actId="1076"/>
          <ac:picMkLst>
            <pc:docMk/>
            <pc:sldMk cId="1813062353" sldId="3800"/>
            <ac:picMk id="3" creationId="{8B1D3EE8-9AC4-4C28-89C9-C072BF2F5B90}"/>
          </ac:picMkLst>
        </pc:picChg>
        <pc:picChg chg="add del mod">
          <ac:chgData name="Erick Moore" userId="96a732b2-26bb-45da-b8ee-37851dfdb22e" providerId="ADAL" clId="{0338421C-9D16-46A6-8528-A2CD3A9ABE50}" dt="2020-03-27T14:43:35.692" v="3332" actId="478"/>
          <ac:picMkLst>
            <pc:docMk/>
            <pc:sldMk cId="1813062353" sldId="3800"/>
            <ac:picMk id="5" creationId="{D9051E56-E4EA-4E3C-9505-915895150706}"/>
          </ac:picMkLst>
        </pc:picChg>
        <pc:picChg chg="add mod">
          <ac:chgData name="Erick Moore" userId="96a732b2-26bb-45da-b8ee-37851dfdb22e" providerId="ADAL" clId="{0338421C-9D16-46A6-8528-A2CD3A9ABE50}" dt="2020-03-27T14:46:26.816" v="3624" actId="14100"/>
          <ac:picMkLst>
            <pc:docMk/>
            <pc:sldMk cId="1813062353" sldId="3800"/>
            <ac:picMk id="7" creationId="{9ECEF4AB-6697-449E-94F3-6CD274DE4AB4}"/>
          </ac:picMkLst>
        </pc:picChg>
      </pc:sldChg>
      <pc:sldChg chg="add del">
        <pc:chgData name="Erick Moore" userId="96a732b2-26bb-45da-b8ee-37851dfdb22e" providerId="ADAL" clId="{0338421C-9D16-46A6-8528-A2CD3A9ABE50}" dt="2020-03-27T14:52:38.654" v="3688" actId="2696"/>
        <pc:sldMkLst>
          <pc:docMk/>
          <pc:sldMk cId="3002405219" sldId="3801"/>
        </pc:sldMkLst>
      </pc:sldChg>
      <pc:sldChg chg="addSp delSp modSp add delAnim modAnim modNotesTx">
        <pc:chgData name="Erick Moore" userId="96a732b2-26bb-45da-b8ee-37851dfdb22e" providerId="ADAL" clId="{0338421C-9D16-46A6-8528-A2CD3A9ABE50}" dt="2020-03-27T18:11:30.328" v="4849"/>
        <pc:sldMkLst>
          <pc:docMk/>
          <pc:sldMk cId="1763203537" sldId="3802"/>
        </pc:sldMkLst>
        <pc:spChg chg="add mod">
          <ac:chgData name="Erick Moore" userId="96a732b2-26bb-45da-b8ee-37851dfdb22e" providerId="ADAL" clId="{0338421C-9D16-46A6-8528-A2CD3A9ABE50}" dt="2020-03-26T20:49:40.949" v="2016" actId="14100"/>
          <ac:spMkLst>
            <pc:docMk/>
            <pc:sldMk cId="1763203537" sldId="3802"/>
            <ac:spMk id="2" creationId="{E5355D0A-6792-4E64-A3B3-863F01344537}"/>
          </ac:spMkLst>
        </pc:spChg>
        <pc:spChg chg="add mod">
          <ac:chgData name="Erick Moore" userId="96a732b2-26bb-45da-b8ee-37851dfdb22e" providerId="ADAL" clId="{0338421C-9D16-46A6-8528-A2CD3A9ABE50}" dt="2020-03-27T18:09:47.242" v="4836" actId="20577"/>
          <ac:spMkLst>
            <pc:docMk/>
            <pc:sldMk cId="1763203537" sldId="3802"/>
            <ac:spMk id="5" creationId="{79D35C37-5056-48D8-BDFF-B7E2B325E9BC}"/>
          </ac:spMkLst>
        </pc:spChg>
        <pc:spChg chg="add del mod">
          <ac:chgData name="Erick Moore" userId="96a732b2-26bb-45da-b8ee-37851dfdb22e" providerId="ADAL" clId="{0338421C-9D16-46A6-8528-A2CD3A9ABE50}" dt="2020-03-26T20:46:47.451" v="1994" actId="478"/>
          <ac:spMkLst>
            <pc:docMk/>
            <pc:sldMk cId="1763203537" sldId="3802"/>
            <ac:spMk id="6" creationId="{CA95B455-64F4-4C10-A207-7EB258119233}"/>
          </ac:spMkLst>
        </pc:spChg>
        <pc:spChg chg="mod">
          <ac:chgData name="Erick Moore" userId="96a732b2-26bb-45da-b8ee-37851dfdb22e" providerId="ADAL" clId="{0338421C-9D16-46A6-8528-A2CD3A9ABE50}" dt="2020-03-26T20:49:27.434" v="2014" actId="1076"/>
          <ac:spMkLst>
            <pc:docMk/>
            <pc:sldMk cId="1763203537" sldId="3802"/>
            <ac:spMk id="10" creationId="{5C1FFAAA-C55D-41BD-8119-96F437B9F113}"/>
          </ac:spMkLst>
        </pc:spChg>
        <pc:picChg chg="add del mod">
          <ac:chgData name="Erick Moore" userId="96a732b2-26bb-45da-b8ee-37851dfdb22e" providerId="ADAL" clId="{0338421C-9D16-46A6-8528-A2CD3A9ABE50}" dt="2020-03-26T12:08:13.225" v="1872" actId="478"/>
          <ac:picMkLst>
            <pc:docMk/>
            <pc:sldMk cId="1763203537" sldId="3802"/>
            <ac:picMk id="3" creationId="{59FCF93F-9C13-40FB-B93C-762DF65FC28D}"/>
          </ac:picMkLst>
        </pc:picChg>
        <pc:picChg chg="add mod">
          <ac:chgData name="Erick Moore" userId="96a732b2-26bb-45da-b8ee-37851dfdb22e" providerId="ADAL" clId="{0338421C-9D16-46A6-8528-A2CD3A9ABE50}" dt="2020-03-26T20:52:43.734" v="2024" actId="1440"/>
          <ac:picMkLst>
            <pc:docMk/>
            <pc:sldMk cId="1763203537" sldId="3802"/>
            <ac:picMk id="7" creationId="{32D2ECE1-B7B7-42FB-8B67-C23E318D9EAA}"/>
          </ac:picMkLst>
        </pc:picChg>
      </pc:sldChg>
      <pc:sldChg chg="modSp add modAnim modNotesTx">
        <pc:chgData name="Erick Moore" userId="96a732b2-26bb-45da-b8ee-37851dfdb22e" providerId="ADAL" clId="{0338421C-9D16-46A6-8528-A2CD3A9ABE50}" dt="2020-04-01T12:08:47.944" v="5091" actId="20577"/>
        <pc:sldMkLst>
          <pc:docMk/>
          <pc:sldMk cId="3375431086" sldId="3803"/>
        </pc:sldMkLst>
        <pc:spChg chg="mod">
          <ac:chgData name="Erick Moore" userId="96a732b2-26bb-45da-b8ee-37851dfdb22e" providerId="ADAL" clId="{0338421C-9D16-46A6-8528-A2CD3A9ABE50}" dt="2020-03-26T20:46:24.693" v="1991" actId="6549"/>
          <ac:spMkLst>
            <pc:docMk/>
            <pc:sldMk cId="3375431086" sldId="3803"/>
            <ac:spMk id="4" creationId="{528D9A12-71BC-4CBB-A872-E706804636BF}"/>
          </ac:spMkLst>
        </pc:spChg>
        <pc:spChg chg="mod">
          <ac:chgData name="Erick Moore" userId="96a732b2-26bb-45da-b8ee-37851dfdb22e" providerId="ADAL" clId="{0338421C-9D16-46A6-8528-A2CD3A9ABE50}" dt="2020-03-27T14:07:30.639" v="2907" actId="1076"/>
          <ac:spMkLst>
            <pc:docMk/>
            <pc:sldMk cId="3375431086" sldId="3803"/>
            <ac:spMk id="10" creationId="{5C1FFAAA-C55D-41BD-8119-96F437B9F113}"/>
          </ac:spMkLst>
        </pc:spChg>
        <pc:picChg chg="mod">
          <ac:chgData name="Erick Moore" userId="96a732b2-26bb-45da-b8ee-37851dfdb22e" providerId="ADAL" clId="{0338421C-9D16-46A6-8528-A2CD3A9ABE50}" dt="2020-03-25T21:56:09.170" v="1858" actId="14826"/>
          <ac:picMkLst>
            <pc:docMk/>
            <pc:sldMk cId="3375431086" sldId="3803"/>
            <ac:picMk id="3" creationId="{59FCF93F-9C13-40FB-B93C-762DF65FC28D}"/>
          </ac:picMkLst>
        </pc:picChg>
      </pc:sldChg>
      <pc:sldChg chg="modSp add modNotesTx">
        <pc:chgData name="Erick Moore" userId="96a732b2-26bb-45da-b8ee-37851dfdb22e" providerId="ADAL" clId="{0338421C-9D16-46A6-8528-A2CD3A9ABE50}" dt="2020-04-01T12:08:44.751" v="5090" actId="20577"/>
        <pc:sldMkLst>
          <pc:docMk/>
          <pc:sldMk cId="955615607" sldId="3804"/>
        </pc:sldMkLst>
        <pc:spChg chg="mod">
          <ac:chgData name="Erick Moore" userId="96a732b2-26bb-45da-b8ee-37851dfdb22e" providerId="ADAL" clId="{0338421C-9D16-46A6-8528-A2CD3A9ABE50}" dt="2020-03-26T20:46:13.402" v="1990" actId="20577"/>
          <ac:spMkLst>
            <pc:docMk/>
            <pc:sldMk cId="955615607" sldId="3804"/>
            <ac:spMk id="4" creationId="{528D9A12-71BC-4CBB-A872-E706804636BF}"/>
          </ac:spMkLst>
        </pc:spChg>
      </pc:sldChg>
      <pc:sldChg chg="modSp">
        <pc:chgData name="Erick Moore" userId="96a732b2-26bb-45da-b8ee-37851dfdb22e" providerId="ADAL" clId="{0338421C-9D16-46A6-8528-A2CD3A9ABE50}" dt="2020-03-27T13:27:53.611" v="2479" actId="20577"/>
        <pc:sldMkLst>
          <pc:docMk/>
          <pc:sldMk cId="2619239301" sldId="3805"/>
        </pc:sldMkLst>
        <pc:spChg chg="mod">
          <ac:chgData name="Erick Moore" userId="96a732b2-26bb-45da-b8ee-37851dfdb22e" providerId="ADAL" clId="{0338421C-9D16-46A6-8528-A2CD3A9ABE50}" dt="2020-03-27T13:27:53.611" v="2479" actId="20577"/>
          <ac:spMkLst>
            <pc:docMk/>
            <pc:sldMk cId="2619239301" sldId="3805"/>
            <ac:spMk id="2" creationId="{F02D561A-051E-4A8F-9404-C25BFB866C92}"/>
          </ac:spMkLst>
        </pc:spChg>
      </pc:sldChg>
      <pc:sldChg chg="addSp delSp modSp delAnim modAnim modNotesTx">
        <pc:chgData name="Erick Moore" userId="96a732b2-26bb-45da-b8ee-37851dfdb22e" providerId="ADAL" clId="{0338421C-9D16-46A6-8528-A2CD3A9ABE50}" dt="2020-03-27T15:15:38.242" v="4048"/>
        <pc:sldMkLst>
          <pc:docMk/>
          <pc:sldMk cId="2007083688" sldId="3806"/>
        </pc:sldMkLst>
        <pc:spChg chg="add mod">
          <ac:chgData name="Erick Moore" userId="96a732b2-26bb-45da-b8ee-37851dfdb22e" providerId="ADAL" clId="{0338421C-9D16-46A6-8528-A2CD3A9ABE50}" dt="2020-03-27T13:42:45.180" v="2787" actId="14861"/>
          <ac:spMkLst>
            <pc:docMk/>
            <pc:sldMk cId="2007083688" sldId="3806"/>
            <ac:spMk id="2" creationId="{8BEA1F9A-603C-4FC6-8E23-FE49259B3DF0}"/>
          </ac:spMkLst>
        </pc:spChg>
        <pc:spChg chg="add mod">
          <ac:chgData name="Erick Moore" userId="96a732b2-26bb-45da-b8ee-37851dfdb22e" providerId="ADAL" clId="{0338421C-9D16-46A6-8528-A2CD3A9ABE50}" dt="2020-03-27T13:42:45.180" v="2787" actId="14861"/>
          <ac:spMkLst>
            <pc:docMk/>
            <pc:sldMk cId="2007083688" sldId="3806"/>
            <ac:spMk id="3" creationId="{39221F24-4FF1-4C39-8A3F-D6950BC4CDA9}"/>
          </ac:spMkLst>
        </pc:spChg>
        <pc:spChg chg="mod">
          <ac:chgData name="Erick Moore" userId="96a732b2-26bb-45da-b8ee-37851dfdb22e" providerId="ADAL" clId="{0338421C-9D16-46A6-8528-A2CD3A9ABE50}" dt="2020-03-27T13:32:17.411" v="2580" actId="20577"/>
          <ac:spMkLst>
            <pc:docMk/>
            <pc:sldMk cId="2007083688" sldId="3806"/>
            <ac:spMk id="4" creationId="{528D9A12-71BC-4CBB-A872-E706804636BF}"/>
          </ac:spMkLst>
        </pc:spChg>
        <pc:spChg chg="add del mod">
          <ac:chgData name="Erick Moore" userId="96a732b2-26bb-45da-b8ee-37851dfdb22e" providerId="ADAL" clId="{0338421C-9D16-46A6-8528-A2CD3A9ABE50}" dt="2020-03-27T13:31:54.163" v="2549" actId="478"/>
          <ac:spMkLst>
            <pc:docMk/>
            <pc:sldMk cId="2007083688" sldId="3806"/>
            <ac:spMk id="5" creationId="{4F45D7B7-4249-4FAC-B36D-C765112CF5F8}"/>
          </ac:spMkLst>
        </pc:spChg>
        <pc:spChg chg="add mod">
          <ac:chgData name="Erick Moore" userId="96a732b2-26bb-45da-b8ee-37851dfdb22e" providerId="ADAL" clId="{0338421C-9D16-46A6-8528-A2CD3A9ABE50}" dt="2020-03-27T13:42:45.180" v="2787" actId="14861"/>
          <ac:spMkLst>
            <pc:docMk/>
            <pc:sldMk cId="2007083688" sldId="3806"/>
            <ac:spMk id="6" creationId="{2CDFF21A-5BD6-4DAE-843A-CE236091FF53}"/>
          </ac:spMkLst>
        </pc:spChg>
        <pc:spChg chg="add mod">
          <ac:chgData name="Erick Moore" userId="96a732b2-26bb-45da-b8ee-37851dfdb22e" providerId="ADAL" clId="{0338421C-9D16-46A6-8528-A2CD3A9ABE50}" dt="2020-03-27T13:42:45.180" v="2787" actId="14861"/>
          <ac:spMkLst>
            <pc:docMk/>
            <pc:sldMk cId="2007083688" sldId="3806"/>
            <ac:spMk id="7" creationId="{77FCCD75-5FDB-4D00-8546-525743CAF82C}"/>
          </ac:spMkLst>
        </pc:spChg>
        <pc:spChg chg="add mod">
          <ac:chgData name="Erick Moore" userId="96a732b2-26bb-45da-b8ee-37851dfdb22e" providerId="ADAL" clId="{0338421C-9D16-46A6-8528-A2CD3A9ABE50}" dt="2020-03-27T15:13:02.733" v="4028" actId="20577"/>
          <ac:spMkLst>
            <pc:docMk/>
            <pc:sldMk cId="2007083688" sldId="3806"/>
            <ac:spMk id="8" creationId="{8AD1CE91-8312-4964-B3D0-B4714A30654B}"/>
          </ac:spMkLst>
        </pc:spChg>
        <pc:spChg chg="add mod">
          <ac:chgData name="Erick Moore" userId="96a732b2-26bb-45da-b8ee-37851dfdb22e" providerId="ADAL" clId="{0338421C-9D16-46A6-8528-A2CD3A9ABE50}" dt="2020-03-27T13:42:45.180" v="2787" actId="14861"/>
          <ac:spMkLst>
            <pc:docMk/>
            <pc:sldMk cId="2007083688" sldId="3806"/>
            <ac:spMk id="9" creationId="{F5E9BC69-8DF3-46E0-A4FB-0B1479E028F0}"/>
          </ac:spMkLst>
        </pc:spChg>
        <pc:spChg chg="del">
          <ac:chgData name="Erick Moore" userId="96a732b2-26bb-45da-b8ee-37851dfdb22e" providerId="ADAL" clId="{0338421C-9D16-46A6-8528-A2CD3A9ABE50}" dt="2020-03-27T13:31:06.672" v="2522" actId="478"/>
          <ac:spMkLst>
            <pc:docMk/>
            <pc:sldMk cId="2007083688" sldId="3806"/>
            <ac:spMk id="10" creationId="{5C1FFAAA-C55D-41BD-8119-96F437B9F113}"/>
          </ac:spMkLst>
        </pc:spChg>
        <pc:spChg chg="add mod">
          <ac:chgData name="Erick Moore" userId="96a732b2-26bb-45da-b8ee-37851dfdb22e" providerId="ADAL" clId="{0338421C-9D16-46A6-8528-A2CD3A9ABE50}" dt="2020-03-27T13:42:45.180" v="2787" actId="14861"/>
          <ac:spMkLst>
            <pc:docMk/>
            <pc:sldMk cId="2007083688" sldId="3806"/>
            <ac:spMk id="11" creationId="{88E7FD88-394D-4856-90CC-E2C27E6BD0DD}"/>
          </ac:spMkLst>
        </pc:spChg>
        <pc:spChg chg="add mod">
          <ac:chgData name="Erick Moore" userId="96a732b2-26bb-45da-b8ee-37851dfdb22e" providerId="ADAL" clId="{0338421C-9D16-46A6-8528-A2CD3A9ABE50}" dt="2020-03-27T13:38:32.590" v="2727" actId="164"/>
          <ac:spMkLst>
            <pc:docMk/>
            <pc:sldMk cId="2007083688" sldId="3806"/>
            <ac:spMk id="12" creationId="{1CCC39CA-7BAC-49E2-B8E6-A7CBB675F4A9}"/>
          </ac:spMkLst>
        </pc:spChg>
        <pc:spChg chg="add mod">
          <ac:chgData name="Erick Moore" userId="96a732b2-26bb-45da-b8ee-37851dfdb22e" providerId="ADAL" clId="{0338421C-9D16-46A6-8528-A2CD3A9ABE50}" dt="2020-03-27T13:38:42.251" v="2729" actId="164"/>
          <ac:spMkLst>
            <pc:docMk/>
            <pc:sldMk cId="2007083688" sldId="3806"/>
            <ac:spMk id="13" creationId="{7E30E825-92BC-4351-A0A1-3877AB0563BA}"/>
          </ac:spMkLst>
        </pc:spChg>
        <pc:spChg chg="add mod">
          <ac:chgData name="Erick Moore" userId="96a732b2-26bb-45da-b8ee-37851dfdb22e" providerId="ADAL" clId="{0338421C-9D16-46A6-8528-A2CD3A9ABE50}" dt="2020-03-27T13:38:42.251" v="2729" actId="164"/>
          <ac:spMkLst>
            <pc:docMk/>
            <pc:sldMk cId="2007083688" sldId="3806"/>
            <ac:spMk id="14" creationId="{153E1932-E67B-4E94-A6E2-334D9602F7F6}"/>
          </ac:spMkLst>
        </pc:spChg>
        <pc:spChg chg="add mod">
          <ac:chgData name="Erick Moore" userId="96a732b2-26bb-45da-b8ee-37851dfdb22e" providerId="ADAL" clId="{0338421C-9D16-46A6-8528-A2CD3A9ABE50}" dt="2020-03-27T13:38:32.590" v="2727" actId="164"/>
          <ac:spMkLst>
            <pc:docMk/>
            <pc:sldMk cId="2007083688" sldId="3806"/>
            <ac:spMk id="15" creationId="{05C25B4A-B40C-45F1-88DE-46E40E67548F}"/>
          </ac:spMkLst>
        </pc:spChg>
        <pc:spChg chg="add mod">
          <ac:chgData name="Erick Moore" userId="96a732b2-26bb-45da-b8ee-37851dfdb22e" providerId="ADAL" clId="{0338421C-9D16-46A6-8528-A2CD3A9ABE50}" dt="2020-03-27T13:38:32.590" v="2727" actId="164"/>
          <ac:spMkLst>
            <pc:docMk/>
            <pc:sldMk cId="2007083688" sldId="3806"/>
            <ac:spMk id="16" creationId="{8DA2E133-D3CF-41EF-8BA9-1B8DB05AE242}"/>
          </ac:spMkLst>
        </pc:spChg>
        <pc:spChg chg="add mod">
          <ac:chgData name="Erick Moore" userId="96a732b2-26bb-45da-b8ee-37851dfdb22e" providerId="ADAL" clId="{0338421C-9D16-46A6-8528-A2CD3A9ABE50}" dt="2020-03-27T13:42:30.327" v="2786" actId="14861"/>
          <ac:spMkLst>
            <pc:docMk/>
            <pc:sldMk cId="2007083688" sldId="3806"/>
            <ac:spMk id="17" creationId="{FBAB9D3C-D55E-4DB2-83E0-0B4056B57A4A}"/>
          </ac:spMkLst>
        </pc:spChg>
        <pc:spChg chg="add mod">
          <ac:chgData name="Erick Moore" userId="96a732b2-26bb-45da-b8ee-37851dfdb22e" providerId="ADAL" clId="{0338421C-9D16-46A6-8528-A2CD3A9ABE50}" dt="2020-03-27T13:42:30.327" v="2786" actId="14861"/>
          <ac:spMkLst>
            <pc:docMk/>
            <pc:sldMk cId="2007083688" sldId="3806"/>
            <ac:spMk id="18" creationId="{9B8A9290-1F5C-498E-B327-DFBD6A5878E8}"/>
          </ac:spMkLst>
        </pc:spChg>
        <pc:spChg chg="add mod">
          <ac:chgData name="Erick Moore" userId="96a732b2-26bb-45da-b8ee-37851dfdb22e" providerId="ADAL" clId="{0338421C-9D16-46A6-8528-A2CD3A9ABE50}" dt="2020-03-27T13:40:31.449" v="2748" actId="1076"/>
          <ac:spMkLst>
            <pc:docMk/>
            <pc:sldMk cId="2007083688" sldId="3806"/>
            <ac:spMk id="21" creationId="{359BC4AF-4EEC-4012-86E2-2C44AC3D1FD8}"/>
          </ac:spMkLst>
        </pc:spChg>
        <pc:spChg chg="add mod">
          <ac:chgData name="Erick Moore" userId="96a732b2-26bb-45da-b8ee-37851dfdb22e" providerId="ADAL" clId="{0338421C-9D16-46A6-8528-A2CD3A9ABE50}" dt="2020-03-27T13:40:04.173" v="2743" actId="1076"/>
          <ac:spMkLst>
            <pc:docMk/>
            <pc:sldMk cId="2007083688" sldId="3806"/>
            <ac:spMk id="22" creationId="{1D51C393-4EDB-4CA5-AF74-76AFC66C6645}"/>
          </ac:spMkLst>
        </pc:spChg>
        <pc:spChg chg="add mod">
          <ac:chgData name="Erick Moore" userId="96a732b2-26bb-45da-b8ee-37851dfdb22e" providerId="ADAL" clId="{0338421C-9D16-46A6-8528-A2CD3A9ABE50}" dt="2020-03-27T13:40:19.982" v="2746" actId="1076"/>
          <ac:spMkLst>
            <pc:docMk/>
            <pc:sldMk cId="2007083688" sldId="3806"/>
            <ac:spMk id="23" creationId="{C7473C1D-452B-45CF-8FDA-C1FAC83FF831}"/>
          </ac:spMkLst>
        </pc:spChg>
        <pc:spChg chg="add mod">
          <ac:chgData name="Erick Moore" userId="96a732b2-26bb-45da-b8ee-37851dfdb22e" providerId="ADAL" clId="{0338421C-9D16-46A6-8528-A2CD3A9ABE50}" dt="2020-03-27T13:40:39.377" v="2750" actId="1076"/>
          <ac:spMkLst>
            <pc:docMk/>
            <pc:sldMk cId="2007083688" sldId="3806"/>
            <ac:spMk id="24" creationId="{20EA8D09-3CF0-4A99-809F-8A9424A1A2CE}"/>
          </ac:spMkLst>
        </pc:spChg>
        <pc:spChg chg="add mod">
          <ac:chgData name="Erick Moore" userId="96a732b2-26bb-45da-b8ee-37851dfdb22e" providerId="ADAL" clId="{0338421C-9D16-46A6-8528-A2CD3A9ABE50}" dt="2020-03-27T13:40:45.699" v="2752" actId="1076"/>
          <ac:spMkLst>
            <pc:docMk/>
            <pc:sldMk cId="2007083688" sldId="3806"/>
            <ac:spMk id="25" creationId="{F5245C6E-C8BE-4C38-9519-055E3C2E2381}"/>
          </ac:spMkLst>
        </pc:spChg>
        <pc:spChg chg="add mod ord">
          <ac:chgData name="Erick Moore" userId="96a732b2-26bb-45da-b8ee-37851dfdb22e" providerId="ADAL" clId="{0338421C-9D16-46A6-8528-A2CD3A9ABE50}" dt="2020-03-27T13:42:17.036" v="2785" actId="14861"/>
          <ac:spMkLst>
            <pc:docMk/>
            <pc:sldMk cId="2007083688" sldId="3806"/>
            <ac:spMk id="26" creationId="{240B2336-EDE4-44CA-BA42-A36B77BA6CB9}"/>
          </ac:spMkLst>
        </pc:spChg>
        <pc:spChg chg="add mod">
          <ac:chgData name="Erick Moore" userId="96a732b2-26bb-45da-b8ee-37851dfdb22e" providerId="ADAL" clId="{0338421C-9D16-46A6-8528-A2CD3A9ABE50}" dt="2020-03-27T13:43:34.627" v="2810" actId="1076"/>
          <ac:spMkLst>
            <pc:docMk/>
            <pc:sldMk cId="2007083688" sldId="3806"/>
            <ac:spMk id="27" creationId="{FE39D320-E7B3-408D-B099-3318E0FB3262}"/>
          </ac:spMkLst>
        </pc:spChg>
        <pc:spChg chg="add mod">
          <ac:chgData name="Erick Moore" userId="96a732b2-26bb-45da-b8ee-37851dfdb22e" providerId="ADAL" clId="{0338421C-9D16-46A6-8528-A2CD3A9ABE50}" dt="2020-03-27T13:43:50.038" v="2818" actId="1076"/>
          <ac:spMkLst>
            <pc:docMk/>
            <pc:sldMk cId="2007083688" sldId="3806"/>
            <ac:spMk id="28" creationId="{13CBD6B0-BDB7-4CA7-9B2B-74E280337FF8}"/>
          </ac:spMkLst>
        </pc:spChg>
        <pc:grpChg chg="add mod">
          <ac:chgData name="Erick Moore" userId="96a732b2-26bb-45da-b8ee-37851dfdb22e" providerId="ADAL" clId="{0338421C-9D16-46A6-8528-A2CD3A9ABE50}" dt="2020-03-27T13:42:53.403" v="2788" actId="14861"/>
          <ac:grpSpMkLst>
            <pc:docMk/>
            <pc:sldMk cId="2007083688" sldId="3806"/>
            <ac:grpSpMk id="19" creationId="{7E12F648-6921-4967-A0EC-ECFFE6946D39}"/>
          </ac:grpSpMkLst>
        </pc:grpChg>
        <pc:grpChg chg="add mod">
          <ac:chgData name="Erick Moore" userId="96a732b2-26bb-45da-b8ee-37851dfdb22e" providerId="ADAL" clId="{0338421C-9D16-46A6-8528-A2CD3A9ABE50}" dt="2020-03-27T13:42:53.403" v="2788" actId="14861"/>
          <ac:grpSpMkLst>
            <pc:docMk/>
            <pc:sldMk cId="2007083688" sldId="3806"/>
            <ac:grpSpMk id="20" creationId="{EA2CC628-119E-4529-ABA2-BA8D288416AA}"/>
          </ac:grpSpMkLst>
        </pc:grpChg>
      </pc:sldChg>
      <pc:sldChg chg="addSp modSp add modTransition modAnim modNotesTx">
        <pc:chgData name="Erick Moore" userId="96a732b2-26bb-45da-b8ee-37851dfdb22e" providerId="ADAL" clId="{0338421C-9D16-46A6-8528-A2CD3A9ABE50}" dt="2020-04-01T12:08:57.616" v="5094" actId="20577"/>
        <pc:sldMkLst>
          <pc:docMk/>
          <pc:sldMk cId="2573624600" sldId="3807"/>
        </pc:sldMkLst>
        <pc:spChg chg="add mod ord">
          <ac:chgData name="Erick Moore" userId="96a732b2-26bb-45da-b8ee-37851dfdb22e" providerId="ADAL" clId="{0338421C-9D16-46A6-8528-A2CD3A9ABE50}" dt="2020-03-27T15:17:39.904" v="4066" actId="166"/>
          <ac:spMkLst>
            <pc:docMk/>
            <pc:sldMk cId="2573624600" sldId="3807"/>
            <ac:spMk id="6" creationId="{D342E81C-9D78-4056-B1FD-A97B4998F652}"/>
          </ac:spMkLst>
        </pc:spChg>
      </pc:sldChg>
      <pc:sldChg chg="addSp delSp modSp modAnim modNotesTx">
        <pc:chgData name="Erick Moore" userId="96a732b2-26bb-45da-b8ee-37851dfdb22e" providerId="ADAL" clId="{0338421C-9D16-46A6-8528-A2CD3A9ABE50}" dt="2020-04-01T12:09:40.720" v="5096" actId="20577"/>
        <pc:sldMkLst>
          <pc:docMk/>
          <pc:sldMk cId="362319944" sldId="3808"/>
        </pc:sldMkLst>
        <pc:spChg chg="del">
          <ac:chgData name="Erick Moore" userId="96a732b2-26bb-45da-b8ee-37851dfdb22e" providerId="ADAL" clId="{0338421C-9D16-46A6-8528-A2CD3A9ABE50}" dt="2020-03-27T14:58:53.727" v="3775" actId="478"/>
          <ac:spMkLst>
            <pc:docMk/>
            <pc:sldMk cId="362319944" sldId="3808"/>
            <ac:spMk id="2" creationId="{8BEA1F9A-603C-4FC6-8E23-FE49259B3DF0}"/>
          </ac:spMkLst>
        </pc:spChg>
        <pc:spChg chg="del">
          <ac:chgData name="Erick Moore" userId="96a732b2-26bb-45da-b8ee-37851dfdb22e" providerId="ADAL" clId="{0338421C-9D16-46A6-8528-A2CD3A9ABE50}" dt="2020-03-27T14:58:53.727" v="3775" actId="478"/>
          <ac:spMkLst>
            <pc:docMk/>
            <pc:sldMk cId="362319944" sldId="3808"/>
            <ac:spMk id="3" creationId="{39221F24-4FF1-4C39-8A3F-D6950BC4CDA9}"/>
          </ac:spMkLst>
        </pc:spChg>
        <pc:spChg chg="mod">
          <ac:chgData name="Erick Moore" userId="96a732b2-26bb-45da-b8ee-37851dfdb22e" providerId="ADAL" clId="{0338421C-9D16-46A6-8528-A2CD3A9ABE50}" dt="2020-03-27T15:00:28.073" v="3796" actId="6549"/>
          <ac:spMkLst>
            <pc:docMk/>
            <pc:sldMk cId="362319944" sldId="3808"/>
            <ac:spMk id="4" creationId="{528D9A12-71BC-4CBB-A872-E706804636BF}"/>
          </ac:spMkLst>
        </pc:spChg>
        <pc:spChg chg="del">
          <ac:chgData name="Erick Moore" userId="96a732b2-26bb-45da-b8ee-37851dfdb22e" providerId="ADAL" clId="{0338421C-9D16-46A6-8528-A2CD3A9ABE50}" dt="2020-03-27T14:58:53.727" v="3775" actId="478"/>
          <ac:spMkLst>
            <pc:docMk/>
            <pc:sldMk cId="362319944" sldId="3808"/>
            <ac:spMk id="6" creationId="{2CDFF21A-5BD6-4DAE-843A-CE236091FF53}"/>
          </ac:spMkLst>
        </pc:spChg>
        <pc:spChg chg="del">
          <ac:chgData name="Erick Moore" userId="96a732b2-26bb-45da-b8ee-37851dfdb22e" providerId="ADAL" clId="{0338421C-9D16-46A6-8528-A2CD3A9ABE50}" dt="2020-03-27T14:58:51.461" v="3774" actId="478"/>
          <ac:spMkLst>
            <pc:docMk/>
            <pc:sldMk cId="362319944" sldId="3808"/>
            <ac:spMk id="7" creationId="{77FCCD75-5FDB-4D00-8546-525743CAF82C}"/>
          </ac:spMkLst>
        </pc:spChg>
        <pc:spChg chg="del">
          <ac:chgData name="Erick Moore" userId="96a732b2-26bb-45da-b8ee-37851dfdb22e" providerId="ADAL" clId="{0338421C-9D16-46A6-8528-A2CD3A9ABE50}" dt="2020-03-27T14:58:53.727" v="3775" actId="478"/>
          <ac:spMkLst>
            <pc:docMk/>
            <pc:sldMk cId="362319944" sldId="3808"/>
            <ac:spMk id="9" creationId="{F5E9BC69-8DF3-46E0-A4FB-0B1479E028F0}"/>
          </ac:spMkLst>
        </pc:spChg>
        <pc:spChg chg="del">
          <ac:chgData name="Erick Moore" userId="96a732b2-26bb-45da-b8ee-37851dfdb22e" providerId="ADAL" clId="{0338421C-9D16-46A6-8528-A2CD3A9ABE50}" dt="2020-03-27T14:58:53.727" v="3775" actId="478"/>
          <ac:spMkLst>
            <pc:docMk/>
            <pc:sldMk cId="362319944" sldId="3808"/>
            <ac:spMk id="11" creationId="{88E7FD88-394D-4856-90CC-E2C27E6BD0DD}"/>
          </ac:spMkLst>
        </pc:spChg>
        <pc:spChg chg="del">
          <ac:chgData name="Erick Moore" userId="96a732b2-26bb-45da-b8ee-37851dfdb22e" providerId="ADAL" clId="{0338421C-9D16-46A6-8528-A2CD3A9ABE50}" dt="2020-03-27T14:58:53.727" v="3775" actId="478"/>
          <ac:spMkLst>
            <pc:docMk/>
            <pc:sldMk cId="362319944" sldId="3808"/>
            <ac:spMk id="17" creationId="{FBAB9D3C-D55E-4DB2-83E0-0B4056B57A4A}"/>
          </ac:spMkLst>
        </pc:spChg>
        <pc:spChg chg="del">
          <ac:chgData name="Erick Moore" userId="96a732b2-26bb-45da-b8ee-37851dfdb22e" providerId="ADAL" clId="{0338421C-9D16-46A6-8528-A2CD3A9ABE50}" dt="2020-03-27T14:58:53.727" v="3775" actId="478"/>
          <ac:spMkLst>
            <pc:docMk/>
            <pc:sldMk cId="362319944" sldId="3808"/>
            <ac:spMk id="18" creationId="{9B8A9290-1F5C-498E-B327-DFBD6A5878E8}"/>
          </ac:spMkLst>
        </pc:spChg>
        <pc:spChg chg="del">
          <ac:chgData name="Erick Moore" userId="96a732b2-26bb-45da-b8ee-37851dfdb22e" providerId="ADAL" clId="{0338421C-9D16-46A6-8528-A2CD3A9ABE50}" dt="2020-03-27T14:58:53.727" v="3775" actId="478"/>
          <ac:spMkLst>
            <pc:docMk/>
            <pc:sldMk cId="362319944" sldId="3808"/>
            <ac:spMk id="21" creationId="{359BC4AF-4EEC-4012-86E2-2C44AC3D1FD8}"/>
          </ac:spMkLst>
        </pc:spChg>
        <pc:spChg chg="del">
          <ac:chgData name="Erick Moore" userId="96a732b2-26bb-45da-b8ee-37851dfdb22e" providerId="ADAL" clId="{0338421C-9D16-46A6-8528-A2CD3A9ABE50}" dt="2020-03-27T14:58:53.727" v="3775" actId="478"/>
          <ac:spMkLst>
            <pc:docMk/>
            <pc:sldMk cId="362319944" sldId="3808"/>
            <ac:spMk id="22" creationId="{1D51C393-4EDB-4CA5-AF74-76AFC66C6645}"/>
          </ac:spMkLst>
        </pc:spChg>
        <pc:spChg chg="del">
          <ac:chgData name="Erick Moore" userId="96a732b2-26bb-45da-b8ee-37851dfdb22e" providerId="ADAL" clId="{0338421C-9D16-46A6-8528-A2CD3A9ABE50}" dt="2020-03-27T14:58:53.727" v="3775" actId="478"/>
          <ac:spMkLst>
            <pc:docMk/>
            <pc:sldMk cId="362319944" sldId="3808"/>
            <ac:spMk id="23" creationId="{C7473C1D-452B-45CF-8FDA-C1FAC83FF831}"/>
          </ac:spMkLst>
        </pc:spChg>
        <pc:spChg chg="del">
          <ac:chgData name="Erick Moore" userId="96a732b2-26bb-45da-b8ee-37851dfdb22e" providerId="ADAL" clId="{0338421C-9D16-46A6-8528-A2CD3A9ABE50}" dt="2020-03-27T14:58:53.727" v="3775" actId="478"/>
          <ac:spMkLst>
            <pc:docMk/>
            <pc:sldMk cId="362319944" sldId="3808"/>
            <ac:spMk id="24" creationId="{20EA8D09-3CF0-4A99-809F-8A9424A1A2CE}"/>
          </ac:spMkLst>
        </pc:spChg>
        <pc:spChg chg="del">
          <ac:chgData name="Erick Moore" userId="96a732b2-26bb-45da-b8ee-37851dfdb22e" providerId="ADAL" clId="{0338421C-9D16-46A6-8528-A2CD3A9ABE50}" dt="2020-03-27T14:58:53.727" v="3775" actId="478"/>
          <ac:spMkLst>
            <pc:docMk/>
            <pc:sldMk cId="362319944" sldId="3808"/>
            <ac:spMk id="25" creationId="{F5245C6E-C8BE-4C38-9519-055E3C2E2381}"/>
          </ac:spMkLst>
        </pc:spChg>
        <pc:spChg chg="del">
          <ac:chgData name="Erick Moore" userId="96a732b2-26bb-45da-b8ee-37851dfdb22e" providerId="ADAL" clId="{0338421C-9D16-46A6-8528-A2CD3A9ABE50}" dt="2020-03-27T14:58:53.727" v="3775" actId="478"/>
          <ac:spMkLst>
            <pc:docMk/>
            <pc:sldMk cId="362319944" sldId="3808"/>
            <ac:spMk id="26" creationId="{240B2336-EDE4-44CA-BA42-A36B77BA6CB9}"/>
          </ac:spMkLst>
        </pc:spChg>
        <pc:spChg chg="del">
          <ac:chgData name="Erick Moore" userId="96a732b2-26bb-45da-b8ee-37851dfdb22e" providerId="ADAL" clId="{0338421C-9D16-46A6-8528-A2CD3A9ABE50}" dt="2020-03-27T14:58:53.727" v="3775" actId="478"/>
          <ac:spMkLst>
            <pc:docMk/>
            <pc:sldMk cId="362319944" sldId="3808"/>
            <ac:spMk id="27" creationId="{FE39D320-E7B3-408D-B099-3318E0FB3262}"/>
          </ac:spMkLst>
        </pc:spChg>
        <pc:spChg chg="del">
          <ac:chgData name="Erick Moore" userId="96a732b2-26bb-45da-b8ee-37851dfdb22e" providerId="ADAL" clId="{0338421C-9D16-46A6-8528-A2CD3A9ABE50}" dt="2020-03-27T14:58:53.727" v="3775" actId="478"/>
          <ac:spMkLst>
            <pc:docMk/>
            <pc:sldMk cId="362319944" sldId="3808"/>
            <ac:spMk id="28" creationId="{13CBD6B0-BDB7-4CA7-9B2B-74E280337FF8}"/>
          </ac:spMkLst>
        </pc:spChg>
        <pc:spChg chg="add mod">
          <ac:chgData name="Erick Moore" userId="96a732b2-26bb-45da-b8ee-37851dfdb22e" providerId="ADAL" clId="{0338421C-9D16-46A6-8528-A2CD3A9ABE50}" dt="2020-03-27T15:21:16.468" v="4321" actId="20577"/>
          <ac:spMkLst>
            <pc:docMk/>
            <pc:sldMk cId="362319944" sldId="3808"/>
            <ac:spMk id="29" creationId="{3826F3DF-5421-4979-B595-315E5BDB23A4}"/>
          </ac:spMkLst>
        </pc:spChg>
        <pc:grpChg chg="del">
          <ac:chgData name="Erick Moore" userId="96a732b2-26bb-45da-b8ee-37851dfdb22e" providerId="ADAL" clId="{0338421C-9D16-46A6-8528-A2CD3A9ABE50}" dt="2020-03-27T14:58:53.727" v="3775" actId="478"/>
          <ac:grpSpMkLst>
            <pc:docMk/>
            <pc:sldMk cId="362319944" sldId="3808"/>
            <ac:grpSpMk id="19" creationId="{7E12F648-6921-4967-A0EC-ECFFE6946D39}"/>
          </ac:grpSpMkLst>
        </pc:grpChg>
        <pc:grpChg chg="del">
          <ac:chgData name="Erick Moore" userId="96a732b2-26bb-45da-b8ee-37851dfdb22e" providerId="ADAL" clId="{0338421C-9D16-46A6-8528-A2CD3A9ABE50}" dt="2020-03-27T14:58:53.727" v="3775" actId="478"/>
          <ac:grpSpMkLst>
            <pc:docMk/>
            <pc:sldMk cId="362319944" sldId="3808"/>
            <ac:grpSpMk id="20" creationId="{EA2CC628-119E-4529-ABA2-BA8D288416AA}"/>
          </ac:grpSpMkLst>
        </pc:grpChg>
        <pc:picChg chg="add mod">
          <ac:chgData name="Erick Moore" userId="96a732b2-26bb-45da-b8ee-37851dfdb22e" providerId="ADAL" clId="{0338421C-9D16-46A6-8528-A2CD3A9ABE50}" dt="2020-03-27T15:16:53.918" v="4055" actId="1076"/>
          <ac:picMkLst>
            <pc:docMk/>
            <pc:sldMk cId="362319944" sldId="3808"/>
            <ac:picMk id="10" creationId="{981D7D45-557A-4A34-9856-CCBE6B056F5B}"/>
          </ac:picMkLst>
        </pc:picChg>
      </pc:sldChg>
      <pc:sldChg chg="addSp modSp add modAnim">
        <pc:chgData name="Erick Moore" userId="96a732b2-26bb-45da-b8ee-37851dfdb22e" providerId="ADAL" clId="{0338421C-9D16-46A6-8528-A2CD3A9ABE50}" dt="2020-03-27T15:08:41.642" v="3986"/>
        <pc:sldMkLst>
          <pc:docMk/>
          <pc:sldMk cId="3856339539" sldId="3809"/>
        </pc:sldMkLst>
        <pc:spChg chg="mod">
          <ac:chgData name="Erick Moore" userId="96a732b2-26bb-45da-b8ee-37851dfdb22e" providerId="ADAL" clId="{0338421C-9D16-46A6-8528-A2CD3A9ABE50}" dt="2020-03-27T15:01:43.874" v="3830" actId="20577"/>
          <ac:spMkLst>
            <pc:docMk/>
            <pc:sldMk cId="3856339539" sldId="3809"/>
            <ac:spMk id="4" creationId="{528D9A12-71BC-4CBB-A872-E706804636BF}"/>
          </ac:spMkLst>
        </pc:spChg>
        <pc:spChg chg="add mod">
          <ac:chgData name="Erick Moore" userId="96a732b2-26bb-45da-b8ee-37851dfdb22e" providerId="ADAL" clId="{0338421C-9D16-46A6-8528-A2CD3A9ABE50}" dt="2020-03-27T15:07:15.667" v="3975" actId="14100"/>
          <ac:spMkLst>
            <pc:docMk/>
            <pc:sldMk cId="3856339539" sldId="3809"/>
            <ac:spMk id="7" creationId="{5102098E-CA1F-4019-8FBF-2D30B4DEAE64}"/>
          </ac:spMkLst>
        </pc:spChg>
        <pc:spChg chg="add mod">
          <ac:chgData name="Erick Moore" userId="96a732b2-26bb-45da-b8ee-37851dfdb22e" providerId="ADAL" clId="{0338421C-9D16-46A6-8528-A2CD3A9ABE50}" dt="2020-03-27T15:07:28.592" v="3978" actId="571"/>
          <ac:spMkLst>
            <pc:docMk/>
            <pc:sldMk cId="3856339539" sldId="3809"/>
            <ac:spMk id="10" creationId="{77B10EC0-42B6-480F-9705-B68311ABA965}"/>
          </ac:spMkLst>
        </pc:spChg>
        <pc:picChg chg="add mod ord">
          <ac:chgData name="Erick Moore" userId="96a732b2-26bb-45da-b8ee-37851dfdb22e" providerId="ADAL" clId="{0338421C-9D16-46A6-8528-A2CD3A9ABE50}" dt="2020-03-27T15:07:17.456" v="3976" actId="1076"/>
          <ac:picMkLst>
            <pc:docMk/>
            <pc:sldMk cId="3856339539" sldId="3809"/>
            <ac:picMk id="3" creationId="{CD65B436-08A4-4B0A-928F-5B4094BBF022}"/>
          </ac:picMkLst>
        </pc:picChg>
        <pc:picChg chg="add mod">
          <ac:chgData name="Erick Moore" userId="96a732b2-26bb-45da-b8ee-37851dfdb22e" providerId="ADAL" clId="{0338421C-9D16-46A6-8528-A2CD3A9ABE50}" dt="2020-03-27T15:07:06.679" v="3973" actId="14100"/>
          <ac:picMkLst>
            <pc:docMk/>
            <pc:sldMk cId="3856339539" sldId="3809"/>
            <ac:picMk id="6" creationId="{A4641892-1514-43D7-8FC3-A518B9F07265}"/>
          </ac:picMkLst>
        </pc:picChg>
        <pc:picChg chg="add mod">
          <ac:chgData name="Erick Moore" userId="96a732b2-26bb-45da-b8ee-37851dfdb22e" providerId="ADAL" clId="{0338421C-9D16-46A6-8528-A2CD3A9ABE50}" dt="2020-03-27T15:07:28.592" v="3978" actId="571"/>
          <ac:picMkLst>
            <pc:docMk/>
            <pc:sldMk cId="3856339539" sldId="3809"/>
            <ac:picMk id="8" creationId="{BD87741B-10EB-497D-A2E6-2598081FF2CD}"/>
          </ac:picMkLst>
        </pc:picChg>
        <pc:picChg chg="add mod">
          <ac:chgData name="Erick Moore" userId="96a732b2-26bb-45da-b8ee-37851dfdb22e" providerId="ADAL" clId="{0338421C-9D16-46A6-8528-A2CD3A9ABE50}" dt="2020-03-27T15:07:28.592" v="3978" actId="571"/>
          <ac:picMkLst>
            <pc:docMk/>
            <pc:sldMk cId="3856339539" sldId="3809"/>
            <ac:picMk id="9" creationId="{38827D84-4411-4A4C-A05C-47E346D107BC}"/>
          </ac:picMkLst>
        </pc:picChg>
      </pc:sldChg>
      <pc:sldChg chg="delSp modSp modAnim modNotesTx">
        <pc:chgData name="Erick Moore" userId="96a732b2-26bb-45da-b8ee-37851dfdb22e" providerId="ADAL" clId="{0338421C-9D16-46A6-8528-A2CD3A9ABE50}" dt="2020-04-01T12:10:28.560" v="5144" actId="14100"/>
        <pc:sldMkLst>
          <pc:docMk/>
          <pc:sldMk cId="3828915557" sldId="3810"/>
        </pc:sldMkLst>
        <pc:spChg chg="mod">
          <ac:chgData name="Erick Moore" userId="96a732b2-26bb-45da-b8ee-37851dfdb22e" providerId="ADAL" clId="{0338421C-9D16-46A6-8528-A2CD3A9ABE50}" dt="2020-03-27T16:29:58.596" v="4335" actId="20577"/>
          <ac:spMkLst>
            <pc:docMk/>
            <pc:sldMk cId="3828915557" sldId="3810"/>
            <ac:spMk id="4" creationId="{528D9A12-71BC-4CBB-A872-E706804636BF}"/>
          </ac:spMkLst>
        </pc:spChg>
        <pc:spChg chg="mod">
          <ac:chgData name="Erick Moore" userId="96a732b2-26bb-45da-b8ee-37851dfdb22e" providerId="ADAL" clId="{0338421C-9D16-46A6-8528-A2CD3A9ABE50}" dt="2020-04-01T12:10:28.560" v="5144" actId="14100"/>
          <ac:spMkLst>
            <pc:docMk/>
            <pc:sldMk cId="3828915557" sldId="3810"/>
            <ac:spMk id="29" creationId="{3826F3DF-5421-4979-B595-315E5BDB23A4}"/>
          </ac:spMkLst>
        </pc:spChg>
        <pc:picChg chg="del">
          <ac:chgData name="Erick Moore" userId="96a732b2-26bb-45da-b8ee-37851dfdb22e" providerId="ADAL" clId="{0338421C-9D16-46A6-8528-A2CD3A9ABE50}" dt="2020-03-27T16:31:36.960" v="4650" actId="478"/>
          <ac:picMkLst>
            <pc:docMk/>
            <pc:sldMk cId="3828915557" sldId="3810"/>
            <ac:picMk id="10" creationId="{981D7D45-557A-4A34-9856-CCBE6B056F5B}"/>
          </ac:picMkLst>
        </pc:picChg>
      </pc:sldChg>
      <pc:sldMasterChg chg="delSldLayout">
        <pc:chgData name="Erick Moore" userId="96a732b2-26bb-45da-b8ee-37851dfdb22e" providerId="ADAL" clId="{0338421C-9D16-46A6-8528-A2CD3A9ABE50}" dt="2020-03-27T14:33:21.432" v="3330" actId="2696"/>
        <pc:sldMasterMkLst>
          <pc:docMk/>
          <pc:sldMasterMk cId="2423972755" sldId="2147483864"/>
        </pc:sldMasterMkLst>
        <pc:sldLayoutChg chg="del">
          <pc:chgData name="Erick Moore" userId="96a732b2-26bb-45da-b8ee-37851dfdb22e" providerId="ADAL" clId="{0338421C-9D16-46A6-8528-A2CD3A9ABE50}" dt="2020-03-27T14:33:21.432" v="3330" actId="2696"/>
          <pc:sldLayoutMkLst>
            <pc:docMk/>
            <pc:sldMasterMk cId="2423972755" sldId="2147483864"/>
            <pc:sldLayoutMk cId="3075821463" sldId="214748390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4DFFC-B4E7-AD45-ACE5-CDFAB404B0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C4A65-5704-E546-A247-3E2210C03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50920-92A4-224B-9AE0-2C8C93DBE13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685E3-1FEC-754E-BA37-188D6CA3EA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ADD2A-87F8-4D4B-B9A4-FF48626831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F1726-3F9B-AA43-AF69-3C84FCFF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26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8BF023B-10D3-4BAF-A407-4B4ABDDCF7D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1675" y="1152525"/>
            <a:ext cx="5530850" cy="3111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437221"/>
            <a:ext cx="5547360" cy="3630454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3D7B9D4F-5F19-438C-92E8-037C6AE8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git/git-workflows-for-pros-a-good-git-guide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git/git-workflows-for-pros-a-good-git-guide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55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530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0" dirty="0"/>
              <a:t>This just logically follows from Microsoft Loves Linux.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/>
              <a:t>We work with the </a:t>
            </a:r>
            <a:r>
              <a:rPr lang="en-US" sz="900" dirty="0" err="1"/>
              <a:t>HashiCorp</a:t>
            </a:r>
            <a:r>
              <a:rPr lang="en-US" sz="900" dirty="0"/>
              <a:t> Engineers and the community on Open Source provider project</a:t>
            </a:r>
            <a:endParaRPr lang="en-US" sz="900" b="0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dirty="0"/>
          </a:p>
          <a:p>
            <a:r>
              <a:rPr lang="en-US" b="0" dirty="0"/>
              <a:t>Goal is completely support all Azure resources natively in Terraform</a:t>
            </a:r>
          </a:p>
          <a:p>
            <a:pPr rtl="0" fontAlgn="ctr"/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4/1/2020 8:11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87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Benefits of </a:t>
            </a:r>
            <a:r>
              <a:rPr lang="en-US" dirty="0" err="1"/>
              <a:t>IaC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4/1/2020 8:11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22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542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5052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3"/>
              </a:rPr>
              <a:t>https://www.toptal.com/git/git-workflows-for-pros-a-good-git-guide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4412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3"/>
              </a:rPr>
              <a:t>https://www.toptal.com/git/git-workflows-for-pros-a-good-git-guide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296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039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6451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771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68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46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Puppet labs State of </a:t>
            </a:r>
            <a:r>
              <a:rPr lang="en-US" dirty="0" err="1"/>
              <a:t>Devops</a:t>
            </a:r>
            <a:r>
              <a:rPr lang="en-US" dirty="0"/>
              <a:t> Report is where these numbers are from: over 50,000 respondents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4592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259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067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462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7830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748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 blue">
    <p:bg>
      <p:bgPr>
        <a:solidFill>
          <a:srgbClr val="02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4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398" strike="noStrike" spc="-15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4" y="4429280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B34878-4E2A-4A5D-B3D3-F6CCF3BD21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63" y="249146"/>
            <a:ext cx="1779006" cy="58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48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37076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Segoe Regular 18.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5109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Two column text layout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4" y="2359341"/>
            <a:ext cx="5667375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Regular bold 14</a:t>
            </a:r>
          </a:p>
          <a:p>
            <a:pPr lvl="1"/>
            <a:r>
              <a:rPr lang="en-US" dirty="0"/>
              <a:t>Body copy Segoe Regular 14.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in. 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4127" y="2359342"/>
            <a:ext cx="5659119" cy="26543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Regular bold 14</a:t>
            </a:r>
          </a:p>
          <a:p>
            <a:pPr lvl="1"/>
            <a:r>
              <a:rPr lang="en-US" dirty="0"/>
              <a:t>Body copy Segoe Regular 14.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in.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ABC6A5-2286-458F-8881-7622FBA353AE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FAD3E8-4D59-4DCB-AE9B-C4D805BB43B9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7DB636-1AE5-4AD4-9DFE-8A8AEFEE08A6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014818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37076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Segoe Regular 18.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Two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4" y="2359341"/>
            <a:ext cx="5667375" cy="2657138"/>
          </a:xfrm>
        </p:spPr>
        <p:txBody>
          <a:bodyPr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Subhead title Segoe UI Regular bold 14</a:t>
            </a:r>
          </a:p>
          <a:p>
            <a:pPr lvl="1"/>
            <a:r>
              <a:rPr lang="en-US" dirty="0"/>
              <a:t>Body copy Segoe Regular 14. </a:t>
            </a:r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pPr lvl="1"/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</a:t>
            </a:r>
          </a:p>
          <a:p>
            <a:pPr lvl="1"/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endParaRPr lang="en-US" dirty="0"/>
          </a:p>
          <a:p>
            <a:pPr lvl="1"/>
            <a:r>
              <a:rPr lang="en-US" dirty="0" err="1"/>
              <a:t>Pariatur</a:t>
            </a:r>
            <a:r>
              <a:rPr lang="en-US" dirty="0"/>
              <a:t>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</a:t>
            </a:r>
          </a:p>
          <a:p>
            <a:pPr lvl="1"/>
            <a:r>
              <a:rPr lang="en-US" dirty="0"/>
              <a:t>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 lorem ipsum dolor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4127" y="2359342"/>
            <a:ext cx="5659119" cy="265713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title Segoe UI Regular bold 14</a:t>
            </a:r>
          </a:p>
          <a:p>
            <a:pPr lvl="1"/>
            <a:r>
              <a:rPr lang="en-US" dirty="0"/>
              <a:t>Body copy Segoe Regular 14. </a:t>
            </a:r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pPr lvl="1"/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</a:t>
            </a:r>
          </a:p>
          <a:p>
            <a:pPr lvl="1"/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endParaRPr lang="en-US" dirty="0"/>
          </a:p>
          <a:p>
            <a:pPr lvl="1"/>
            <a:r>
              <a:rPr lang="en-US" dirty="0" err="1"/>
              <a:t>Pariatur</a:t>
            </a:r>
            <a:r>
              <a:rPr lang="en-US" dirty="0"/>
              <a:t>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</a:t>
            </a:r>
          </a:p>
          <a:p>
            <a:pPr lvl="1"/>
            <a:r>
              <a:rPr lang="en-US" dirty="0"/>
              <a:t>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 lorem ipsum dolor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1489A3-DD10-44FD-9986-8AB7959BD216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FA93B7-EB2D-43DF-9ADE-BBAF11C96106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B7E7DE8-E117-4547-956A-5A96D5B1E5F0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32401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title Segoe UI Regular bold 14</a:t>
            </a:r>
          </a:p>
          <a:p>
            <a:pPr lvl="1"/>
            <a:r>
              <a:rPr lang="en-US" dirty="0"/>
              <a:t>Body copy Segoe Regular 14.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5109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Six column text layout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536D72C-EFB8-4AA4-B6E9-DA9E980093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98352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title Segoe UI Regular bold 14</a:t>
            </a:r>
          </a:p>
          <a:p>
            <a:pPr lvl="1"/>
            <a:r>
              <a:rPr lang="en-US" dirty="0"/>
              <a:t>Body copy Segoe Regular 14.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.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C33CBA9-CFB9-46AA-8083-B5F0592E5B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1729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title Segoe UI Regular bold 14</a:t>
            </a:r>
          </a:p>
          <a:p>
            <a:pPr lvl="1"/>
            <a:r>
              <a:rPr lang="en-US" dirty="0"/>
              <a:t>Body copy Segoe Regular 14.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174EC55-6C81-4FBC-A5EF-0BD1F76D45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5106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title Segoe UI Regular bold 14</a:t>
            </a:r>
          </a:p>
          <a:p>
            <a:pPr lvl="1"/>
            <a:r>
              <a:rPr lang="en-US" dirty="0"/>
              <a:t>Body copy Segoe Regular 14.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.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E1BEB93-4ED4-4262-A137-E9EF68ABBF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88483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title Segoe UI Regular bold 14</a:t>
            </a:r>
          </a:p>
          <a:p>
            <a:pPr lvl="1"/>
            <a:r>
              <a:rPr lang="en-US" dirty="0"/>
              <a:t>Body copy Segoe Regular 14.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5067E8C-7901-4F06-A33F-B8EFCB540A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51862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title Segoe UI Regular bold 14</a:t>
            </a:r>
          </a:p>
          <a:p>
            <a:pPr lvl="1"/>
            <a:r>
              <a:rPr lang="en-US" dirty="0"/>
              <a:t>Body copy Segoe Regular 14.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242B85-5464-438E-BC49-E2C787DACC5E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CC4F51-1744-4347-928B-9C2EBD93C355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69FE803-4A39-4DD0-A534-2853E80251CA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4537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chemeClr val="tx1"/>
                </a:solidFill>
                <a:latin typeface="+mj-lt"/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A4B0E3-3622-4031-99D8-5297F3444C51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78EF51-FF7D-4AF0-A0D8-5E7897E42042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EEE5920-1AA1-47AD-AA2A-1027EA1027F4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588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 dirty="0"/>
              <a:t>Section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360E70-26C3-491B-876D-D6CA248B1D14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AF0965-A0E8-49A1-B8BF-778086ADF37B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71CC4C2-FC7A-4AE9-9B5E-C49482524E25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79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 dirty="0"/>
              <a:t>Section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E73804-9B47-4D7E-8A36-A9DB54B0F2BB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555FE-1A25-470F-9400-806E2FDA6E45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 dirty="0">
                  <a:solidFill>
                    <a:schemeClr val="tx1"/>
                  </a:solidFill>
                </a:rPr>
                <a:t>© Microsoft Corporation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DAB30E-A5BE-4BDE-8420-731E8A2CBAB7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082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FBA475-1622-4E42-8C0A-6A71410B58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36475" cy="6995024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 dirty="0"/>
              <a:t>Section 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C2ACD6F-63F2-4D01-BB11-747BB1F6B4FD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7F207A-9588-40EC-9232-299EB2E0A2D2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 dirty="0">
                  <a:solidFill>
                    <a:schemeClr val="bg1"/>
                  </a:solidFill>
                </a:rPr>
                <a:t>© Microsoft Corporation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F8A9810-50E2-4E40-AC98-471E37E90E9C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89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37EEB01-EA62-4484-93ED-FCECFCFFCA78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328436-7F49-4152-89C8-03F31949ECE7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8B47ADE-367E-4BBD-AA82-62E248813C08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414287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blue">
    <p:bg>
      <p:bgPr>
        <a:solidFill>
          <a:srgbClr val="02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C3F24-BF53-4EF0-8FC2-26C4B3641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278" y="3268662"/>
            <a:ext cx="214515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88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dark gray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031D2-4655-4BFE-8E2E-4966C2953E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278" y="3268662"/>
            <a:ext cx="214515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74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BC1E75-E2E7-40DF-9B34-E7ECA97A3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4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398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BFA596-B43C-4DAC-A798-0D495345C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4" y="4429280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C950A-4A3C-4BAC-B975-217A561584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73" y="251902"/>
            <a:ext cx="1776597" cy="58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22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407990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5914" y="1463669"/>
            <a:ext cx="5316593" cy="2162195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56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60674" indent="0">
              <a:buFont typeface="Wingdings" panose="05000000000000000000" pitchFamily="2" charset="2"/>
              <a:buNone/>
              <a:defRPr sz="2040" b="0"/>
            </a:lvl2pPr>
            <a:lvl3pPr marL="459822" indent="0">
              <a:buFont typeface="Wingdings" panose="05000000000000000000" pitchFamily="2" charset="2"/>
              <a:buNone/>
              <a:tabLst/>
              <a:defRPr sz="1632" b="0"/>
            </a:lvl3pPr>
            <a:lvl4pPr marL="665446" indent="0">
              <a:buFont typeface="Wingdings" panose="05000000000000000000" pitchFamily="2" charset="2"/>
              <a:buNone/>
              <a:defRPr sz="1428" b="0"/>
            </a:lvl4pPr>
            <a:lvl5pPr marL="871071" indent="0">
              <a:buFont typeface="Wingdings" panose="05000000000000000000" pitchFamily="2" charset="2"/>
              <a:buNone/>
              <a:tabLst/>
              <a:defRPr sz="1428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5448" y="1463669"/>
            <a:ext cx="5316593" cy="2162195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56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60674" indent="0">
              <a:buFont typeface="Wingdings" panose="05000000000000000000" pitchFamily="2" charset="2"/>
              <a:buNone/>
              <a:defRPr sz="2040" b="0"/>
            </a:lvl2pPr>
            <a:lvl3pPr marL="459822" indent="0">
              <a:buFont typeface="Wingdings" panose="05000000000000000000" pitchFamily="2" charset="2"/>
              <a:buNone/>
              <a:tabLst/>
              <a:defRPr sz="1632" b="0"/>
            </a:lvl3pPr>
            <a:lvl4pPr marL="665446" indent="0">
              <a:buFont typeface="Wingdings" panose="05000000000000000000" pitchFamily="2" charset="2"/>
              <a:buNone/>
              <a:defRPr sz="1428" b="0"/>
            </a:lvl4pPr>
            <a:lvl5pPr marL="871071" indent="0">
              <a:buFont typeface="Wingdings" panose="05000000000000000000" pitchFamily="2" charset="2"/>
              <a:buNone/>
              <a:tabLst/>
              <a:defRPr sz="1428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136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40F2F5-3765-493D-B3AE-18E37F967F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5FF95E8-9533-49BC-B701-E6EBF5B64B5A}"/>
              </a:ext>
            </a:extLst>
          </p:cNvPr>
          <p:cNvSpPr/>
          <p:nvPr userDrawn="1"/>
        </p:nvSpPr>
        <p:spPr bwMode="auto">
          <a:xfrm>
            <a:off x="0" y="0"/>
            <a:ext cx="9250680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94000"/>
                </a:schemeClr>
              </a:gs>
              <a:gs pos="55800">
                <a:srgbClr val="FFFFFF">
                  <a:alpha val="60000"/>
                </a:srgb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AEB49B-91DB-49CD-9812-DE40D464738E}"/>
              </a:ext>
            </a:extLst>
          </p:cNvPr>
          <p:cNvSpPr/>
          <p:nvPr userDrawn="1"/>
        </p:nvSpPr>
        <p:spPr bwMode="auto">
          <a:xfrm>
            <a:off x="434975" y="2170631"/>
            <a:ext cx="7627938" cy="36576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7E5A94F-1B0E-438C-BEB0-08319283D9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988" y="2590884"/>
            <a:ext cx="7169406" cy="1828800"/>
          </a:xfrm>
          <a:noFill/>
        </p:spPr>
        <p:txBody>
          <a:bodyPr lIns="0" tIns="0" rIns="0" bIns="182880" anchor="b" anchorCtr="0"/>
          <a:lstStyle>
            <a:lvl1pPr>
              <a:defRPr sz="5398" strike="noStrike" spc="-15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AF19190-07D8-48EC-8023-0C17CCD354E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990" y="4429280"/>
            <a:ext cx="6230328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94A8BD-C373-4DF1-B831-20BEEA1C57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73" y="251902"/>
            <a:ext cx="1776597" cy="58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77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08238" y="1212963"/>
            <a:ext cx="3694112" cy="463437"/>
          </a:xfrm>
        </p:spPr>
        <p:txBody>
          <a:bodyPr lIns="0" tIns="0" rIns="0" bIns="0"/>
          <a:lstStyle>
            <a:lvl1pPr>
              <a:defRPr sz="1800" b="1" spc="0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08238" y="1679250"/>
            <a:ext cx="3694112" cy="3354708"/>
          </a:xfrm>
        </p:spPr>
        <p:txBody>
          <a:bodyPr wrap="square" lIns="0" tIns="0" rIns="0" bIns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spc="0" baseline="0"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B79444-4BA3-4CE3-9F8D-00DECAF267EE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886E38-6DEB-477A-985F-0D8CB205C5D0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F9B269D-571A-44FF-AE48-CF094C28B01C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635204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800" b="1" i="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First level Segoe UI </a:t>
            </a:r>
            <a:r>
              <a:rPr lang="en-US" dirty="0" err="1"/>
              <a:t>Semibold</a:t>
            </a:r>
            <a:r>
              <a:rPr lang="en-US" dirty="0"/>
              <a:t> 18pt</a:t>
            </a:r>
          </a:p>
          <a:p>
            <a:pPr lvl="1"/>
            <a:r>
              <a:rPr lang="en-US" dirty="0"/>
              <a:t>Second level Segoe UI 18pt</a:t>
            </a:r>
          </a:p>
          <a:p>
            <a:pPr lvl="2"/>
            <a:r>
              <a:rPr lang="en-US" dirty="0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36pt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182A7AF-E813-4C15-9BF4-9097D7492EC1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054922-7BB2-4879-9591-0FC564128406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F459D94-C874-4D77-AEED-DD630F445785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371596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 b="0" i="0">
                <a:solidFill>
                  <a:srgbClr val="000000"/>
                </a:solidFill>
                <a:latin typeface="+mj-lt"/>
              </a:defRPr>
            </a:lvl1pPr>
            <a:lvl2pPr marL="5143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lvl2pPr>
            <a:lvl3pPr marL="7429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First level Segoe UI </a:t>
            </a:r>
            <a:r>
              <a:rPr lang="en-US" dirty="0" err="1"/>
              <a:t>Semibold</a:t>
            </a:r>
            <a:r>
              <a:rPr lang="en-US" dirty="0"/>
              <a:t> 18pt</a:t>
            </a:r>
          </a:p>
          <a:p>
            <a:pPr lvl="1"/>
            <a:r>
              <a:rPr lang="en-US" dirty="0"/>
              <a:t>Second level Segoe UI 18pt</a:t>
            </a:r>
          </a:p>
          <a:p>
            <a:pPr lvl="2"/>
            <a:r>
              <a:rPr lang="en-US" dirty="0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36pt (with bullets)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26EB38-B802-47F3-8575-888FC1AA6B67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F140AB-64C1-48AA-A79D-6818AEB0D90E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3818870-6D91-4EAA-9132-2E15E4E80F8B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875056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3F0F27-6B90-4485-A3C5-1C1E05E189E8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9C5276-7B68-429C-9DA6-E4F27E0CA047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2F457BA-782B-49BA-97AD-00B8135A75A7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449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7079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Segoe Regular 18.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Three column text layout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359342"/>
            <a:ext cx="370332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Regular bold 14</a:t>
            </a:r>
          </a:p>
          <a:p>
            <a:pPr lvl="1"/>
            <a:r>
              <a:rPr lang="en-US" dirty="0"/>
              <a:t>Body copy Segoe Regular 14.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2359342"/>
            <a:ext cx="369570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Regular bold 14</a:t>
            </a:r>
          </a:p>
          <a:p>
            <a:pPr lvl="1"/>
            <a:r>
              <a:rPr lang="en-US" dirty="0"/>
              <a:t>Body copy Segoe Regular 14.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2359343"/>
            <a:ext cx="3703320" cy="26543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Regular bold 14</a:t>
            </a:r>
          </a:p>
          <a:p>
            <a:pPr lvl="1"/>
            <a:r>
              <a:rPr lang="en-US" dirty="0"/>
              <a:t>Body copy Segoe Regular 14.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053341-E5CB-4603-A7D1-F64915184546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6D7F9D-B875-4E75-BE96-C6AEB682F0FA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B40F06A-D2B5-4A80-B009-4D9116EA0EAD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798556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42881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Segoe Regular 18.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Three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356845"/>
            <a:ext cx="370332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2356845"/>
            <a:ext cx="369570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2356844"/>
            <a:ext cx="3703320" cy="266380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F8B0FF-313D-4C1A-A7B1-593EFBB6799A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91F4A9-544F-4CF3-A3B0-A9DCC101E957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6146284-39AE-45CB-80C2-9315EFA1A67C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737723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C9B1B5-B09F-4B98-AFC2-1B4B55BE018E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26488" y="3280851"/>
            <a:ext cx="6994525" cy="43282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975" y="228573"/>
            <a:ext cx="11563350" cy="758825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6088" y="1132205"/>
            <a:ext cx="11563350" cy="2072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51596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7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868" r:id="rId4"/>
    <p:sldLayoutId id="2147483869" r:id="rId5"/>
    <p:sldLayoutId id="2147483885" r:id="rId6"/>
    <p:sldLayoutId id="2147483871" r:id="rId7"/>
    <p:sldLayoutId id="2147483886" r:id="rId8"/>
    <p:sldLayoutId id="2147483887" r:id="rId9"/>
    <p:sldLayoutId id="2147483888" r:id="rId10"/>
    <p:sldLayoutId id="2147483889" r:id="rId11"/>
    <p:sldLayoutId id="2147483891" r:id="rId12"/>
    <p:sldLayoutId id="2147483878" r:id="rId13"/>
    <p:sldLayoutId id="2147483892" r:id="rId14"/>
    <p:sldLayoutId id="2147483879" r:id="rId15"/>
    <p:sldLayoutId id="2147483880" r:id="rId16"/>
    <p:sldLayoutId id="2147483881" r:id="rId17"/>
    <p:sldLayoutId id="2147483883" r:id="rId18"/>
    <p:sldLayoutId id="2147483882" r:id="rId19"/>
    <p:sldLayoutId id="2147483902" r:id="rId20"/>
    <p:sldLayoutId id="2147483904" r:id="rId21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50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2800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86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572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858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9144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73">
          <p15:clr>
            <a:srgbClr val="C35EA4"/>
          </p15:clr>
        </p15:guide>
        <p15:guide id="4" pos="1517">
          <p15:clr>
            <a:srgbClr val="C35EA4"/>
          </p15:clr>
        </p15:guide>
        <p15:guide id="5" pos="2608">
          <p15:clr>
            <a:srgbClr val="C35EA4"/>
          </p15:clr>
        </p15:guide>
        <p15:guide id="6" pos="2751">
          <p15:clr>
            <a:srgbClr val="C35EA4"/>
          </p15:clr>
        </p15:guide>
        <p15:guide id="7" pos="3844">
          <p15:clr>
            <a:srgbClr val="C35EA4"/>
          </p15:clr>
        </p15:guide>
        <p15:guide id="8" pos="3989">
          <p15:clr>
            <a:srgbClr val="C35EA4"/>
          </p15:clr>
        </p15:guide>
        <p15:guide id="9" pos="5079">
          <p15:clr>
            <a:srgbClr val="C35EA4"/>
          </p15:clr>
        </p15:guide>
        <p15:guide id="10" pos="5222">
          <p15:clr>
            <a:srgbClr val="C35EA4"/>
          </p15:clr>
        </p15:guide>
        <p15:guide id="11" pos="6317">
          <p15:clr>
            <a:srgbClr val="C35EA4"/>
          </p15:clr>
        </p15:guide>
        <p15:guide id="12" pos="6460">
          <p15:clr>
            <a:srgbClr val="C35EA4"/>
          </p15:clr>
        </p15:guide>
        <p15:guide id="16" pos="274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8">
          <p15:clr>
            <a:srgbClr val="5ACBF0"/>
          </p15:clr>
        </p15:guide>
        <p15:guide id="19" orient="horz" pos="1372">
          <p15:clr>
            <a:srgbClr val="5ACBF0"/>
          </p15:clr>
        </p15:guide>
        <p15:guide id="20" orient="horz" pos="612">
          <p15:clr>
            <a:srgbClr val="5ACBF0"/>
          </p15:clr>
        </p15:guide>
        <p15:guide id="21" orient="horz" pos="1515">
          <p15:clr>
            <a:srgbClr val="5ACBF0"/>
          </p15:clr>
        </p15:guide>
        <p15:guide id="22" orient="horz" pos="2127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>
          <p15:clr>
            <a:srgbClr val="F26B43"/>
          </p15:clr>
        </p15:guide>
        <p15:guide id="26" orient="horz" pos="4127">
          <p15:clr>
            <a:srgbClr val="F26B43"/>
          </p15:clr>
        </p15:guide>
        <p15:guide id="27" orient="horz" pos="2889">
          <p15:clr>
            <a:srgbClr val="5ACBF0"/>
          </p15:clr>
        </p15:guide>
        <p15:guide id="28" orient="horz" pos="3032">
          <p15:clr>
            <a:srgbClr val="5ACBF0"/>
          </p15:clr>
        </p15:guide>
        <p15:guide id="29" orient="horz" pos="3648">
          <p15:clr>
            <a:srgbClr val="5ACBF0"/>
          </p15:clr>
        </p15:guide>
        <p15:guide id="30" orient="horz" pos="3792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B803897-1633-4217-8F08-EEA43FEB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and Release Strategy for </a:t>
            </a:r>
            <a:r>
              <a:rPr lang="en-US" dirty="0" err="1"/>
              <a:t>IaC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7F178A-8DB7-42B1-A3CB-ECB4EDEAA2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Erick Moore, Sr Cloud Solution Architect @ Microsoft</a:t>
            </a:r>
          </a:p>
        </p:txBody>
      </p:sp>
    </p:spTree>
    <p:extLst>
      <p:ext uri="{BB962C8B-B14F-4D97-AF65-F5344CB8AC3E}">
        <p14:creationId xmlns:p14="http://schemas.microsoft.com/office/powerpoint/2010/main" val="112265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D9A12-71BC-4CBB-A872-E7068046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vs Agnostic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1FFAAA-C55D-41BD-8119-96F437B9F113}"/>
              </a:ext>
            </a:extLst>
          </p:cNvPr>
          <p:cNvSpPr/>
          <p:nvPr/>
        </p:nvSpPr>
        <p:spPr>
          <a:xfrm>
            <a:off x="6376325" y="1857108"/>
            <a:ext cx="52132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Terraform by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HashiCorp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is the de-facto agnostic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IaC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tool</a:t>
            </a: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solidFill>
                <a:srgbClr val="000000"/>
              </a:solidFill>
              <a:latin typeface="Segoe UI"/>
            </a:endParaRP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rgbClr val="000000"/>
                </a:solidFill>
                <a:latin typeface="Segoe UI"/>
              </a:rPr>
              <a:t>Works across all clouds and on-prem as long as there is a resource provider</a:t>
            </a: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solidFill>
                <a:srgbClr val="000000"/>
              </a:solidFill>
              <a:latin typeface="Segoe UI"/>
            </a:endParaRP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rgbClr val="000000"/>
                </a:solidFill>
                <a:latin typeface="Segoe UI"/>
              </a:rPr>
              <a:t>Can be used to deploy across clouds with ~minor changes</a:t>
            </a: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solidFill>
                <a:srgbClr val="000000"/>
              </a:solidFill>
              <a:latin typeface="Segoe UI"/>
            </a:endParaRP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rgbClr val="000000"/>
                </a:solidFill>
                <a:latin typeface="Segoe UI"/>
              </a:rPr>
              <a:t>Integrated natively with Azure Cloud Shell</a:t>
            </a:r>
          </a:p>
        </p:txBody>
      </p:sp>
      <p:pic>
        <p:nvPicPr>
          <p:cNvPr id="5" name="Picture 6" descr="Image result for terraform logo transparent png">
            <a:extLst>
              <a:ext uri="{FF2B5EF4-FFF2-40B4-BE49-F238E27FC236}">
                <a16:creationId xmlns:a16="http://schemas.microsoft.com/office/drawing/2014/main" id="{D9051E56-E4EA-4E3C-9505-915895150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04" y="1215420"/>
            <a:ext cx="4070890" cy="407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D342E81C-9D78-4056-B1FD-A97B4998F652}"/>
              </a:ext>
            </a:extLst>
          </p:cNvPr>
          <p:cNvSpPr txBox="1">
            <a:spLocks/>
          </p:cNvSpPr>
          <p:nvPr/>
        </p:nvSpPr>
        <p:spPr>
          <a:xfrm>
            <a:off x="438843" y="227013"/>
            <a:ext cx="11563350" cy="75406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64592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150" baseline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Native vs </a:t>
            </a:r>
            <a:r>
              <a:rPr lang="en-US" dirty="0"/>
              <a:t>Agnostic</a:t>
            </a:r>
          </a:p>
        </p:txBody>
      </p:sp>
    </p:spTree>
    <p:extLst>
      <p:ext uri="{BB962C8B-B14F-4D97-AF65-F5344CB8AC3E}">
        <p14:creationId xmlns:p14="http://schemas.microsoft.com/office/powerpoint/2010/main" val="2573624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rt 2">
            <a:extLst>
              <a:ext uri="{FF2B5EF4-FFF2-40B4-BE49-F238E27FC236}">
                <a16:creationId xmlns:a16="http://schemas.microsoft.com/office/drawing/2014/main" id="{F9C414FB-E962-4BC1-B6A9-2040119996C8}"/>
              </a:ext>
            </a:extLst>
          </p:cNvPr>
          <p:cNvSpPr/>
          <p:nvPr/>
        </p:nvSpPr>
        <p:spPr bwMode="auto">
          <a:xfrm>
            <a:off x="4845821" y="2159115"/>
            <a:ext cx="2744835" cy="2438054"/>
          </a:xfrm>
          <a:prstGeom prst="hear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52" name="Picture 4" descr="Image result for azure logo transparent png">
            <a:extLst>
              <a:ext uri="{FF2B5EF4-FFF2-40B4-BE49-F238E27FC236}">
                <a16:creationId xmlns:a16="http://schemas.microsoft.com/office/drawing/2014/main" id="{C5801296-B85D-4428-8744-5E4A68847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26" y="2094830"/>
            <a:ext cx="2566621" cy="256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terraform logo transparent png">
            <a:extLst>
              <a:ext uri="{FF2B5EF4-FFF2-40B4-BE49-F238E27FC236}">
                <a16:creationId xmlns:a16="http://schemas.microsoft.com/office/drawing/2014/main" id="{C168E4AB-69FC-4BC2-B749-01E92B16A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103" y="1860708"/>
            <a:ext cx="3034868" cy="303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BA350A-A4D1-4DD0-B1D2-FCBB6D06DAE7}"/>
              </a:ext>
            </a:extLst>
          </p:cNvPr>
          <p:cNvSpPr txBox="1"/>
          <p:nvPr/>
        </p:nvSpPr>
        <p:spPr>
          <a:xfrm>
            <a:off x="9875318" y="6697209"/>
            <a:ext cx="2777509" cy="394303"/>
          </a:xfrm>
          <a:prstGeom prst="rect">
            <a:avLst/>
          </a:prstGeom>
          <a:noFill/>
        </p:spPr>
        <p:txBody>
          <a:bodyPr wrap="none" lIns="182854" tIns="146283" rIns="182854" bIns="146283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Terraform logo reproduced with permission from </a:t>
            </a:r>
            <a:r>
              <a:rPr lang="en-US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Hashicorp</a:t>
            </a:r>
            <a:endParaRPr lang="en-US" sz="7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4641460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D802-6B76-2A41-AC54-D33047CC6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D020F-227B-B343-BC70-650C2FC66A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6762" y="1707554"/>
            <a:ext cx="5315839" cy="4129336"/>
          </a:xfrm>
        </p:spPr>
        <p:txBody>
          <a:bodyPr/>
          <a:lstStyle/>
          <a:p>
            <a:pPr marL="466298" indent="-466298">
              <a:buFont typeface="Apple Color Emoji" pitchFamily="2" charset="0"/>
              <a:buChar char="✅"/>
            </a:pPr>
            <a:r>
              <a:rPr lang="en-US" sz="2000" dirty="0"/>
              <a:t>Reproducible Environments</a:t>
            </a:r>
          </a:p>
          <a:p>
            <a:pPr marL="466298" indent="-466298">
              <a:buFont typeface="Apple Color Emoji" pitchFamily="2" charset="0"/>
              <a:buChar char="✅"/>
            </a:pPr>
            <a:r>
              <a:rPr lang="en-US" sz="2000" dirty="0"/>
              <a:t>Automation – CI/ CD</a:t>
            </a:r>
          </a:p>
          <a:p>
            <a:pPr marL="466298" indent="-466298">
              <a:buFont typeface="Apple Color Emoji" pitchFamily="2" charset="0"/>
              <a:buChar char="✅"/>
            </a:pPr>
            <a:r>
              <a:rPr lang="en-US" sz="2000" dirty="0"/>
              <a:t>Trackable – Git</a:t>
            </a:r>
          </a:p>
          <a:p>
            <a:pPr marL="466298" indent="-466298">
              <a:buFont typeface="Apple Color Emoji" pitchFamily="2" charset="0"/>
              <a:buChar char="✅"/>
            </a:pPr>
            <a:r>
              <a:rPr lang="en-US" sz="2000" dirty="0"/>
              <a:t>Language – YAML/JSON/HCL</a:t>
            </a:r>
          </a:p>
          <a:p>
            <a:pPr marL="466298" indent="-466298">
              <a:buFont typeface="Apple Color Emoji" pitchFamily="2" charset="0"/>
              <a:buChar char="✅"/>
            </a:pPr>
            <a:r>
              <a:rPr lang="en-US" sz="2000" dirty="0"/>
              <a:t>All Work is Visible</a:t>
            </a:r>
          </a:p>
          <a:p>
            <a:pPr marL="466298" indent="-466298">
              <a:buFont typeface="Apple Color Emoji" pitchFamily="2" charset="0"/>
              <a:buChar char="✅"/>
            </a:pPr>
            <a:r>
              <a:rPr lang="en-US" sz="2000" dirty="0"/>
              <a:t>Don’t sweat the small stuff!! – If you need to mix scripting with templates, do what’s easy and what works.</a:t>
            </a:r>
          </a:p>
        </p:txBody>
      </p:sp>
    </p:spTree>
    <p:extLst>
      <p:ext uri="{BB962C8B-B14F-4D97-AF65-F5344CB8AC3E}">
        <p14:creationId xmlns:p14="http://schemas.microsoft.com/office/powerpoint/2010/main" val="29929874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D561A-051E-4A8F-9404-C25BFB86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and Branching</a:t>
            </a:r>
          </a:p>
        </p:txBody>
      </p:sp>
    </p:spTree>
    <p:extLst>
      <p:ext uri="{BB962C8B-B14F-4D97-AF65-F5344CB8AC3E}">
        <p14:creationId xmlns:p14="http://schemas.microsoft.com/office/powerpoint/2010/main" val="261923930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D9A12-71BC-4CBB-A872-E7068046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SCM as CMDB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981D7D45-557A-4A34-9856-CCBE6B056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95" y="2865663"/>
            <a:ext cx="3024114" cy="126319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826F3DF-5421-4979-B595-315E5BDB23A4}"/>
              </a:ext>
            </a:extLst>
          </p:cNvPr>
          <p:cNvSpPr/>
          <p:nvPr/>
        </p:nvSpPr>
        <p:spPr>
          <a:xfrm>
            <a:off x="6376325" y="1857108"/>
            <a:ext cx="52132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Better traceability (CMDB may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or may not be accurate based on how or who updates it)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solidFill>
                <a:srgbClr val="000000"/>
              </a:solidFill>
              <a:latin typeface="Segoe UI"/>
            </a:endParaRP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rgbClr val="000000"/>
                </a:solidFill>
                <a:latin typeface="Segoe UI"/>
              </a:rPr>
              <a:t>The flow of changes into production can be controlled</a:t>
            </a: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solidFill>
                <a:srgbClr val="000000"/>
              </a:solidFill>
              <a:latin typeface="Segoe UI"/>
            </a:endParaRP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rgbClr val="000000"/>
                </a:solidFill>
                <a:latin typeface="Segoe UI"/>
              </a:rPr>
              <a:t>Multiple groups can make changes at the same time</a:t>
            </a: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solidFill>
                <a:srgbClr val="000000"/>
              </a:solidFill>
              <a:latin typeface="Segoe UI"/>
            </a:endParaRP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rgbClr val="000000"/>
                </a:solidFill>
                <a:latin typeface="Segoe UI"/>
              </a:rPr>
              <a:t>All work is visible</a:t>
            </a:r>
          </a:p>
        </p:txBody>
      </p:sp>
    </p:spTree>
    <p:extLst>
      <p:ext uri="{BB962C8B-B14F-4D97-AF65-F5344CB8AC3E}">
        <p14:creationId xmlns:p14="http://schemas.microsoft.com/office/powerpoint/2010/main" val="36231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D9A12-71BC-4CBB-A872-E7068046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Branching Strategies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641892-1514-43D7-8FC3-A518B9F07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5" y="1230783"/>
            <a:ext cx="5649443" cy="2442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65B436-08A4-4B0A-928F-5B4094BBF0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6196" y="2451886"/>
            <a:ext cx="4660725" cy="2884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02098E-CA1F-4019-8FBF-2D30B4DEAE64}"/>
              </a:ext>
            </a:extLst>
          </p:cNvPr>
          <p:cNvSpPr/>
          <p:nvPr/>
        </p:nvSpPr>
        <p:spPr>
          <a:xfrm>
            <a:off x="6829425" y="1857108"/>
            <a:ext cx="47601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rgbClr val="000000"/>
                </a:solidFill>
                <a:latin typeface="Segoe UI"/>
              </a:rPr>
              <a:t>Release Flow</a:t>
            </a: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solidFill>
                <a:srgbClr val="000000"/>
              </a:solidFill>
              <a:latin typeface="Segoe UI"/>
            </a:endParaRP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 err="1">
                <a:solidFill>
                  <a:srgbClr val="000000"/>
                </a:solidFill>
                <a:latin typeface="Segoe UI"/>
              </a:rPr>
              <a:t>GitFlow</a:t>
            </a:r>
            <a:endParaRPr lang="en-US" sz="1600" dirty="0">
              <a:solidFill>
                <a:srgbClr val="000000"/>
              </a:solidFill>
              <a:latin typeface="Segoe UI"/>
            </a:endParaRP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solidFill>
                <a:srgbClr val="000000"/>
              </a:solidFill>
              <a:latin typeface="Segoe UI"/>
            </a:endParaRP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rgbClr val="000000"/>
                </a:solidFill>
                <a:latin typeface="Segoe UI"/>
              </a:rPr>
              <a:t>All very development/feature focused</a:t>
            </a: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solidFill>
                <a:srgbClr val="000000"/>
              </a:solidFill>
              <a:latin typeface="Segoe UI"/>
            </a:endParaRP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rgbClr val="000000"/>
                </a:solidFill>
                <a:latin typeface="Segoe UI"/>
              </a:rPr>
              <a:t>Too complicated for </a:t>
            </a:r>
            <a:r>
              <a:rPr lang="en-US" sz="1600" dirty="0" err="1">
                <a:solidFill>
                  <a:srgbClr val="000000"/>
                </a:solidFill>
                <a:latin typeface="Segoe UI"/>
              </a:rPr>
              <a:t>IaC</a:t>
            </a:r>
            <a:r>
              <a:rPr lang="en-US" sz="1600" dirty="0">
                <a:solidFill>
                  <a:srgbClr val="000000"/>
                </a:solidFill>
                <a:latin typeface="Segoe UI"/>
              </a:rPr>
              <a:t> and not necessary</a:t>
            </a:r>
          </a:p>
        </p:txBody>
      </p:sp>
    </p:spTree>
    <p:extLst>
      <p:ext uri="{BB962C8B-B14F-4D97-AF65-F5344CB8AC3E}">
        <p14:creationId xmlns:p14="http://schemas.microsoft.com/office/powerpoint/2010/main" val="385633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240B2336-EDE4-44CA-BA42-A36B77BA6CB9}"/>
              </a:ext>
            </a:extLst>
          </p:cNvPr>
          <p:cNvSpPr/>
          <p:nvPr/>
        </p:nvSpPr>
        <p:spPr bwMode="auto">
          <a:xfrm>
            <a:off x="1705636" y="3415989"/>
            <a:ext cx="1790700" cy="1387585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8D9A12-71BC-4CBB-A872-E7068046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Branching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8BEA1F9A-603C-4FC6-8E23-FE49259B3DF0}"/>
              </a:ext>
            </a:extLst>
          </p:cNvPr>
          <p:cNvSpPr/>
          <p:nvPr/>
        </p:nvSpPr>
        <p:spPr bwMode="auto">
          <a:xfrm>
            <a:off x="2362200" y="1409699"/>
            <a:ext cx="2002970" cy="1317173"/>
          </a:xfrm>
          <a:prstGeom prst="wedgeRectCallou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Dev/Non-Prod</a:t>
            </a: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CDFF21A-5BD6-4DAE-843A-CE236091FF53}"/>
              </a:ext>
            </a:extLst>
          </p:cNvPr>
          <p:cNvSpPr/>
          <p:nvPr/>
        </p:nvSpPr>
        <p:spPr bwMode="auto">
          <a:xfrm>
            <a:off x="5753100" y="1459589"/>
            <a:ext cx="2002970" cy="1317173"/>
          </a:xfrm>
          <a:prstGeom prst="wedgeRectCallou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QA/Pre-Prod</a:t>
            </a: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7FCCD75-5FDB-4D00-8546-525743CAF82C}"/>
              </a:ext>
            </a:extLst>
          </p:cNvPr>
          <p:cNvSpPr/>
          <p:nvPr/>
        </p:nvSpPr>
        <p:spPr bwMode="auto">
          <a:xfrm>
            <a:off x="9144000" y="1448252"/>
            <a:ext cx="2002970" cy="1317173"/>
          </a:xfrm>
          <a:prstGeom prst="wedgeRectCallou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Prod</a:t>
            </a: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9221F24-4FF1-4C39-8A3F-D6950BC4CDA9}"/>
              </a:ext>
            </a:extLst>
          </p:cNvPr>
          <p:cNvSpPr/>
          <p:nvPr/>
        </p:nvSpPr>
        <p:spPr bwMode="auto">
          <a:xfrm>
            <a:off x="2841172" y="3058885"/>
            <a:ext cx="228600" cy="3373088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E9BC69-8DF3-46E0-A4FB-0B1479E028F0}"/>
              </a:ext>
            </a:extLst>
          </p:cNvPr>
          <p:cNvSpPr/>
          <p:nvPr/>
        </p:nvSpPr>
        <p:spPr bwMode="auto">
          <a:xfrm>
            <a:off x="6216650" y="3058885"/>
            <a:ext cx="212907" cy="3373088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8E7FD88-394D-4856-90CC-E2C27E6BD0DD}"/>
              </a:ext>
            </a:extLst>
          </p:cNvPr>
          <p:cNvSpPr/>
          <p:nvPr/>
        </p:nvSpPr>
        <p:spPr bwMode="auto">
          <a:xfrm>
            <a:off x="9592128" y="3058885"/>
            <a:ext cx="212907" cy="3373088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A2CC628-119E-4529-ABA2-BA8D288416AA}"/>
              </a:ext>
            </a:extLst>
          </p:cNvPr>
          <p:cNvGrpSpPr/>
          <p:nvPr/>
        </p:nvGrpSpPr>
        <p:grpSpPr>
          <a:xfrm>
            <a:off x="5044384" y="3132965"/>
            <a:ext cx="1063048" cy="1295169"/>
            <a:chOff x="4111687" y="3497262"/>
            <a:chExt cx="1063048" cy="129516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D1CE91-8312-4964-B3D0-B4714A30654B}"/>
                </a:ext>
              </a:extLst>
            </p:cNvPr>
            <p:cNvSpPr txBox="1"/>
            <p:nvPr/>
          </p:nvSpPr>
          <p:spPr>
            <a:xfrm>
              <a:off x="4111687" y="3497262"/>
              <a:ext cx="1063048" cy="5170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MERGE</a:t>
              </a: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7E30E825-92BC-4351-A0A1-3877AB0563BA}"/>
                </a:ext>
              </a:extLst>
            </p:cNvPr>
            <p:cNvSpPr/>
            <p:nvPr/>
          </p:nvSpPr>
          <p:spPr bwMode="auto">
            <a:xfrm rot="5400000">
              <a:off x="4392525" y="3986972"/>
              <a:ext cx="517066" cy="571776"/>
            </a:xfrm>
            <a:prstGeom prst="chevron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153E1932-E67B-4E94-A6E2-334D9602F7F6}"/>
                </a:ext>
              </a:extLst>
            </p:cNvPr>
            <p:cNvSpPr/>
            <p:nvPr/>
          </p:nvSpPr>
          <p:spPr bwMode="auto">
            <a:xfrm rot="5400000">
              <a:off x="4392525" y="4248010"/>
              <a:ext cx="517066" cy="571776"/>
            </a:xfrm>
            <a:prstGeom prst="chevron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12F648-6921-4967-A0EC-ECFFE6946D39}"/>
              </a:ext>
            </a:extLst>
          </p:cNvPr>
          <p:cNvGrpSpPr/>
          <p:nvPr/>
        </p:nvGrpSpPr>
        <p:grpSpPr>
          <a:xfrm>
            <a:off x="8404169" y="3780550"/>
            <a:ext cx="1063048" cy="1259570"/>
            <a:chOff x="7487165" y="4275366"/>
            <a:chExt cx="1063048" cy="125957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CCC39CA-7BAC-49E2-B8E6-A7CBB675F4A9}"/>
                </a:ext>
              </a:extLst>
            </p:cNvPr>
            <p:cNvSpPr txBox="1"/>
            <p:nvPr/>
          </p:nvSpPr>
          <p:spPr>
            <a:xfrm>
              <a:off x="7487165" y="4275366"/>
              <a:ext cx="1063048" cy="5170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MERGE</a:t>
              </a: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05C25B4A-B40C-45F1-88DE-46E40E67548F}"/>
                </a:ext>
              </a:extLst>
            </p:cNvPr>
            <p:cNvSpPr/>
            <p:nvPr/>
          </p:nvSpPr>
          <p:spPr bwMode="auto">
            <a:xfrm rot="5400000">
              <a:off x="7752309" y="4729477"/>
              <a:ext cx="517066" cy="571776"/>
            </a:xfrm>
            <a:prstGeom prst="chevron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8DA2E133-D3CF-41EF-8BA9-1B8DB05AE242}"/>
                </a:ext>
              </a:extLst>
            </p:cNvPr>
            <p:cNvSpPr/>
            <p:nvPr/>
          </p:nvSpPr>
          <p:spPr bwMode="auto">
            <a:xfrm rot="5400000">
              <a:off x="7752309" y="4990515"/>
              <a:ext cx="517066" cy="571776"/>
            </a:xfrm>
            <a:prstGeom prst="chevron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BAB9D3C-D55E-4DB2-83E0-0B4056B57A4A}"/>
              </a:ext>
            </a:extLst>
          </p:cNvPr>
          <p:cNvSpPr/>
          <p:nvPr/>
        </p:nvSpPr>
        <p:spPr bwMode="auto">
          <a:xfrm rot="600000" flipV="1">
            <a:off x="3172747" y="4346766"/>
            <a:ext cx="2940928" cy="369248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B8A9290-1F5C-498E-B327-DFBD6A5878E8}"/>
              </a:ext>
            </a:extLst>
          </p:cNvPr>
          <p:cNvSpPr/>
          <p:nvPr/>
        </p:nvSpPr>
        <p:spPr bwMode="auto">
          <a:xfrm rot="600000" flipV="1">
            <a:off x="6532532" y="4924487"/>
            <a:ext cx="2940928" cy="369248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9BC4AF-4EEC-4012-86E2-2C44AC3D1FD8}"/>
              </a:ext>
            </a:extLst>
          </p:cNvPr>
          <p:cNvSpPr/>
          <p:nvPr/>
        </p:nvSpPr>
        <p:spPr bwMode="auto">
          <a:xfrm>
            <a:off x="2746392" y="3294398"/>
            <a:ext cx="413806" cy="41380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D51C393-4EDB-4CA5-AF74-76AFC66C6645}"/>
              </a:ext>
            </a:extLst>
          </p:cNvPr>
          <p:cNvSpPr/>
          <p:nvPr/>
        </p:nvSpPr>
        <p:spPr bwMode="auto">
          <a:xfrm>
            <a:off x="2748569" y="3941195"/>
            <a:ext cx="413806" cy="41380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7473C1D-452B-45CF-8FDA-C1FAC83FF831}"/>
              </a:ext>
            </a:extLst>
          </p:cNvPr>
          <p:cNvSpPr/>
          <p:nvPr/>
        </p:nvSpPr>
        <p:spPr bwMode="auto">
          <a:xfrm>
            <a:off x="2746392" y="4511358"/>
            <a:ext cx="413806" cy="41380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EA8D09-3CF0-4A99-809F-8A9424A1A2CE}"/>
              </a:ext>
            </a:extLst>
          </p:cNvPr>
          <p:cNvSpPr/>
          <p:nvPr/>
        </p:nvSpPr>
        <p:spPr bwMode="auto">
          <a:xfrm>
            <a:off x="6105689" y="4572179"/>
            <a:ext cx="413806" cy="41380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5245C6E-C8BE-4C38-9519-055E3C2E2381}"/>
              </a:ext>
            </a:extLst>
          </p:cNvPr>
          <p:cNvSpPr/>
          <p:nvPr/>
        </p:nvSpPr>
        <p:spPr bwMode="auto">
          <a:xfrm>
            <a:off x="9483180" y="5156190"/>
            <a:ext cx="413806" cy="41380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39D320-E7B3-408D-B099-3318E0FB3262}"/>
              </a:ext>
            </a:extLst>
          </p:cNvPr>
          <p:cNvSpPr txBox="1"/>
          <p:nvPr/>
        </p:nvSpPr>
        <p:spPr>
          <a:xfrm>
            <a:off x="2056893" y="3240979"/>
            <a:ext cx="790922" cy="162506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9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{</a:t>
            </a:r>
            <a:endParaRPr lang="en-US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CBD6B0-BDB7-4CA7-9B2B-74E280337FF8}"/>
              </a:ext>
            </a:extLst>
          </p:cNvPr>
          <p:cNvSpPr/>
          <p:nvPr/>
        </p:nvSpPr>
        <p:spPr>
          <a:xfrm>
            <a:off x="1463813" y="3908563"/>
            <a:ext cx="8523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08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" grpId="0" animBg="1"/>
      <p:bldP spid="6" grpId="0" animBg="1"/>
      <p:bldP spid="7" grpId="0" animBg="1"/>
      <p:bldP spid="3" grpId="0" animBg="1"/>
      <p:bldP spid="9" grpId="0" animBg="1"/>
      <p:bldP spid="11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D561A-051E-4A8F-9404-C25BFB86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CI/CD Pipelines for </a:t>
            </a:r>
            <a:r>
              <a:rPr lang="en-US" dirty="0" err="1"/>
              <a:t>IaC</a:t>
            </a:r>
            <a:r>
              <a:rPr lang="en-US" dirty="0"/>
              <a:t>: Demo</a:t>
            </a:r>
          </a:p>
        </p:txBody>
      </p:sp>
    </p:spTree>
    <p:extLst>
      <p:ext uri="{BB962C8B-B14F-4D97-AF65-F5344CB8AC3E}">
        <p14:creationId xmlns:p14="http://schemas.microsoft.com/office/powerpoint/2010/main" val="374191367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D9A12-71BC-4CBB-A872-E7068046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Outcome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26F3DF-5421-4979-B595-315E5BDB23A4}"/>
              </a:ext>
            </a:extLst>
          </p:cNvPr>
          <p:cNvSpPr/>
          <p:nvPr/>
        </p:nvSpPr>
        <p:spPr>
          <a:xfrm>
            <a:off x="768350" y="1676133"/>
            <a:ext cx="63896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rgbClr val="000000"/>
                </a:solidFill>
                <a:latin typeface="Segoe UI"/>
              </a:rPr>
              <a:t>Allow changes to flow automatically into dev environment with no intervention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85750" marR="0" lvl="0" indent="-28575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85750" marR="0" lvl="0" indent="-28575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Keep the process for deployment simple (single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commit/push)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85750" marR="0" lvl="0" indent="-28575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85750" marR="0" lvl="0" indent="-28575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Scan templates for security issues</a:t>
            </a:r>
          </a:p>
          <a:p>
            <a:pPr marL="285750" marR="0" lvl="0" indent="-28575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solidFill>
                <a:srgbClr val="000000"/>
              </a:solidFill>
              <a:latin typeface="Segoe UI"/>
            </a:endParaRPr>
          </a:p>
          <a:p>
            <a:pPr marL="285750" marR="0" lvl="0" indent="-28575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Protect merge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of dev to QA with an approval process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85750" marR="0" lvl="0" indent="-28575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85750" marR="0" lvl="0" indent="-28575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Protect merge of QA into master with an approval process and custom status policy to complete only upon successful deployment</a:t>
            </a:r>
          </a:p>
          <a:p>
            <a:pPr marL="285750" marR="0" lvl="0" indent="-28575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solidFill>
                <a:srgbClr val="000000"/>
              </a:solidFill>
              <a:latin typeface="Segoe UI"/>
            </a:endParaRPr>
          </a:p>
          <a:p>
            <a:pPr marL="285750" marR="0" lvl="0" indent="-28575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Protect failed deployments into production with automatic rollback to last successful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config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91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3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D59C2-2179-483F-B59A-53B9BF9F1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250493"/>
            <a:ext cx="9924508" cy="5078313"/>
          </a:xfrm>
        </p:spPr>
        <p:txBody>
          <a:bodyPr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Infrastructure as Code (</a:t>
            </a:r>
            <a:r>
              <a:rPr lang="en-US" dirty="0" err="1">
                <a:latin typeface="+mj-lt"/>
              </a:rPr>
              <a:t>IaC</a:t>
            </a:r>
            <a:r>
              <a:rPr lang="en-US" dirty="0">
                <a:latin typeface="+mj-lt"/>
              </a:rPr>
              <a:t>)</a:t>
            </a:r>
          </a:p>
          <a:p>
            <a:pPr marL="120015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What is it and benefits</a:t>
            </a:r>
          </a:p>
          <a:p>
            <a:pPr marL="120015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Imperative vs. declarative</a:t>
            </a:r>
          </a:p>
          <a:p>
            <a:pPr marL="120015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Native vs. agnostic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Source Control and Branching</a:t>
            </a:r>
          </a:p>
          <a:p>
            <a:pPr marL="120015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Code versioning</a:t>
            </a:r>
          </a:p>
          <a:p>
            <a:pPr marL="120015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Branching strategies</a:t>
            </a:r>
          </a:p>
          <a:p>
            <a:pPr marL="120015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Why </a:t>
            </a:r>
            <a:r>
              <a:rPr lang="en-US" dirty="0" err="1">
                <a:latin typeface="+mj-lt"/>
              </a:rPr>
              <a:t>IaC</a:t>
            </a:r>
            <a:r>
              <a:rPr lang="en-US" dirty="0">
                <a:latin typeface="+mj-lt"/>
              </a:rPr>
              <a:t> is different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Building a CI/CD </a:t>
            </a:r>
            <a:r>
              <a:rPr lang="en-US" dirty="0" err="1">
                <a:latin typeface="+mj-lt"/>
              </a:rPr>
              <a:t>IaC</a:t>
            </a:r>
            <a:r>
              <a:rPr lang="en-US" dirty="0">
                <a:latin typeface="+mj-lt"/>
              </a:rPr>
              <a:t> Pipeline (This is all live demo!)</a:t>
            </a:r>
          </a:p>
          <a:p>
            <a:pPr marL="120015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Choosing a code repo</a:t>
            </a:r>
          </a:p>
          <a:p>
            <a:pPr marL="120015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Creating a build pipeline</a:t>
            </a:r>
          </a:p>
          <a:p>
            <a:pPr marL="120015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Creating a release pipeline</a:t>
            </a:r>
          </a:p>
          <a:p>
            <a:pPr marL="120015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Cloning our pipelines</a:t>
            </a:r>
          </a:p>
          <a:p>
            <a:pPr marL="120015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Setting branch policies to protect our environment</a:t>
            </a:r>
          </a:p>
          <a:p>
            <a:pPr marL="120015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Adding a custom status policy</a:t>
            </a:r>
          </a:p>
          <a:p>
            <a:pPr marL="120015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Putting it all together</a:t>
            </a:r>
          </a:p>
          <a:p>
            <a:pPr marL="120015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BA5BC-0FB7-4638-B66E-705575DA2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318342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D561A-051E-4A8F-9404-C25BFB86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(</a:t>
            </a:r>
            <a:r>
              <a:rPr lang="en-US" dirty="0" err="1"/>
              <a:t>IaC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10309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D9A12-71BC-4CBB-A872-E7068046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(</a:t>
            </a:r>
            <a:r>
              <a:rPr lang="en-US" dirty="0" err="1"/>
              <a:t>IaC</a:t>
            </a:r>
            <a:r>
              <a:rPr lang="en-US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1FFAAA-C55D-41BD-8119-96F437B9F113}"/>
              </a:ext>
            </a:extLst>
          </p:cNvPr>
          <p:cNvSpPr/>
          <p:nvPr/>
        </p:nvSpPr>
        <p:spPr>
          <a:xfrm>
            <a:off x="6378756" y="2341367"/>
            <a:ext cx="52132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Treat infrastructure the same way we treat code</a:t>
            </a: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solidFill>
                <a:srgbClr val="000000"/>
              </a:solidFill>
              <a:latin typeface="Segoe UI"/>
            </a:endParaRP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rgbClr val="000000"/>
                </a:solidFill>
                <a:latin typeface="Segoe UI"/>
              </a:rPr>
              <a:t>60x higher change rate success for production deployments</a:t>
            </a: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solidFill>
                <a:srgbClr val="000000"/>
              </a:solidFill>
              <a:latin typeface="Segoe UI"/>
            </a:endParaRP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Mean time to restore service 168x faster</a:t>
            </a: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noProof="0" dirty="0">
              <a:solidFill>
                <a:srgbClr val="000000"/>
              </a:solidFill>
              <a:latin typeface="Segoe UI"/>
            </a:endParaRP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50% less time spent remediating security issue</a:t>
            </a: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baseline="0" dirty="0">
              <a:solidFill>
                <a:srgbClr val="000000"/>
              </a:solidFill>
              <a:latin typeface="Segoe UI"/>
            </a:endParaRP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rgbClr val="000000"/>
                </a:solidFill>
                <a:latin typeface="Segoe UI"/>
              </a:rPr>
              <a:t>Instantiate rich and complex architectures in minutes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083AB6-6F61-4CAE-B0EB-B9E7B7F83C12}"/>
              </a:ext>
            </a:extLst>
          </p:cNvPr>
          <p:cNvGrpSpPr/>
          <p:nvPr/>
        </p:nvGrpSpPr>
        <p:grpSpPr>
          <a:xfrm>
            <a:off x="299197" y="1237524"/>
            <a:ext cx="5357467" cy="4519475"/>
            <a:chOff x="3648325" y="1555526"/>
            <a:chExt cx="5357467" cy="451947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7BC76F4-5FF0-49B8-AA31-8343C830C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4056131" y="1555526"/>
              <a:ext cx="4519475" cy="4519475"/>
            </a:xfrm>
            <a:prstGeom prst="ellipse">
              <a:avLst/>
            </a:prstGeom>
            <a:noFill/>
            <a:ln w="15875">
              <a:solidFill>
                <a:srgbClr val="0078D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9364367-4024-4749-8727-2607132FE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660726" y="2972711"/>
              <a:ext cx="3310287" cy="1685107"/>
              <a:chOff x="4472882" y="2898175"/>
              <a:chExt cx="3376665" cy="1718897"/>
            </a:xfrm>
          </p:grpSpPr>
          <p:sp>
            <p:nvSpPr>
              <p:cNvPr id="7" name="Business Trans large">
                <a:extLst>
                  <a:ext uri="{FF2B5EF4-FFF2-40B4-BE49-F238E27FC236}">
                    <a16:creationId xmlns:a16="http://schemas.microsoft.com/office/drawing/2014/main" id="{48F6C049-2D8E-4376-99FF-E86FF6442813}"/>
                  </a:ext>
                </a:extLst>
              </p:cNvPr>
              <p:cNvSpPr txBox="1"/>
              <p:nvPr/>
            </p:nvSpPr>
            <p:spPr>
              <a:xfrm>
                <a:off x="4472882" y="3228293"/>
                <a:ext cx="3376665" cy="1058660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016">
                  <a:lnSpc>
                    <a:spcPct val="90000"/>
                  </a:lnSpc>
                  <a:spcBef>
                    <a:spcPts val="784"/>
                  </a:spcBef>
                  <a:defRPr/>
                </a:pPr>
                <a:r>
                  <a:rPr lang="en-US" sz="2353" spc="10">
                    <a:ln w="3175">
                      <a:noFill/>
                    </a:ln>
                    <a:solidFill>
                      <a:srgbClr val="0078D7"/>
                    </a:solidFill>
                    <a:cs typeface="Segoe UI Semilight" panose="020B0402040204020203" pitchFamily="34" charset="0"/>
                  </a:rPr>
                  <a:t>DevOps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7EA54AD-C7B0-4E51-8D12-FA8E7F902114}"/>
                  </a:ext>
                </a:extLst>
              </p:cNvPr>
              <p:cNvGrpSpPr/>
              <p:nvPr/>
            </p:nvGrpSpPr>
            <p:grpSpPr>
              <a:xfrm>
                <a:off x="5404710" y="2898175"/>
                <a:ext cx="1513009" cy="1718897"/>
                <a:chOff x="13906501" y="3922655"/>
                <a:chExt cx="619125" cy="703377"/>
              </a:xfrm>
            </p:grpSpPr>
            <p:sp>
              <p:nvSpPr>
                <p:cNvPr id="9" name="Freeform 17">
                  <a:extLst>
                    <a:ext uri="{FF2B5EF4-FFF2-40B4-BE49-F238E27FC236}">
                      <a16:creationId xmlns:a16="http://schemas.microsoft.com/office/drawing/2014/main" id="{503B258E-9659-4B9E-9180-6F3E9ABED5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216063" y="3986213"/>
                  <a:ext cx="309563" cy="595312"/>
                </a:xfrm>
                <a:custGeom>
                  <a:avLst/>
                  <a:gdLst>
                    <a:gd name="T0" fmla="*/ 29 w 81"/>
                    <a:gd name="T1" fmla="*/ 0 h 157"/>
                    <a:gd name="T2" fmla="*/ 81 w 81"/>
                    <a:gd name="T3" fmla="*/ 76 h 157"/>
                    <a:gd name="T4" fmla="*/ 0 w 81"/>
                    <a:gd name="T5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1" h="157">
                      <a:moveTo>
                        <a:pt x="29" y="0"/>
                      </a:moveTo>
                      <a:cubicBezTo>
                        <a:pt x="59" y="12"/>
                        <a:pt x="81" y="41"/>
                        <a:pt x="81" y="76"/>
                      </a:cubicBezTo>
                      <a:cubicBezTo>
                        <a:pt x="81" y="121"/>
                        <a:pt x="45" y="157"/>
                        <a:pt x="0" y="157"/>
                      </a:cubicBezTo>
                    </a:path>
                  </a:pathLst>
                </a:custGeom>
                <a:noFill/>
                <a:ln w="12700" cap="flat">
                  <a:solidFill>
                    <a:srgbClr val="0078D7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3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FFFFFF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11" name="Freeform 18">
                  <a:extLst>
                    <a:ext uri="{FF2B5EF4-FFF2-40B4-BE49-F238E27FC236}">
                      <a16:creationId xmlns:a16="http://schemas.microsoft.com/office/drawing/2014/main" id="{95C68B7F-2909-48F9-9928-DFD4DDF086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06501" y="3967163"/>
                  <a:ext cx="309563" cy="596900"/>
                </a:xfrm>
                <a:custGeom>
                  <a:avLst/>
                  <a:gdLst>
                    <a:gd name="T0" fmla="*/ 52 w 81"/>
                    <a:gd name="T1" fmla="*/ 157 h 157"/>
                    <a:gd name="T2" fmla="*/ 0 w 81"/>
                    <a:gd name="T3" fmla="*/ 81 h 157"/>
                    <a:gd name="T4" fmla="*/ 81 w 81"/>
                    <a:gd name="T5" fmla="*/ 0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1" h="157">
                      <a:moveTo>
                        <a:pt x="52" y="157"/>
                      </a:moveTo>
                      <a:cubicBezTo>
                        <a:pt x="21" y="145"/>
                        <a:pt x="0" y="116"/>
                        <a:pt x="0" y="81"/>
                      </a:cubicBezTo>
                      <a:cubicBezTo>
                        <a:pt x="0" y="36"/>
                        <a:pt x="36" y="0"/>
                        <a:pt x="81" y="0"/>
                      </a:cubicBezTo>
                    </a:path>
                  </a:pathLst>
                </a:custGeom>
                <a:noFill/>
                <a:ln w="12700" cap="flat">
                  <a:solidFill>
                    <a:srgbClr val="0078D7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3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FFFFFF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12" name="Line 19">
                  <a:extLst>
                    <a:ext uri="{FF2B5EF4-FFF2-40B4-BE49-F238E27FC236}">
                      <a16:creationId xmlns:a16="http://schemas.microsoft.com/office/drawing/2014/main" id="{F86DCD36-7208-4DD6-A01E-B1A467E8ED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16063" y="4221163"/>
                  <a:ext cx="0" cy="0"/>
                </a:xfrm>
                <a:prstGeom prst="line">
                  <a:avLst/>
                </a:prstGeom>
                <a:noFill/>
                <a:ln w="12700" cap="flat">
                  <a:solidFill>
                    <a:srgbClr val="0078D7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3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FFFFFF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DEBB96C0-FC1E-4546-A5FD-E564941540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214339" y="3922655"/>
                  <a:ext cx="41550" cy="87427"/>
                </a:xfrm>
                <a:custGeom>
                  <a:avLst/>
                  <a:gdLst>
                    <a:gd name="T0" fmla="*/ 0 w 48"/>
                    <a:gd name="T1" fmla="*/ 101 h 101"/>
                    <a:gd name="T2" fmla="*/ 48 w 48"/>
                    <a:gd name="T3" fmla="*/ 51 h 101"/>
                    <a:gd name="T4" fmla="*/ 0 w 48"/>
                    <a:gd name="T5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" h="101">
                      <a:moveTo>
                        <a:pt x="0" y="101"/>
                      </a:moveTo>
                      <a:lnTo>
                        <a:pt x="48" y="5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0078D7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3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FFFFFF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14" name="Line 21">
                  <a:extLst>
                    <a:ext uri="{FF2B5EF4-FFF2-40B4-BE49-F238E27FC236}">
                      <a16:creationId xmlns:a16="http://schemas.microsoft.com/office/drawing/2014/main" id="{A3F0CA3E-A241-404F-B999-0725276826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16063" y="3967163"/>
                  <a:ext cx="38100" cy="0"/>
                </a:xfrm>
                <a:prstGeom prst="line">
                  <a:avLst/>
                </a:prstGeom>
                <a:noFill/>
                <a:ln w="12700" cap="flat">
                  <a:solidFill>
                    <a:srgbClr val="0078D7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3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FFFFFF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647BCB36-3AF2-4E85-8153-A5C5669ACF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7963" y="4538605"/>
                  <a:ext cx="41550" cy="87427"/>
                </a:xfrm>
                <a:custGeom>
                  <a:avLst/>
                  <a:gdLst>
                    <a:gd name="T0" fmla="*/ 48 w 48"/>
                    <a:gd name="T1" fmla="*/ 0 h 101"/>
                    <a:gd name="T2" fmla="*/ 0 w 48"/>
                    <a:gd name="T3" fmla="*/ 50 h 101"/>
                    <a:gd name="T4" fmla="*/ 48 w 48"/>
                    <a:gd name="T5" fmla="*/ 10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" h="101">
                      <a:moveTo>
                        <a:pt x="48" y="0"/>
                      </a:moveTo>
                      <a:lnTo>
                        <a:pt x="0" y="50"/>
                      </a:lnTo>
                      <a:lnTo>
                        <a:pt x="48" y="101"/>
                      </a:lnTo>
                    </a:path>
                  </a:pathLst>
                </a:custGeom>
                <a:noFill/>
                <a:ln w="12700" cap="flat">
                  <a:solidFill>
                    <a:srgbClr val="0078D7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3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FFFFFF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16" name="Line 23">
                  <a:extLst>
                    <a:ext uri="{FF2B5EF4-FFF2-40B4-BE49-F238E27FC236}">
                      <a16:creationId xmlns:a16="http://schemas.microsoft.com/office/drawing/2014/main" id="{FE7817D4-E04B-44E5-9D0D-B5D8EC971F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177963" y="4581525"/>
                  <a:ext cx="38100" cy="0"/>
                </a:xfrm>
                <a:prstGeom prst="line">
                  <a:avLst/>
                </a:prstGeom>
                <a:noFill/>
                <a:ln w="12700" cap="flat">
                  <a:solidFill>
                    <a:srgbClr val="0078D7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3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FFFFFF"/>
                    </a:solidFill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E59716-3E65-430F-8231-BF2416ADE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648325" y="3422695"/>
              <a:ext cx="852106" cy="852106"/>
              <a:chOff x="3440179" y="3387107"/>
              <a:chExt cx="869193" cy="869193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BB1F19D-4C48-4DB3-B459-242F1E45CD0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40179" y="3387107"/>
                <a:ext cx="869193" cy="86919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609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7" kern="0" dirty="0">
                  <a:solidFill>
                    <a:srgbClr val="0078D7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speedometer_2">
                <a:extLst>
                  <a:ext uri="{FF2B5EF4-FFF2-40B4-BE49-F238E27FC236}">
                    <a16:creationId xmlns:a16="http://schemas.microsoft.com/office/drawing/2014/main" id="{86942B9C-9248-40AD-93C6-CA50155798E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619307" y="3566235"/>
                <a:ext cx="510936" cy="510936"/>
              </a:xfrm>
              <a:custGeom>
                <a:avLst/>
                <a:gdLst>
                  <a:gd name="T0" fmla="*/ 155 w 281"/>
                  <a:gd name="T1" fmla="*/ 155 h 281"/>
                  <a:gd name="T2" fmla="*/ 126 w 281"/>
                  <a:gd name="T3" fmla="*/ 155 h 281"/>
                  <a:gd name="T4" fmla="*/ 126 w 281"/>
                  <a:gd name="T5" fmla="*/ 126 h 281"/>
                  <a:gd name="T6" fmla="*/ 155 w 281"/>
                  <a:gd name="T7" fmla="*/ 126 h 281"/>
                  <a:gd name="T8" fmla="*/ 155 w 281"/>
                  <a:gd name="T9" fmla="*/ 155 h 281"/>
                  <a:gd name="T10" fmla="*/ 140 w 281"/>
                  <a:gd name="T11" fmla="*/ 0 h 281"/>
                  <a:gd name="T12" fmla="*/ 0 w 281"/>
                  <a:gd name="T13" fmla="*/ 141 h 281"/>
                  <a:gd name="T14" fmla="*/ 140 w 281"/>
                  <a:gd name="T15" fmla="*/ 281 h 281"/>
                  <a:gd name="T16" fmla="*/ 281 w 281"/>
                  <a:gd name="T17" fmla="*/ 141 h 281"/>
                  <a:gd name="T18" fmla="*/ 140 w 281"/>
                  <a:gd name="T19" fmla="*/ 0 h 281"/>
                  <a:gd name="T20" fmla="*/ 214 w 281"/>
                  <a:gd name="T21" fmla="*/ 210 h 281"/>
                  <a:gd name="T22" fmla="*/ 241 w 281"/>
                  <a:gd name="T23" fmla="*/ 141 h 281"/>
                  <a:gd name="T24" fmla="*/ 235 w 281"/>
                  <a:gd name="T25" fmla="*/ 105 h 281"/>
                  <a:gd name="T26" fmla="*/ 174 w 281"/>
                  <a:gd name="T27" fmla="*/ 45 h 281"/>
                  <a:gd name="T28" fmla="*/ 140 w 281"/>
                  <a:gd name="T29" fmla="*/ 40 h 281"/>
                  <a:gd name="T30" fmla="*/ 40 w 281"/>
                  <a:gd name="T31" fmla="*/ 141 h 281"/>
                  <a:gd name="T32" fmla="*/ 67 w 281"/>
                  <a:gd name="T33" fmla="*/ 210 h 281"/>
                  <a:gd name="T34" fmla="*/ 212 w 281"/>
                  <a:gd name="T35" fmla="*/ 69 h 281"/>
                  <a:gd name="T36" fmla="*/ 157 w 281"/>
                  <a:gd name="T37" fmla="*/ 124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1" h="281">
                    <a:moveTo>
                      <a:pt x="155" y="155"/>
                    </a:moveTo>
                    <a:cubicBezTo>
                      <a:pt x="147" y="164"/>
                      <a:pt x="134" y="164"/>
                      <a:pt x="126" y="155"/>
                    </a:cubicBezTo>
                    <a:cubicBezTo>
                      <a:pt x="117" y="147"/>
                      <a:pt x="117" y="134"/>
                      <a:pt x="126" y="126"/>
                    </a:cubicBezTo>
                    <a:cubicBezTo>
                      <a:pt x="134" y="118"/>
                      <a:pt x="147" y="117"/>
                      <a:pt x="155" y="126"/>
                    </a:cubicBezTo>
                    <a:cubicBezTo>
                      <a:pt x="164" y="134"/>
                      <a:pt x="164" y="147"/>
                      <a:pt x="155" y="155"/>
                    </a:cubicBezTo>
                    <a:close/>
                    <a:moveTo>
                      <a:pt x="140" y="0"/>
                    </a:moveTo>
                    <a:cubicBezTo>
                      <a:pt x="63" y="0"/>
                      <a:pt x="0" y="63"/>
                      <a:pt x="0" y="141"/>
                    </a:cubicBezTo>
                    <a:cubicBezTo>
                      <a:pt x="0" y="218"/>
                      <a:pt x="63" y="281"/>
                      <a:pt x="140" y="281"/>
                    </a:cubicBezTo>
                    <a:cubicBezTo>
                      <a:pt x="218" y="281"/>
                      <a:pt x="281" y="218"/>
                      <a:pt x="281" y="141"/>
                    </a:cubicBezTo>
                    <a:cubicBezTo>
                      <a:pt x="281" y="63"/>
                      <a:pt x="218" y="0"/>
                      <a:pt x="140" y="0"/>
                    </a:cubicBezTo>
                    <a:close/>
                    <a:moveTo>
                      <a:pt x="214" y="210"/>
                    </a:moveTo>
                    <a:cubicBezTo>
                      <a:pt x="231" y="192"/>
                      <a:pt x="241" y="168"/>
                      <a:pt x="241" y="141"/>
                    </a:cubicBezTo>
                    <a:cubicBezTo>
                      <a:pt x="241" y="128"/>
                      <a:pt x="239" y="116"/>
                      <a:pt x="235" y="105"/>
                    </a:cubicBezTo>
                    <a:moveTo>
                      <a:pt x="174" y="45"/>
                    </a:moveTo>
                    <a:cubicBezTo>
                      <a:pt x="163" y="42"/>
                      <a:pt x="152" y="40"/>
                      <a:pt x="140" y="40"/>
                    </a:cubicBezTo>
                    <a:cubicBezTo>
                      <a:pt x="85" y="40"/>
                      <a:pt x="40" y="85"/>
                      <a:pt x="40" y="141"/>
                    </a:cubicBezTo>
                    <a:cubicBezTo>
                      <a:pt x="40" y="168"/>
                      <a:pt x="50" y="192"/>
                      <a:pt x="67" y="210"/>
                    </a:cubicBezTo>
                    <a:moveTo>
                      <a:pt x="212" y="69"/>
                    </a:moveTo>
                    <a:cubicBezTo>
                      <a:pt x="157" y="124"/>
                      <a:pt x="157" y="124"/>
                      <a:pt x="157" y="124"/>
                    </a:cubicBezTo>
                  </a:path>
                </a:pathLst>
              </a:custGeom>
              <a:noFill/>
              <a:ln w="19050" cap="rnd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dirty="0">
                  <a:solidFill>
                    <a:schemeClr val="tx2"/>
                  </a:solidFill>
                  <a:latin typeface="Segoe UI Semilight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F559CE6-BDB8-4738-9649-C84187AA1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153686" y="3319160"/>
              <a:ext cx="852106" cy="1037849"/>
              <a:chOff x="8035882" y="3281497"/>
              <a:chExt cx="869193" cy="105866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04D9AAD-42B6-48BE-BDC8-E369D420C43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035882" y="3365508"/>
                <a:ext cx="869193" cy="86919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609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7" kern="0" dirty="0">
                  <a:solidFill>
                    <a:srgbClr val="0078D7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" name="Business Trans large">
                <a:extLst>
                  <a:ext uri="{FF2B5EF4-FFF2-40B4-BE49-F238E27FC236}">
                    <a16:creationId xmlns:a16="http://schemas.microsoft.com/office/drawing/2014/main" id="{974764D1-A71A-4A0D-9752-82A68C8CE9B2}"/>
                  </a:ext>
                </a:extLst>
              </p:cNvPr>
              <p:cNvSpPr txBox="1"/>
              <p:nvPr/>
            </p:nvSpPr>
            <p:spPr>
              <a:xfrm>
                <a:off x="8279682" y="3281497"/>
                <a:ext cx="376645" cy="1058660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016">
                  <a:lnSpc>
                    <a:spcPct val="90000"/>
                  </a:lnSpc>
                  <a:spcBef>
                    <a:spcPts val="784"/>
                  </a:spcBef>
                  <a:defRPr/>
                </a:pPr>
                <a:r>
                  <a:rPr lang="en-US" sz="3137" spc="10" dirty="0">
                    <a:ln w="3175">
                      <a:noFill/>
                    </a:ln>
                    <a:solidFill>
                      <a:schemeClr val="tx2"/>
                    </a:solidFill>
                    <a:latin typeface="+mj-lt"/>
                    <a:cs typeface="Segoe UI Light" panose="020B0502040204020203" pitchFamily="34" charset="0"/>
                  </a:rPr>
                  <a:t>$</a:t>
                </a:r>
                <a:endParaRPr lang="en-US" sz="2353" spc="10" dirty="0">
                  <a:ln w="3175">
                    <a:noFill/>
                  </a:ln>
                  <a:solidFill>
                    <a:schemeClr val="tx2"/>
                  </a:solidFill>
                  <a:latin typeface="+mj-lt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9231D94-AB89-4CA8-B82A-4927C016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40587" y="5038127"/>
              <a:ext cx="852106" cy="8521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609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7" kern="0" dirty="0">
                <a:solidFill>
                  <a:schemeClr val="tx2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80D4527-92FC-4D9D-886C-4FB755B8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7540587" y="1807263"/>
              <a:ext cx="852106" cy="852106"/>
              <a:chOff x="7540587" y="1807263"/>
              <a:chExt cx="852106" cy="852106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17DB597-C9D8-43DB-AB45-A30D4B7C0FE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40587" y="1807263"/>
                <a:ext cx="852106" cy="85210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587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609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7" kern="0" dirty="0">
                  <a:solidFill>
                    <a:srgbClr val="0078D7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6CF357C5-2A0F-4D1C-995C-33D59239D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765848" y="2015603"/>
                <a:ext cx="410330" cy="410330"/>
              </a:xfrm>
              <a:prstGeom prst="rect">
                <a:avLst/>
              </a:prstGeom>
            </p:spPr>
          </p:pic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1229F10-D867-476B-B804-EFCEEBD33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37735" y="5038127"/>
              <a:ext cx="852106" cy="8521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609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7" kern="0" err="1">
                <a:solidFill>
                  <a:srgbClr val="0078D7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9958A8C-B29A-4700-9404-CF6023395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37735" y="1807263"/>
              <a:ext cx="852106" cy="8521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609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7" kern="0" dirty="0">
                <a:solidFill>
                  <a:srgbClr val="0078D7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FC6DA482-589E-4621-80BA-671FEC628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61884" y="2001260"/>
              <a:ext cx="464111" cy="464111"/>
            </a:xfrm>
            <a:prstGeom prst="rect">
              <a:avLst/>
            </a:prstGeom>
          </p:spPr>
        </p:pic>
        <p:grpSp>
          <p:nvGrpSpPr>
            <p:cNvPr id="30" name="Graphic 50">
              <a:extLst>
                <a:ext uri="{FF2B5EF4-FFF2-40B4-BE49-F238E27FC236}">
                  <a16:creationId xmlns:a16="http://schemas.microsoft.com/office/drawing/2014/main" id="{F05348D1-4213-41F3-943F-2CCAB16FB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561884" y="5166524"/>
              <a:ext cx="397875" cy="500737"/>
              <a:chOff x="4561339" y="5170313"/>
              <a:chExt cx="397875" cy="500737"/>
            </a:xfrm>
          </p:grpSpPr>
          <p:sp>
            <p:nvSpPr>
              <p:cNvPr id="31" name="Freeform 2">
                <a:extLst>
                  <a:ext uri="{FF2B5EF4-FFF2-40B4-BE49-F238E27FC236}">
                    <a16:creationId xmlns:a16="http://schemas.microsoft.com/office/drawing/2014/main" id="{EC7E6423-2B8B-4B6A-8C77-A35343C97EB8}"/>
                  </a:ext>
                </a:extLst>
              </p:cNvPr>
              <p:cNvSpPr/>
              <p:nvPr/>
            </p:nvSpPr>
            <p:spPr>
              <a:xfrm>
                <a:off x="4561339" y="5170313"/>
                <a:ext cx="392410" cy="418570"/>
              </a:xfrm>
              <a:custGeom>
                <a:avLst/>
                <a:gdLst>
                  <a:gd name="connsiteX0" fmla="*/ 13314 w 392409"/>
                  <a:gd name="connsiteY0" fmla="*/ 13314 h 418570"/>
                  <a:gd name="connsiteX1" fmla="*/ 379563 w 392409"/>
                  <a:gd name="connsiteY1" fmla="*/ 13314 h 418570"/>
                  <a:gd name="connsiteX2" fmla="*/ 379563 w 392409"/>
                  <a:gd name="connsiteY2" fmla="*/ 414920 h 418570"/>
                  <a:gd name="connsiteX3" fmla="*/ 13314 w 392409"/>
                  <a:gd name="connsiteY3" fmla="*/ 414920 h 418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2409" h="418570">
                    <a:moveTo>
                      <a:pt x="13314" y="13314"/>
                    </a:moveTo>
                    <a:lnTo>
                      <a:pt x="379563" y="13314"/>
                    </a:lnTo>
                    <a:lnTo>
                      <a:pt x="379563" y="414920"/>
                    </a:lnTo>
                    <a:lnTo>
                      <a:pt x="13314" y="414920"/>
                    </a:lnTo>
                    <a:close/>
                  </a:path>
                </a:pathLst>
              </a:custGeom>
              <a:solidFill>
                <a:schemeClr val="bg2">
                  <a:alpha val="0"/>
                </a:schemeClr>
              </a:solidFill>
              <a:ln w="129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168758DB-151F-4AD4-8491-54459FED7547}"/>
                  </a:ext>
                </a:extLst>
              </p:cNvPr>
              <p:cNvSpPr/>
              <p:nvPr/>
            </p:nvSpPr>
            <p:spPr>
              <a:xfrm>
                <a:off x="4566804" y="5252480"/>
                <a:ext cx="392410" cy="418570"/>
              </a:xfrm>
              <a:custGeom>
                <a:avLst/>
                <a:gdLst>
                  <a:gd name="connsiteX0" fmla="*/ 315796 w 392409"/>
                  <a:gd name="connsiteY0" fmla="*/ 179679 h 418570"/>
                  <a:gd name="connsiteX1" fmla="*/ 340730 w 392409"/>
                  <a:gd name="connsiteY1" fmla="*/ 185402 h 418570"/>
                  <a:gd name="connsiteX2" fmla="*/ 360964 w 392409"/>
                  <a:gd name="connsiteY2" fmla="*/ 199299 h 418570"/>
                  <a:gd name="connsiteX3" fmla="*/ 374454 w 392409"/>
                  <a:gd name="connsiteY3" fmla="*/ 219943 h 418570"/>
                  <a:gd name="connsiteX4" fmla="*/ 379563 w 392409"/>
                  <a:gd name="connsiteY4" fmla="*/ 244876 h 418570"/>
                  <a:gd name="connsiteX5" fmla="*/ 379563 w 392409"/>
                  <a:gd name="connsiteY5" fmla="*/ 284117 h 418570"/>
                  <a:gd name="connsiteX6" fmla="*/ 353402 w 392409"/>
                  <a:gd name="connsiteY6" fmla="*/ 284117 h 418570"/>
                  <a:gd name="connsiteX7" fmla="*/ 353402 w 392409"/>
                  <a:gd name="connsiteY7" fmla="*/ 244876 h 418570"/>
                  <a:gd name="connsiteX8" fmla="*/ 351154 w 392409"/>
                  <a:gd name="connsiteY8" fmla="*/ 232410 h 418570"/>
                  <a:gd name="connsiteX9" fmla="*/ 345227 w 392409"/>
                  <a:gd name="connsiteY9" fmla="*/ 221372 h 418570"/>
                  <a:gd name="connsiteX10" fmla="*/ 336234 w 392409"/>
                  <a:gd name="connsiteY10" fmla="*/ 212789 h 418570"/>
                  <a:gd name="connsiteX11" fmla="*/ 324585 w 392409"/>
                  <a:gd name="connsiteY11" fmla="*/ 207271 h 418570"/>
                  <a:gd name="connsiteX12" fmla="*/ 326424 w 392409"/>
                  <a:gd name="connsiteY12" fmla="*/ 219533 h 418570"/>
                  <a:gd name="connsiteX13" fmla="*/ 327242 w 392409"/>
                  <a:gd name="connsiteY13" fmla="*/ 231796 h 418570"/>
                  <a:gd name="connsiteX14" fmla="*/ 327242 w 392409"/>
                  <a:gd name="connsiteY14" fmla="*/ 284117 h 418570"/>
                  <a:gd name="connsiteX15" fmla="*/ 327038 w 392409"/>
                  <a:gd name="connsiteY15" fmla="*/ 286774 h 418570"/>
                  <a:gd name="connsiteX16" fmla="*/ 326628 w 392409"/>
                  <a:gd name="connsiteY16" fmla="*/ 289431 h 418570"/>
                  <a:gd name="connsiteX17" fmla="*/ 327855 w 392409"/>
                  <a:gd name="connsiteY17" fmla="*/ 288205 h 418570"/>
                  <a:gd name="connsiteX18" fmla="*/ 346658 w 392409"/>
                  <a:gd name="connsiteY18" fmla="*/ 316410 h 418570"/>
                  <a:gd name="connsiteX19" fmla="*/ 353198 w 392409"/>
                  <a:gd name="connsiteY19" fmla="*/ 349723 h 418570"/>
                  <a:gd name="connsiteX20" fmla="*/ 346658 w 392409"/>
                  <a:gd name="connsiteY20" fmla="*/ 383037 h 418570"/>
                  <a:gd name="connsiteX21" fmla="*/ 327855 w 392409"/>
                  <a:gd name="connsiteY21" fmla="*/ 411037 h 418570"/>
                  <a:gd name="connsiteX22" fmla="*/ 309460 w 392409"/>
                  <a:gd name="connsiteY22" fmla="*/ 392644 h 418570"/>
                  <a:gd name="connsiteX23" fmla="*/ 322541 w 392409"/>
                  <a:gd name="connsiteY23" fmla="*/ 373227 h 418570"/>
                  <a:gd name="connsiteX24" fmla="*/ 327038 w 392409"/>
                  <a:gd name="connsiteY24" fmla="*/ 349927 h 418570"/>
                  <a:gd name="connsiteX25" fmla="*/ 320701 w 392409"/>
                  <a:gd name="connsiteY25" fmla="*/ 322950 h 418570"/>
                  <a:gd name="connsiteX26" fmla="*/ 302103 w 392409"/>
                  <a:gd name="connsiteY26" fmla="*/ 360351 h 418570"/>
                  <a:gd name="connsiteX27" fmla="*/ 273693 w 392409"/>
                  <a:gd name="connsiteY27" fmla="*/ 389374 h 418570"/>
                  <a:gd name="connsiteX28" fmla="*/ 237518 w 392409"/>
                  <a:gd name="connsiteY28" fmla="*/ 408176 h 418570"/>
                  <a:gd name="connsiteX29" fmla="*/ 196438 w 392409"/>
                  <a:gd name="connsiteY29" fmla="*/ 414921 h 418570"/>
                  <a:gd name="connsiteX30" fmla="*/ 155154 w 392409"/>
                  <a:gd name="connsiteY30" fmla="*/ 408176 h 418570"/>
                  <a:gd name="connsiteX31" fmla="*/ 119183 w 392409"/>
                  <a:gd name="connsiteY31" fmla="*/ 389374 h 418570"/>
                  <a:gd name="connsiteX32" fmla="*/ 90570 w 392409"/>
                  <a:gd name="connsiteY32" fmla="*/ 360351 h 418570"/>
                  <a:gd name="connsiteX33" fmla="*/ 72175 w 392409"/>
                  <a:gd name="connsiteY33" fmla="*/ 322950 h 418570"/>
                  <a:gd name="connsiteX34" fmla="*/ 65840 w 392409"/>
                  <a:gd name="connsiteY34" fmla="*/ 349927 h 418570"/>
                  <a:gd name="connsiteX35" fmla="*/ 70336 w 392409"/>
                  <a:gd name="connsiteY35" fmla="*/ 373227 h 418570"/>
                  <a:gd name="connsiteX36" fmla="*/ 83416 w 392409"/>
                  <a:gd name="connsiteY36" fmla="*/ 392644 h 418570"/>
                  <a:gd name="connsiteX37" fmla="*/ 65022 w 392409"/>
                  <a:gd name="connsiteY37" fmla="*/ 411037 h 418570"/>
                  <a:gd name="connsiteX38" fmla="*/ 46015 w 392409"/>
                  <a:gd name="connsiteY38" fmla="*/ 383037 h 418570"/>
                  <a:gd name="connsiteX39" fmla="*/ 39475 w 392409"/>
                  <a:gd name="connsiteY39" fmla="*/ 349723 h 418570"/>
                  <a:gd name="connsiteX40" fmla="*/ 46015 w 392409"/>
                  <a:gd name="connsiteY40" fmla="*/ 316410 h 418570"/>
                  <a:gd name="connsiteX41" fmla="*/ 65022 w 392409"/>
                  <a:gd name="connsiteY41" fmla="*/ 288205 h 418570"/>
                  <a:gd name="connsiteX42" fmla="*/ 66248 w 392409"/>
                  <a:gd name="connsiteY42" fmla="*/ 289431 h 418570"/>
                  <a:gd name="connsiteX43" fmla="*/ 65840 w 392409"/>
                  <a:gd name="connsiteY43" fmla="*/ 286774 h 418570"/>
                  <a:gd name="connsiteX44" fmla="*/ 65635 w 392409"/>
                  <a:gd name="connsiteY44" fmla="*/ 284117 h 418570"/>
                  <a:gd name="connsiteX45" fmla="*/ 65635 w 392409"/>
                  <a:gd name="connsiteY45" fmla="*/ 231796 h 418570"/>
                  <a:gd name="connsiteX46" fmla="*/ 66248 w 392409"/>
                  <a:gd name="connsiteY46" fmla="*/ 219533 h 418570"/>
                  <a:gd name="connsiteX47" fmla="*/ 68292 w 392409"/>
                  <a:gd name="connsiteY47" fmla="*/ 207271 h 418570"/>
                  <a:gd name="connsiteX48" fmla="*/ 56642 w 392409"/>
                  <a:gd name="connsiteY48" fmla="*/ 212789 h 418570"/>
                  <a:gd name="connsiteX49" fmla="*/ 47445 w 392409"/>
                  <a:gd name="connsiteY49" fmla="*/ 221372 h 418570"/>
                  <a:gd name="connsiteX50" fmla="*/ 41518 w 392409"/>
                  <a:gd name="connsiteY50" fmla="*/ 232410 h 418570"/>
                  <a:gd name="connsiteX51" fmla="*/ 39475 w 392409"/>
                  <a:gd name="connsiteY51" fmla="*/ 244876 h 418570"/>
                  <a:gd name="connsiteX52" fmla="*/ 39475 w 392409"/>
                  <a:gd name="connsiteY52" fmla="*/ 284117 h 418570"/>
                  <a:gd name="connsiteX53" fmla="*/ 13314 w 392409"/>
                  <a:gd name="connsiteY53" fmla="*/ 284117 h 418570"/>
                  <a:gd name="connsiteX54" fmla="*/ 13314 w 392409"/>
                  <a:gd name="connsiteY54" fmla="*/ 244876 h 418570"/>
                  <a:gd name="connsiteX55" fmla="*/ 18219 w 392409"/>
                  <a:gd name="connsiteY55" fmla="*/ 219943 h 418570"/>
                  <a:gd name="connsiteX56" fmla="*/ 31913 w 392409"/>
                  <a:gd name="connsiteY56" fmla="*/ 199299 h 418570"/>
                  <a:gd name="connsiteX57" fmla="*/ 52146 w 392409"/>
                  <a:gd name="connsiteY57" fmla="*/ 185402 h 418570"/>
                  <a:gd name="connsiteX58" fmla="*/ 77080 w 392409"/>
                  <a:gd name="connsiteY58" fmla="*/ 179679 h 418570"/>
                  <a:gd name="connsiteX59" fmla="*/ 93431 w 392409"/>
                  <a:gd name="connsiteY59" fmla="*/ 152087 h 418570"/>
                  <a:gd name="connsiteX60" fmla="*/ 71767 w 392409"/>
                  <a:gd name="connsiteY60" fmla="*/ 144322 h 418570"/>
                  <a:gd name="connsiteX61" fmla="*/ 54803 w 392409"/>
                  <a:gd name="connsiteY61" fmla="*/ 129810 h 418570"/>
                  <a:gd name="connsiteX62" fmla="*/ 43562 w 392409"/>
                  <a:gd name="connsiteY62" fmla="*/ 110599 h 418570"/>
                  <a:gd name="connsiteX63" fmla="*/ 39475 w 392409"/>
                  <a:gd name="connsiteY63" fmla="*/ 87913 h 418570"/>
                  <a:gd name="connsiteX64" fmla="*/ 39475 w 392409"/>
                  <a:gd name="connsiteY64" fmla="*/ 48672 h 418570"/>
                  <a:gd name="connsiteX65" fmla="*/ 65635 w 392409"/>
                  <a:gd name="connsiteY65" fmla="*/ 48672 h 418570"/>
                  <a:gd name="connsiteX66" fmla="*/ 65635 w 392409"/>
                  <a:gd name="connsiteY66" fmla="*/ 87913 h 418570"/>
                  <a:gd name="connsiteX67" fmla="*/ 68701 w 392409"/>
                  <a:gd name="connsiteY67" fmla="*/ 103241 h 418570"/>
                  <a:gd name="connsiteX68" fmla="*/ 77080 w 392409"/>
                  <a:gd name="connsiteY68" fmla="*/ 115708 h 418570"/>
                  <a:gd name="connsiteX69" fmla="*/ 89548 w 392409"/>
                  <a:gd name="connsiteY69" fmla="*/ 124088 h 418570"/>
                  <a:gd name="connsiteX70" fmla="*/ 104876 w 392409"/>
                  <a:gd name="connsiteY70" fmla="*/ 127154 h 418570"/>
                  <a:gd name="connsiteX71" fmla="*/ 117956 w 392409"/>
                  <a:gd name="connsiteY71" fmla="*/ 127154 h 418570"/>
                  <a:gd name="connsiteX72" fmla="*/ 117956 w 392409"/>
                  <a:gd name="connsiteY72" fmla="*/ 127767 h 418570"/>
                  <a:gd name="connsiteX73" fmla="*/ 137577 w 392409"/>
                  <a:gd name="connsiteY73" fmla="*/ 115708 h 418570"/>
                  <a:gd name="connsiteX74" fmla="*/ 132672 w 392409"/>
                  <a:gd name="connsiteY74" fmla="*/ 102219 h 418570"/>
                  <a:gd name="connsiteX75" fmla="*/ 131037 w 392409"/>
                  <a:gd name="connsiteY75" fmla="*/ 87913 h 418570"/>
                  <a:gd name="connsiteX76" fmla="*/ 137373 w 392409"/>
                  <a:gd name="connsiteY76" fmla="*/ 60321 h 418570"/>
                  <a:gd name="connsiteX77" fmla="*/ 108759 w 392409"/>
                  <a:gd name="connsiteY77" fmla="*/ 31708 h 418570"/>
                  <a:gd name="connsiteX78" fmla="*/ 127154 w 392409"/>
                  <a:gd name="connsiteY78" fmla="*/ 13314 h 418570"/>
                  <a:gd name="connsiteX79" fmla="*/ 153110 w 392409"/>
                  <a:gd name="connsiteY79" fmla="*/ 39270 h 418570"/>
                  <a:gd name="connsiteX80" fmla="*/ 173140 w 392409"/>
                  <a:gd name="connsiteY80" fmla="*/ 27007 h 418570"/>
                  <a:gd name="connsiteX81" fmla="*/ 196438 w 392409"/>
                  <a:gd name="connsiteY81" fmla="*/ 22511 h 418570"/>
                  <a:gd name="connsiteX82" fmla="*/ 219533 w 392409"/>
                  <a:gd name="connsiteY82" fmla="*/ 27007 h 418570"/>
                  <a:gd name="connsiteX83" fmla="*/ 239767 w 392409"/>
                  <a:gd name="connsiteY83" fmla="*/ 39270 h 418570"/>
                  <a:gd name="connsiteX84" fmla="*/ 265724 w 392409"/>
                  <a:gd name="connsiteY84" fmla="*/ 13314 h 418570"/>
                  <a:gd name="connsiteX85" fmla="*/ 284117 w 392409"/>
                  <a:gd name="connsiteY85" fmla="*/ 31708 h 418570"/>
                  <a:gd name="connsiteX86" fmla="*/ 255504 w 392409"/>
                  <a:gd name="connsiteY86" fmla="*/ 60321 h 418570"/>
                  <a:gd name="connsiteX87" fmla="*/ 261840 w 392409"/>
                  <a:gd name="connsiteY87" fmla="*/ 87913 h 418570"/>
                  <a:gd name="connsiteX88" fmla="*/ 260001 w 392409"/>
                  <a:gd name="connsiteY88" fmla="*/ 102219 h 418570"/>
                  <a:gd name="connsiteX89" fmla="*/ 255300 w 392409"/>
                  <a:gd name="connsiteY89" fmla="*/ 115708 h 418570"/>
                  <a:gd name="connsiteX90" fmla="*/ 265314 w 392409"/>
                  <a:gd name="connsiteY90" fmla="*/ 121431 h 418570"/>
                  <a:gd name="connsiteX91" fmla="*/ 274920 w 392409"/>
                  <a:gd name="connsiteY91" fmla="*/ 127767 h 418570"/>
                  <a:gd name="connsiteX92" fmla="*/ 274920 w 392409"/>
                  <a:gd name="connsiteY92" fmla="*/ 127154 h 418570"/>
                  <a:gd name="connsiteX93" fmla="*/ 288001 w 392409"/>
                  <a:gd name="connsiteY93" fmla="*/ 127154 h 418570"/>
                  <a:gd name="connsiteX94" fmla="*/ 303329 w 392409"/>
                  <a:gd name="connsiteY94" fmla="*/ 124088 h 418570"/>
                  <a:gd name="connsiteX95" fmla="*/ 315796 w 392409"/>
                  <a:gd name="connsiteY95" fmla="*/ 115708 h 418570"/>
                  <a:gd name="connsiteX96" fmla="*/ 324176 w 392409"/>
                  <a:gd name="connsiteY96" fmla="*/ 103241 h 418570"/>
                  <a:gd name="connsiteX97" fmla="*/ 327242 w 392409"/>
                  <a:gd name="connsiteY97" fmla="*/ 87913 h 418570"/>
                  <a:gd name="connsiteX98" fmla="*/ 327242 w 392409"/>
                  <a:gd name="connsiteY98" fmla="*/ 48672 h 418570"/>
                  <a:gd name="connsiteX99" fmla="*/ 353402 w 392409"/>
                  <a:gd name="connsiteY99" fmla="*/ 48672 h 418570"/>
                  <a:gd name="connsiteX100" fmla="*/ 353402 w 392409"/>
                  <a:gd name="connsiteY100" fmla="*/ 87913 h 418570"/>
                  <a:gd name="connsiteX101" fmla="*/ 349315 w 392409"/>
                  <a:gd name="connsiteY101" fmla="*/ 110599 h 418570"/>
                  <a:gd name="connsiteX102" fmla="*/ 338073 w 392409"/>
                  <a:gd name="connsiteY102" fmla="*/ 129810 h 418570"/>
                  <a:gd name="connsiteX103" fmla="*/ 320906 w 392409"/>
                  <a:gd name="connsiteY103" fmla="*/ 144322 h 418570"/>
                  <a:gd name="connsiteX104" fmla="*/ 299446 w 392409"/>
                  <a:gd name="connsiteY104" fmla="*/ 152087 h 418570"/>
                  <a:gd name="connsiteX105" fmla="*/ 315796 w 392409"/>
                  <a:gd name="connsiteY105" fmla="*/ 179679 h 418570"/>
                  <a:gd name="connsiteX106" fmla="*/ 196438 w 392409"/>
                  <a:gd name="connsiteY106" fmla="*/ 48672 h 418570"/>
                  <a:gd name="connsiteX107" fmla="*/ 181110 w 392409"/>
                  <a:gd name="connsiteY107" fmla="*/ 51737 h 418570"/>
                  <a:gd name="connsiteX108" fmla="*/ 168643 w 392409"/>
                  <a:gd name="connsiteY108" fmla="*/ 60117 h 418570"/>
                  <a:gd name="connsiteX109" fmla="*/ 160263 w 392409"/>
                  <a:gd name="connsiteY109" fmla="*/ 72584 h 418570"/>
                  <a:gd name="connsiteX110" fmla="*/ 157197 w 392409"/>
                  <a:gd name="connsiteY110" fmla="*/ 87913 h 418570"/>
                  <a:gd name="connsiteX111" fmla="*/ 162103 w 392409"/>
                  <a:gd name="connsiteY111" fmla="*/ 106307 h 418570"/>
                  <a:gd name="connsiteX112" fmla="*/ 179066 w 392409"/>
                  <a:gd name="connsiteY112" fmla="*/ 102832 h 418570"/>
                  <a:gd name="connsiteX113" fmla="*/ 196438 w 392409"/>
                  <a:gd name="connsiteY113" fmla="*/ 101402 h 418570"/>
                  <a:gd name="connsiteX114" fmla="*/ 213606 w 392409"/>
                  <a:gd name="connsiteY114" fmla="*/ 102832 h 418570"/>
                  <a:gd name="connsiteX115" fmla="*/ 230774 w 392409"/>
                  <a:gd name="connsiteY115" fmla="*/ 106307 h 418570"/>
                  <a:gd name="connsiteX116" fmla="*/ 235679 w 392409"/>
                  <a:gd name="connsiteY116" fmla="*/ 87913 h 418570"/>
                  <a:gd name="connsiteX117" fmla="*/ 232613 w 392409"/>
                  <a:gd name="connsiteY117" fmla="*/ 72584 h 418570"/>
                  <a:gd name="connsiteX118" fmla="*/ 224234 w 392409"/>
                  <a:gd name="connsiteY118" fmla="*/ 60117 h 418570"/>
                  <a:gd name="connsiteX119" fmla="*/ 211767 w 392409"/>
                  <a:gd name="connsiteY119" fmla="*/ 51737 h 418570"/>
                  <a:gd name="connsiteX120" fmla="*/ 196438 w 392409"/>
                  <a:gd name="connsiteY120" fmla="*/ 48672 h 418570"/>
                  <a:gd name="connsiteX121" fmla="*/ 301081 w 392409"/>
                  <a:gd name="connsiteY121" fmla="*/ 231796 h 418570"/>
                  <a:gd name="connsiteX122" fmla="*/ 292702 w 392409"/>
                  <a:gd name="connsiteY122" fmla="*/ 191534 h 418570"/>
                  <a:gd name="connsiteX123" fmla="*/ 270015 w 392409"/>
                  <a:gd name="connsiteY123" fmla="*/ 158219 h 418570"/>
                  <a:gd name="connsiteX124" fmla="*/ 236906 w 392409"/>
                  <a:gd name="connsiteY124" fmla="*/ 135533 h 418570"/>
                  <a:gd name="connsiteX125" fmla="*/ 196438 w 392409"/>
                  <a:gd name="connsiteY125" fmla="*/ 127154 h 418570"/>
                  <a:gd name="connsiteX126" fmla="*/ 155971 w 392409"/>
                  <a:gd name="connsiteY126" fmla="*/ 135533 h 418570"/>
                  <a:gd name="connsiteX127" fmla="*/ 122657 w 392409"/>
                  <a:gd name="connsiteY127" fmla="*/ 158219 h 418570"/>
                  <a:gd name="connsiteX128" fmla="*/ 100175 w 392409"/>
                  <a:gd name="connsiteY128" fmla="*/ 191534 h 418570"/>
                  <a:gd name="connsiteX129" fmla="*/ 91796 w 392409"/>
                  <a:gd name="connsiteY129" fmla="*/ 231796 h 418570"/>
                  <a:gd name="connsiteX130" fmla="*/ 91796 w 392409"/>
                  <a:gd name="connsiteY130" fmla="*/ 284117 h 418570"/>
                  <a:gd name="connsiteX131" fmla="*/ 99971 w 392409"/>
                  <a:gd name="connsiteY131" fmla="*/ 324789 h 418570"/>
                  <a:gd name="connsiteX132" fmla="*/ 122453 w 392409"/>
                  <a:gd name="connsiteY132" fmla="*/ 358102 h 418570"/>
                  <a:gd name="connsiteX133" fmla="*/ 155766 w 392409"/>
                  <a:gd name="connsiteY133" fmla="*/ 380585 h 418570"/>
                  <a:gd name="connsiteX134" fmla="*/ 196438 w 392409"/>
                  <a:gd name="connsiteY134" fmla="*/ 388760 h 418570"/>
                  <a:gd name="connsiteX135" fmla="*/ 237110 w 392409"/>
                  <a:gd name="connsiteY135" fmla="*/ 380585 h 418570"/>
                  <a:gd name="connsiteX136" fmla="*/ 270219 w 392409"/>
                  <a:gd name="connsiteY136" fmla="*/ 358102 h 418570"/>
                  <a:gd name="connsiteX137" fmla="*/ 292702 w 392409"/>
                  <a:gd name="connsiteY137" fmla="*/ 324789 h 418570"/>
                  <a:gd name="connsiteX138" fmla="*/ 301081 w 392409"/>
                  <a:gd name="connsiteY138" fmla="*/ 284117 h 418570"/>
                  <a:gd name="connsiteX139" fmla="*/ 301081 w 392409"/>
                  <a:gd name="connsiteY139" fmla="*/ 231796 h 418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</a:cxnLst>
                <a:rect l="l" t="t" r="r" b="b"/>
                <a:pathLst>
                  <a:path w="392409" h="418570">
                    <a:moveTo>
                      <a:pt x="315796" y="179679"/>
                    </a:moveTo>
                    <a:cubicBezTo>
                      <a:pt x="324653" y="179952"/>
                      <a:pt x="332964" y="181859"/>
                      <a:pt x="340730" y="185402"/>
                    </a:cubicBezTo>
                    <a:cubicBezTo>
                      <a:pt x="348497" y="188808"/>
                      <a:pt x="355241" y="193441"/>
                      <a:pt x="360964" y="199299"/>
                    </a:cubicBezTo>
                    <a:cubicBezTo>
                      <a:pt x="366687" y="205158"/>
                      <a:pt x="371184" y="212040"/>
                      <a:pt x="374454" y="219943"/>
                    </a:cubicBezTo>
                    <a:cubicBezTo>
                      <a:pt x="377860" y="227709"/>
                      <a:pt x="379563" y="236020"/>
                      <a:pt x="379563" y="244876"/>
                    </a:cubicBezTo>
                    <a:lnTo>
                      <a:pt x="379563" y="284117"/>
                    </a:lnTo>
                    <a:lnTo>
                      <a:pt x="353402" y="284117"/>
                    </a:lnTo>
                    <a:lnTo>
                      <a:pt x="353402" y="244876"/>
                    </a:lnTo>
                    <a:cubicBezTo>
                      <a:pt x="353402" y="240517"/>
                      <a:pt x="352653" y="236361"/>
                      <a:pt x="351154" y="232410"/>
                    </a:cubicBezTo>
                    <a:cubicBezTo>
                      <a:pt x="349792" y="228322"/>
                      <a:pt x="347816" y="224643"/>
                      <a:pt x="345227" y="221372"/>
                    </a:cubicBezTo>
                    <a:cubicBezTo>
                      <a:pt x="342775" y="217966"/>
                      <a:pt x="339776" y="215106"/>
                      <a:pt x="336234" y="212789"/>
                    </a:cubicBezTo>
                    <a:cubicBezTo>
                      <a:pt x="332692" y="210337"/>
                      <a:pt x="328809" y="208497"/>
                      <a:pt x="324585" y="207271"/>
                    </a:cubicBezTo>
                    <a:cubicBezTo>
                      <a:pt x="325403" y="211222"/>
                      <a:pt x="326015" y="215310"/>
                      <a:pt x="326424" y="219533"/>
                    </a:cubicBezTo>
                    <a:cubicBezTo>
                      <a:pt x="326970" y="223621"/>
                      <a:pt x="327242" y="227709"/>
                      <a:pt x="327242" y="231796"/>
                    </a:cubicBezTo>
                    <a:lnTo>
                      <a:pt x="327242" y="284117"/>
                    </a:lnTo>
                    <a:cubicBezTo>
                      <a:pt x="327242" y="285071"/>
                      <a:pt x="327174" y="285957"/>
                      <a:pt x="327038" y="286774"/>
                    </a:cubicBezTo>
                    <a:cubicBezTo>
                      <a:pt x="326902" y="287592"/>
                      <a:pt x="326764" y="288477"/>
                      <a:pt x="326628" y="289431"/>
                    </a:cubicBezTo>
                    <a:lnTo>
                      <a:pt x="327855" y="288205"/>
                    </a:lnTo>
                    <a:cubicBezTo>
                      <a:pt x="336030" y="296380"/>
                      <a:pt x="342297" y="305781"/>
                      <a:pt x="346658" y="316410"/>
                    </a:cubicBezTo>
                    <a:cubicBezTo>
                      <a:pt x="351018" y="327037"/>
                      <a:pt x="353198" y="338142"/>
                      <a:pt x="353198" y="349723"/>
                    </a:cubicBezTo>
                    <a:cubicBezTo>
                      <a:pt x="353198" y="361304"/>
                      <a:pt x="351018" y="372410"/>
                      <a:pt x="346658" y="383037"/>
                    </a:cubicBezTo>
                    <a:cubicBezTo>
                      <a:pt x="342297" y="393529"/>
                      <a:pt x="336030" y="402862"/>
                      <a:pt x="327855" y="411037"/>
                    </a:cubicBezTo>
                    <a:lnTo>
                      <a:pt x="309460" y="392644"/>
                    </a:lnTo>
                    <a:cubicBezTo>
                      <a:pt x="315183" y="386921"/>
                      <a:pt x="319544" y="380449"/>
                      <a:pt x="322541" y="373227"/>
                    </a:cubicBezTo>
                    <a:cubicBezTo>
                      <a:pt x="325539" y="365869"/>
                      <a:pt x="327038" y="358102"/>
                      <a:pt x="327038" y="349927"/>
                    </a:cubicBezTo>
                    <a:cubicBezTo>
                      <a:pt x="327038" y="340662"/>
                      <a:pt x="324925" y="331670"/>
                      <a:pt x="320701" y="322950"/>
                    </a:cubicBezTo>
                    <a:cubicBezTo>
                      <a:pt x="316478" y="336575"/>
                      <a:pt x="310278" y="349042"/>
                      <a:pt x="302103" y="360351"/>
                    </a:cubicBezTo>
                    <a:cubicBezTo>
                      <a:pt x="294063" y="371660"/>
                      <a:pt x="284595" y="381334"/>
                      <a:pt x="273693" y="389374"/>
                    </a:cubicBezTo>
                    <a:cubicBezTo>
                      <a:pt x="262794" y="397413"/>
                      <a:pt x="250735" y="403679"/>
                      <a:pt x="237518" y="408176"/>
                    </a:cubicBezTo>
                    <a:cubicBezTo>
                      <a:pt x="224438" y="412672"/>
                      <a:pt x="210746" y="414921"/>
                      <a:pt x="196438" y="414921"/>
                    </a:cubicBezTo>
                    <a:cubicBezTo>
                      <a:pt x="182131" y="414921"/>
                      <a:pt x="168371" y="412672"/>
                      <a:pt x="155154" y="408176"/>
                    </a:cubicBezTo>
                    <a:cubicBezTo>
                      <a:pt x="142073" y="403679"/>
                      <a:pt x="130083" y="397413"/>
                      <a:pt x="119183" y="389374"/>
                    </a:cubicBezTo>
                    <a:cubicBezTo>
                      <a:pt x="108283" y="381334"/>
                      <a:pt x="98745" y="371660"/>
                      <a:pt x="90570" y="360351"/>
                    </a:cubicBezTo>
                    <a:cubicBezTo>
                      <a:pt x="82531" y="349042"/>
                      <a:pt x="76399" y="336575"/>
                      <a:pt x="72175" y="322950"/>
                    </a:cubicBezTo>
                    <a:cubicBezTo>
                      <a:pt x="67951" y="331670"/>
                      <a:pt x="65840" y="340662"/>
                      <a:pt x="65840" y="349927"/>
                    </a:cubicBezTo>
                    <a:cubicBezTo>
                      <a:pt x="65840" y="358102"/>
                      <a:pt x="67338" y="365869"/>
                      <a:pt x="70336" y="373227"/>
                    </a:cubicBezTo>
                    <a:cubicBezTo>
                      <a:pt x="73333" y="380449"/>
                      <a:pt x="77694" y="386921"/>
                      <a:pt x="83416" y="392644"/>
                    </a:cubicBezTo>
                    <a:lnTo>
                      <a:pt x="65022" y="411037"/>
                    </a:lnTo>
                    <a:cubicBezTo>
                      <a:pt x="56847" y="402862"/>
                      <a:pt x="50511" y="393529"/>
                      <a:pt x="46015" y="383037"/>
                    </a:cubicBezTo>
                    <a:cubicBezTo>
                      <a:pt x="41655" y="372410"/>
                      <a:pt x="39475" y="361304"/>
                      <a:pt x="39475" y="349723"/>
                    </a:cubicBezTo>
                    <a:cubicBezTo>
                      <a:pt x="39475" y="338142"/>
                      <a:pt x="41655" y="327037"/>
                      <a:pt x="46015" y="316410"/>
                    </a:cubicBezTo>
                    <a:cubicBezTo>
                      <a:pt x="50511" y="305781"/>
                      <a:pt x="56847" y="296380"/>
                      <a:pt x="65022" y="288205"/>
                    </a:cubicBezTo>
                    <a:lnTo>
                      <a:pt x="66248" y="289431"/>
                    </a:lnTo>
                    <a:cubicBezTo>
                      <a:pt x="66112" y="288477"/>
                      <a:pt x="65976" y="287592"/>
                      <a:pt x="65840" y="286774"/>
                    </a:cubicBezTo>
                    <a:cubicBezTo>
                      <a:pt x="65703" y="285957"/>
                      <a:pt x="65635" y="285071"/>
                      <a:pt x="65635" y="284117"/>
                    </a:cubicBezTo>
                    <a:lnTo>
                      <a:pt x="65635" y="231796"/>
                    </a:lnTo>
                    <a:cubicBezTo>
                      <a:pt x="65635" y="227709"/>
                      <a:pt x="65840" y="223621"/>
                      <a:pt x="66248" y="219533"/>
                    </a:cubicBezTo>
                    <a:cubicBezTo>
                      <a:pt x="66793" y="215310"/>
                      <a:pt x="67475" y="211222"/>
                      <a:pt x="68292" y="207271"/>
                    </a:cubicBezTo>
                    <a:cubicBezTo>
                      <a:pt x="64068" y="208497"/>
                      <a:pt x="60185" y="210337"/>
                      <a:pt x="56642" y="212789"/>
                    </a:cubicBezTo>
                    <a:cubicBezTo>
                      <a:pt x="53100" y="215106"/>
                      <a:pt x="50034" y="217966"/>
                      <a:pt x="47445" y="221372"/>
                    </a:cubicBezTo>
                    <a:cubicBezTo>
                      <a:pt x="44993" y="224643"/>
                      <a:pt x="43017" y="228322"/>
                      <a:pt x="41518" y="232410"/>
                    </a:cubicBezTo>
                    <a:cubicBezTo>
                      <a:pt x="40156" y="236361"/>
                      <a:pt x="39475" y="240517"/>
                      <a:pt x="39475" y="244876"/>
                    </a:cubicBezTo>
                    <a:lnTo>
                      <a:pt x="39475" y="284117"/>
                    </a:lnTo>
                    <a:lnTo>
                      <a:pt x="13314" y="284117"/>
                    </a:lnTo>
                    <a:lnTo>
                      <a:pt x="13314" y="244876"/>
                    </a:lnTo>
                    <a:cubicBezTo>
                      <a:pt x="13314" y="236020"/>
                      <a:pt x="14949" y="227709"/>
                      <a:pt x="18219" y="219943"/>
                    </a:cubicBezTo>
                    <a:cubicBezTo>
                      <a:pt x="21625" y="212040"/>
                      <a:pt x="26190" y="205158"/>
                      <a:pt x="31913" y="199299"/>
                    </a:cubicBezTo>
                    <a:cubicBezTo>
                      <a:pt x="37635" y="193441"/>
                      <a:pt x="44380" y="188808"/>
                      <a:pt x="52146" y="185402"/>
                    </a:cubicBezTo>
                    <a:cubicBezTo>
                      <a:pt x="59913" y="181859"/>
                      <a:pt x="68224" y="179952"/>
                      <a:pt x="77080" y="179679"/>
                    </a:cubicBezTo>
                    <a:cubicBezTo>
                      <a:pt x="81304" y="170142"/>
                      <a:pt x="86754" y="160944"/>
                      <a:pt x="93431" y="152087"/>
                    </a:cubicBezTo>
                    <a:cubicBezTo>
                      <a:pt x="85664" y="150726"/>
                      <a:pt x="78443" y="148137"/>
                      <a:pt x="71767" y="144322"/>
                    </a:cubicBezTo>
                    <a:cubicBezTo>
                      <a:pt x="65226" y="140370"/>
                      <a:pt x="59572" y="135533"/>
                      <a:pt x="54803" y="129810"/>
                    </a:cubicBezTo>
                    <a:cubicBezTo>
                      <a:pt x="50034" y="124088"/>
                      <a:pt x="46287" y="117684"/>
                      <a:pt x="43562" y="110599"/>
                    </a:cubicBezTo>
                    <a:cubicBezTo>
                      <a:pt x="40837" y="103377"/>
                      <a:pt x="39475" y="95815"/>
                      <a:pt x="39475" y="87913"/>
                    </a:cubicBezTo>
                    <a:lnTo>
                      <a:pt x="39475" y="48672"/>
                    </a:lnTo>
                    <a:lnTo>
                      <a:pt x="65635" y="48672"/>
                    </a:lnTo>
                    <a:lnTo>
                      <a:pt x="65635" y="87913"/>
                    </a:lnTo>
                    <a:cubicBezTo>
                      <a:pt x="65635" y="93363"/>
                      <a:pt x="66657" y="98472"/>
                      <a:pt x="68701" y="103241"/>
                    </a:cubicBezTo>
                    <a:cubicBezTo>
                      <a:pt x="70745" y="108010"/>
                      <a:pt x="73538" y="112166"/>
                      <a:pt x="77080" y="115708"/>
                    </a:cubicBezTo>
                    <a:cubicBezTo>
                      <a:pt x="80623" y="119251"/>
                      <a:pt x="84779" y="122044"/>
                      <a:pt x="89548" y="124088"/>
                    </a:cubicBezTo>
                    <a:cubicBezTo>
                      <a:pt x="94317" y="126132"/>
                      <a:pt x="99426" y="127154"/>
                      <a:pt x="104876" y="127154"/>
                    </a:cubicBezTo>
                    <a:lnTo>
                      <a:pt x="117956" y="127154"/>
                    </a:lnTo>
                    <a:lnTo>
                      <a:pt x="117956" y="127767"/>
                    </a:lnTo>
                    <a:cubicBezTo>
                      <a:pt x="124360" y="122998"/>
                      <a:pt x="130900" y="118978"/>
                      <a:pt x="137577" y="115708"/>
                    </a:cubicBezTo>
                    <a:cubicBezTo>
                      <a:pt x="135533" y="111348"/>
                      <a:pt x="133898" y="106852"/>
                      <a:pt x="132672" y="102219"/>
                    </a:cubicBezTo>
                    <a:cubicBezTo>
                      <a:pt x="131582" y="97450"/>
                      <a:pt x="131037" y="92681"/>
                      <a:pt x="131037" y="87913"/>
                    </a:cubicBezTo>
                    <a:cubicBezTo>
                      <a:pt x="131037" y="78375"/>
                      <a:pt x="133149" y="69178"/>
                      <a:pt x="137373" y="60321"/>
                    </a:cubicBezTo>
                    <a:lnTo>
                      <a:pt x="108759" y="31708"/>
                    </a:lnTo>
                    <a:lnTo>
                      <a:pt x="127154" y="13314"/>
                    </a:lnTo>
                    <a:lnTo>
                      <a:pt x="153110" y="39270"/>
                    </a:lnTo>
                    <a:cubicBezTo>
                      <a:pt x="159241" y="33956"/>
                      <a:pt x="165918" y="29869"/>
                      <a:pt x="173140" y="27007"/>
                    </a:cubicBezTo>
                    <a:cubicBezTo>
                      <a:pt x="180496" y="24010"/>
                      <a:pt x="188263" y="22511"/>
                      <a:pt x="196438" y="22511"/>
                    </a:cubicBezTo>
                    <a:cubicBezTo>
                      <a:pt x="204614" y="22511"/>
                      <a:pt x="212311" y="24010"/>
                      <a:pt x="219533" y="27007"/>
                    </a:cubicBezTo>
                    <a:cubicBezTo>
                      <a:pt x="226891" y="29869"/>
                      <a:pt x="233636" y="33956"/>
                      <a:pt x="239767" y="39270"/>
                    </a:cubicBezTo>
                    <a:lnTo>
                      <a:pt x="265724" y="13314"/>
                    </a:lnTo>
                    <a:lnTo>
                      <a:pt x="284117" y="31708"/>
                    </a:lnTo>
                    <a:lnTo>
                      <a:pt x="255504" y="60321"/>
                    </a:lnTo>
                    <a:cubicBezTo>
                      <a:pt x="259728" y="69178"/>
                      <a:pt x="261840" y="78375"/>
                      <a:pt x="261840" y="87913"/>
                    </a:cubicBezTo>
                    <a:cubicBezTo>
                      <a:pt x="261840" y="92681"/>
                      <a:pt x="261227" y="97450"/>
                      <a:pt x="260001" y="102219"/>
                    </a:cubicBezTo>
                    <a:cubicBezTo>
                      <a:pt x="258910" y="106852"/>
                      <a:pt x="257343" y="111348"/>
                      <a:pt x="255300" y="115708"/>
                    </a:cubicBezTo>
                    <a:cubicBezTo>
                      <a:pt x="258842" y="117480"/>
                      <a:pt x="262180" y="119387"/>
                      <a:pt x="265314" y="121431"/>
                    </a:cubicBezTo>
                    <a:cubicBezTo>
                      <a:pt x="268584" y="123338"/>
                      <a:pt x="271786" y="125450"/>
                      <a:pt x="274920" y="127767"/>
                    </a:cubicBezTo>
                    <a:lnTo>
                      <a:pt x="274920" y="127154"/>
                    </a:lnTo>
                    <a:lnTo>
                      <a:pt x="288001" y="127154"/>
                    </a:lnTo>
                    <a:cubicBezTo>
                      <a:pt x="293451" y="127154"/>
                      <a:pt x="298560" y="126132"/>
                      <a:pt x="303329" y="124088"/>
                    </a:cubicBezTo>
                    <a:cubicBezTo>
                      <a:pt x="308099" y="122044"/>
                      <a:pt x="312254" y="119251"/>
                      <a:pt x="315796" y="115708"/>
                    </a:cubicBezTo>
                    <a:cubicBezTo>
                      <a:pt x="319338" y="112166"/>
                      <a:pt x="322132" y="108010"/>
                      <a:pt x="324176" y="103241"/>
                    </a:cubicBezTo>
                    <a:cubicBezTo>
                      <a:pt x="326220" y="98472"/>
                      <a:pt x="327242" y="93363"/>
                      <a:pt x="327242" y="87913"/>
                    </a:cubicBezTo>
                    <a:lnTo>
                      <a:pt x="327242" y="48672"/>
                    </a:lnTo>
                    <a:lnTo>
                      <a:pt x="353402" y="48672"/>
                    </a:lnTo>
                    <a:lnTo>
                      <a:pt x="353402" y="87913"/>
                    </a:lnTo>
                    <a:cubicBezTo>
                      <a:pt x="353402" y="95815"/>
                      <a:pt x="352039" y="103377"/>
                      <a:pt x="349315" y="110599"/>
                    </a:cubicBezTo>
                    <a:cubicBezTo>
                      <a:pt x="346590" y="117684"/>
                      <a:pt x="342843" y="124088"/>
                      <a:pt x="338073" y="129810"/>
                    </a:cubicBezTo>
                    <a:cubicBezTo>
                      <a:pt x="333304" y="135533"/>
                      <a:pt x="327582" y="140370"/>
                      <a:pt x="320906" y="144322"/>
                    </a:cubicBezTo>
                    <a:cubicBezTo>
                      <a:pt x="314365" y="148137"/>
                      <a:pt x="307213" y="150726"/>
                      <a:pt x="299446" y="152087"/>
                    </a:cubicBezTo>
                    <a:cubicBezTo>
                      <a:pt x="306122" y="160944"/>
                      <a:pt x="311573" y="170142"/>
                      <a:pt x="315796" y="179679"/>
                    </a:cubicBezTo>
                    <a:close/>
                    <a:moveTo>
                      <a:pt x="196438" y="48672"/>
                    </a:moveTo>
                    <a:cubicBezTo>
                      <a:pt x="190988" y="48672"/>
                      <a:pt x="185879" y="49693"/>
                      <a:pt x="181110" y="51737"/>
                    </a:cubicBezTo>
                    <a:cubicBezTo>
                      <a:pt x="176340" y="53781"/>
                      <a:pt x="172185" y="56574"/>
                      <a:pt x="168643" y="60117"/>
                    </a:cubicBezTo>
                    <a:cubicBezTo>
                      <a:pt x="165101" y="63659"/>
                      <a:pt x="162307" y="67815"/>
                      <a:pt x="160263" y="72584"/>
                    </a:cubicBezTo>
                    <a:cubicBezTo>
                      <a:pt x="158219" y="77353"/>
                      <a:pt x="157197" y="82462"/>
                      <a:pt x="157197" y="87913"/>
                    </a:cubicBezTo>
                    <a:cubicBezTo>
                      <a:pt x="157197" y="94725"/>
                      <a:pt x="158832" y="100857"/>
                      <a:pt x="162103" y="106307"/>
                    </a:cubicBezTo>
                    <a:cubicBezTo>
                      <a:pt x="167825" y="104808"/>
                      <a:pt x="173480" y="103650"/>
                      <a:pt x="179066" y="102832"/>
                    </a:cubicBezTo>
                    <a:cubicBezTo>
                      <a:pt x="184789" y="101879"/>
                      <a:pt x="190580" y="101402"/>
                      <a:pt x="196438" y="101402"/>
                    </a:cubicBezTo>
                    <a:cubicBezTo>
                      <a:pt x="202297" y="101402"/>
                      <a:pt x="208020" y="101879"/>
                      <a:pt x="213606" y="102832"/>
                    </a:cubicBezTo>
                    <a:cubicBezTo>
                      <a:pt x="219329" y="103650"/>
                      <a:pt x="225052" y="104808"/>
                      <a:pt x="230774" y="106307"/>
                    </a:cubicBezTo>
                    <a:cubicBezTo>
                      <a:pt x="234044" y="100857"/>
                      <a:pt x="235679" y="94725"/>
                      <a:pt x="235679" y="87913"/>
                    </a:cubicBezTo>
                    <a:cubicBezTo>
                      <a:pt x="235679" y="82462"/>
                      <a:pt x="234658" y="77353"/>
                      <a:pt x="232613" y="72584"/>
                    </a:cubicBezTo>
                    <a:cubicBezTo>
                      <a:pt x="230570" y="67815"/>
                      <a:pt x="227776" y="63659"/>
                      <a:pt x="224234" y="60117"/>
                    </a:cubicBezTo>
                    <a:cubicBezTo>
                      <a:pt x="220692" y="56574"/>
                      <a:pt x="216536" y="53781"/>
                      <a:pt x="211767" y="51737"/>
                    </a:cubicBezTo>
                    <a:cubicBezTo>
                      <a:pt x="206998" y="49693"/>
                      <a:pt x="201889" y="48672"/>
                      <a:pt x="196438" y="48672"/>
                    </a:cubicBezTo>
                    <a:close/>
                    <a:moveTo>
                      <a:pt x="301081" y="231796"/>
                    </a:moveTo>
                    <a:cubicBezTo>
                      <a:pt x="301081" y="217626"/>
                      <a:pt x="298288" y="204205"/>
                      <a:pt x="292702" y="191534"/>
                    </a:cubicBezTo>
                    <a:cubicBezTo>
                      <a:pt x="287115" y="178861"/>
                      <a:pt x="279553" y="167758"/>
                      <a:pt x="270015" y="158219"/>
                    </a:cubicBezTo>
                    <a:cubicBezTo>
                      <a:pt x="260613" y="148681"/>
                      <a:pt x="249577" y="141119"/>
                      <a:pt x="236906" y="135533"/>
                    </a:cubicBezTo>
                    <a:cubicBezTo>
                      <a:pt x="224234" y="129947"/>
                      <a:pt x="210746" y="127154"/>
                      <a:pt x="196438" y="127154"/>
                    </a:cubicBezTo>
                    <a:cubicBezTo>
                      <a:pt x="182131" y="127154"/>
                      <a:pt x="168643" y="129947"/>
                      <a:pt x="155971" y="135533"/>
                    </a:cubicBezTo>
                    <a:cubicBezTo>
                      <a:pt x="143300" y="141119"/>
                      <a:pt x="132195" y="148681"/>
                      <a:pt x="122657" y="158219"/>
                    </a:cubicBezTo>
                    <a:cubicBezTo>
                      <a:pt x="113256" y="167758"/>
                      <a:pt x="105762" y="178861"/>
                      <a:pt x="100175" y="191534"/>
                    </a:cubicBezTo>
                    <a:cubicBezTo>
                      <a:pt x="94589" y="204205"/>
                      <a:pt x="91796" y="217626"/>
                      <a:pt x="91796" y="231796"/>
                    </a:cubicBezTo>
                    <a:lnTo>
                      <a:pt x="91796" y="284117"/>
                    </a:lnTo>
                    <a:cubicBezTo>
                      <a:pt x="91796" y="298561"/>
                      <a:pt x="94521" y="312117"/>
                      <a:pt x="99971" y="324789"/>
                    </a:cubicBezTo>
                    <a:cubicBezTo>
                      <a:pt x="105557" y="337460"/>
                      <a:pt x="113051" y="348566"/>
                      <a:pt x="122453" y="358102"/>
                    </a:cubicBezTo>
                    <a:cubicBezTo>
                      <a:pt x="131991" y="367505"/>
                      <a:pt x="143095" y="374998"/>
                      <a:pt x="155766" y="380585"/>
                    </a:cubicBezTo>
                    <a:cubicBezTo>
                      <a:pt x="168439" y="386035"/>
                      <a:pt x="181995" y="388760"/>
                      <a:pt x="196438" y="388760"/>
                    </a:cubicBezTo>
                    <a:cubicBezTo>
                      <a:pt x="210882" y="388760"/>
                      <a:pt x="224438" y="386035"/>
                      <a:pt x="237110" y="380585"/>
                    </a:cubicBezTo>
                    <a:cubicBezTo>
                      <a:pt x="249781" y="374998"/>
                      <a:pt x="260818" y="367505"/>
                      <a:pt x="270219" y="358102"/>
                    </a:cubicBezTo>
                    <a:cubicBezTo>
                      <a:pt x="279757" y="348566"/>
                      <a:pt x="287251" y="337460"/>
                      <a:pt x="292702" y="324789"/>
                    </a:cubicBezTo>
                    <a:cubicBezTo>
                      <a:pt x="298288" y="312117"/>
                      <a:pt x="301081" y="298561"/>
                      <a:pt x="301081" y="284117"/>
                    </a:cubicBezTo>
                    <a:lnTo>
                      <a:pt x="301081" y="231796"/>
                    </a:lnTo>
                    <a:close/>
                  </a:path>
                </a:pathLst>
              </a:custGeom>
              <a:solidFill>
                <a:schemeClr val="tx2"/>
              </a:solidFill>
              <a:ln w="129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1DFC023-C3E7-4E84-BE21-2CA7E1EA3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7718666" y="5243148"/>
              <a:ext cx="495947" cy="424113"/>
              <a:chOff x="9171621" y="3922983"/>
              <a:chExt cx="702004" cy="600324"/>
            </a:xfrm>
          </p:grpSpPr>
          <p:sp>
            <p:nvSpPr>
              <p:cNvPr id="34" name="Freeform 1">
                <a:extLst>
                  <a:ext uri="{FF2B5EF4-FFF2-40B4-BE49-F238E27FC236}">
                    <a16:creationId xmlns:a16="http://schemas.microsoft.com/office/drawing/2014/main" id="{72A9C106-C4F2-4275-AA63-1C8ED539D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0672" y="3922983"/>
                <a:ext cx="244188" cy="600324"/>
              </a:xfrm>
              <a:custGeom>
                <a:avLst/>
                <a:gdLst>
                  <a:gd name="T0" fmla="*/ 3215 w 3770"/>
                  <a:gd name="T1" fmla="*/ 2209 h 9873"/>
                  <a:gd name="T2" fmla="*/ 3067 w 3770"/>
                  <a:gd name="T3" fmla="*/ 2615 h 9873"/>
                  <a:gd name="T4" fmla="*/ 2794 w 3770"/>
                  <a:gd name="T5" fmla="*/ 2942 h 9873"/>
                  <a:gd name="T6" fmla="*/ 2427 w 3770"/>
                  <a:gd name="T7" fmla="*/ 3146 h 9873"/>
                  <a:gd name="T8" fmla="*/ 2381 w 3770"/>
                  <a:gd name="T9" fmla="*/ 8881 h 9873"/>
                  <a:gd name="T10" fmla="*/ 2248 w 3770"/>
                  <a:gd name="T11" fmla="*/ 9123 h 9873"/>
                  <a:gd name="T12" fmla="*/ 2029 w 3770"/>
                  <a:gd name="T13" fmla="*/ 9295 h 9873"/>
                  <a:gd name="T14" fmla="*/ 1819 w 3770"/>
                  <a:gd name="T15" fmla="*/ 9349 h 9873"/>
                  <a:gd name="T16" fmla="*/ 1592 w 3770"/>
                  <a:gd name="T17" fmla="*/ 9279 h 9873"/>
                  <a:gd name="T18" fmla="*/ 1405 w 3770"/>
                  <a:gd name="T19" fmla="*/ 9123 h 9873"/>
                  <a:gd name="T20" fmla="*/ 1296 w 3770"/>
                  <a:gd name="T21" fmla="*/ 8827 h 9873"/>
                  <a:gd name="T22" fmla="*/ 1155 w 3770"/>
                  <a:gd name="T23" fmla="*/ 3060 h 9873"/>
                  <a:gd name="T24" fmla="*/ 819 w 3770"/>
                  <a:gd name="T25" fmla="*/ 2747 h 9873"/>
                  <a:gd name="T26" fmla="*/ 601 w 3770"/>
                  <a:gd name="T27" fmla="*/ 2357 h 9873"/>
                  <a:gd name="T28" fmla="*/ 531 w 3770"/>
                  <a:gd name="T29" fmla="*/ 1920 h 9873"/>
                  <a:gd name="T30" fmla="*/ 648 w 3770"/>
                  <a:gd name="T31" fmla="*/ 1405 h 9873"/>
                  <a:gd name="T32" fmla="*/ 913 w 3770"/>
                  <a:gd name="T33" fmla="*/ 960 h 9873"/>
                  <a:gd name="T34" fmla="*/ 1085 w 3770"/>
                  <a:gd name="T35" fmla="*/ 882 h 9873"/>
                  <a:gd name="T36" fmla="*/ 1109 w 3770"/>
                  <a:gd name="T37" fmla="*/ 1623 h 9873"/>
                  <a:gd name="T38" fmla="*/ 1233 w 3770"/>
                  <a:gd name="T39" fmla="*/ 1998 h 9873"/>
                  <a:gd name="T40" fmla="*/ 1507 w 3770"/>
                  <a:gd name="T41" fmla="*/ 2248 h 9873"/>
                  <a:gd name="T42" fmla="*/ 1905 w 3770"/>
                  <a:gd name="T43" fmla="*/ 2341 h 9873"/>
                  <a:gd name="T44" fmla="*/ 2185 w 3770"/>
                  <a:gd name="T45" fmla="*/ 2272 h 9873"/>
                  <a:gd name="T46" fmla="*/ 2497 w 3770"/>
                  <a:gd name="T47" fmla="*/ 2029 h 9873"/>
                  <a:gd name="T48" fmla="*/ 2693 w 3770"/>
                  <a:gd name="T49" fmla="*/ 1678 h 9873"/>
                  <a:gd name="T50" fmla="*/ 2724 w 3770"/>
                  <a:gd name="T51" fmla="*/ 859 h 9873"/>
                  <a:gd name="T52" fmla="*/ 2997 w 3770"/>
                  <a:gd name="T53" fmla="*/ 1116 h 9873"/>
                  <a:gd name="T54" fmla="*/ 3169 w 3770"/>
                  <a:gd name="T55" fmla="*/ 1452 h 9873"/>
                  <a:gd name="T56" fmla="*/ 2162 w 3770"/>
                  <a:gd name="T57" fmla="*/ 0 h 9873"/>
                  <a:gd name="T58" fmla="*/ 2131 w 3770"/>
                  <a:gd name="T59" fmla="*/ 1655 h 9873"/>
                  <a:gd name="T60" fmla="*/ 1928 w 3770"/>
                  <a:gd name="T61" fmla="*/ 1811 h 9873"/>
                  <a:gd name="T62" fmla="*/ 1748 w 3770"/>
                  <a:gd name="T63" fmla="*/ 1764 h 9873"/>
                  <a:gd name="T64" fmla="*/ 1623 w 3770"/>
                  <a:gd name="T65" fmla="*/ 1576 h 9873"/>
                  <a:gd name="T66" fmla="*/ 1256 w 3770"/>
                  <a:gd name="T67" fmla="*/ 149 h 9873"/>
                  <a:gd name="T68" fmla="*/ 773 w 3770"/>
                  <a:gd name="T69" fmla="*/ 382 h 9873"/>
                  <a:gd name="T70" fmla="*/ 476 w 3770"/>
                  <a:gd name="T71" fmla="*/ 648 h 9873"/>
                  <a:gd name="T72" fmla="*/ 219 w 3770"/>
                  <a:gd name="T73" fmla="*/ 1015 h 9873"/>
                  <a:gd name="T74" fmla="*/ 0 w 3770"/>
                  <a:gd name="T75" fmla="*/ 1967 h 9873"/>
                  <a:gd name="T76" fmla="*/ 55 w 3770"/>
                  <a:gd name="T77" fmla="*/ 2396 h 9873"/>
                  <a:gd name="T78" fmla="*/ 258 w 3770"/>
                  <a:gd name="T79" fmla="*/ 2888 h 9873"/>
                  <a:gd name="T80" fmla="*/ 617 w 3770"/>
                  <a:gd name="T81" fmla="*/ 3309 h 9873"/>
                  <a:gd name="T82" fmla="*/ 773 w 3770"/>
                  <a:gd name="T83" fmla="*/ 8780 h 9873"/>
                  <a:gd name="T84" fmla="*/ 882 w 3770"/>
                  <a:gd name="T85" fmla="*/ 9295 h 9873"/>
                  <a:gd name="T86" fmla="*/ 1148 w 3770"/>
                  <a:gd name="T87" fmla="*/ 9623 h 9873"/>
                  <a:gd name="T88" fmla="*/ 1647 w 3770"/>
                  <a:gd name="T89" fmla="*/ 9856 h 9873"/>
                  <a:gd name="T90" fmla="*/ 2068 w 3770"/>
                  <a:gd name="T91" fmla="*/ 9841 h 9873"/>
                  <a:gd name="T92" fmla="*/ 2505 w 3770"/>
                  <a:gd name="T93" fmla="*/ 9599 h 9873"/>
                  <a:gd name="T94" fmla="*/ 2771 w 3770"/>
                  <a:gd name="T95" fmla="*/ 9295 h 9873"/>
                  <a:gd name="T96" fmla="*/ 2919 w 3770"/>
                  <a:gd name="T97" fmla="*/ 8819 h 9873"/>
                  <a:gd name="T98" fmla="*/ 3192 w 3770"/>
                  <a:gd name="T99" fmla="*/ 3239 h 9873"/>
                  <a:gd name="T100" fmla="*/ 3544 w 3770"/>
                  <a:gd name="T101" fmla="*/ 2770 h 9873"/>
                  <a:gd name="T102" fmla="*/ 3769 w 3770"/>
                  <a:gd name="T103" fmla="*/ 1897 h 9873"/>
                  <a:gd name="T104" fmla="*/ 3676 w 3770"/>
                  <a:gd name="T105" fmla="*/ 1343 h 9873"/>
                  <a:gd name="T106" fmla="*/ 3332 w 3770"/>
                  <a:gd name="T107" fmla="*/ 726 h 9873"/>
                  <a:gd name="T108" fmla="*/ 2763 w 3770"/>
                  <a:gd name="T109" fmla="*/ 266 h 9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770" h="9873">
                    <a:moveTo>
                      <a:pt x="3246" y="1951"/>
                    </a:moveTo>
                    <a:lnTo>
                      <a:pt x="3246" y="1951"/>
                    </a:lnTo>
                    <a:lnTo>
                      <a:pt x="3239" y="2037"/>
                    </a:lnTo>
                    <a:lnTo>
                      <a:pt x="3231" y="2123"/>
                    </a:lnTo>
                    <a:lnTo>
                      <a:pt x="3215" y="2209"/>
                    </a:lnTo>
                    <a:lnTo>
                      <a:pt x="3200" y="2295"/>
                    </a:lnTo>
                    <a:lnTo>
                      <a:pt x="3177" y="2380"/>
                    </a:lnTo>
                    <a:lnTo>
                      <a:pt x="3146" y="2458"/>
                    </a:lnTo>
                    <a:lnTo>
                      <a:pt x="3107" y="2537"/>
                    </a:lnTo>
                    <a:lnTo>
                      <a:pt x="3067" y="2615"/>
                    </a:lnTo>
                    <a:lnTo>
                      <a:pt x="3020" y="2685"/>
                    </a:lnTo>
                    <a:lnTo>
                      <a:pt x="2974" y="2755"/>
                    </a:lnTo>
                    <a:lnTo>
                      <a:pt x="2919" y="2817"/>
                    </a:lnTo>
                    <a:lnTo>
                      <a:pt x="2856" y="2880"/>
                    </a:lnTo>
                    <a:lnTo>
                      <a:pt x="2794" y="2942"/>
                    </a:lnTo>
                    <a:lnTo>
                      <a:pt x="2724" y="2997"/>
                    </a:lnTo>
                    <a:lnTo>
                      <a:pt x="2646" y="3052"/>
                    </a:lnTo>
                    <a:lnTo>
                      <a:pt x="2568" y="3099"/>
                    </a:lnTo>
                    <a:lnTo>
                      <a:pt x="2568" y="3099"/>
                    </a:lnTo>
                    <a:lnTo>
                      <a:pt x="2427" y="3146"/>
                    </a:lnTo>
                    <a:lnTo>
                      <a:pt x="2427" y="3146"/>
                    </a:lnTo>
                    <a:lnTo>
                      <a:pt x="2396" y="8772"/>
                    </a:lnTo>
                    <a:lnTo>
                      <a:pt x="2396" y="8772"/>
                    </a:lnTo>
                    <a:lnTo>
                      <a:pt x="2388" y="8827"/>
                    </a:lnTo>
                    <a:lnTo>
                      <a:pt x="2381" y="8881"/>
                    </a:lnTo>
                    <a:lnTo>
                      <a:pt x="2365" y="8928"/>
                    </a:lnTo>
                    <a:lnTo>
                      <a:pt x="2342" y="8982"/>
                    </a:lnTo>
                    <a:lnTo>
                      <a:pt x="2318" y="9029"/>
                    </a:lnTo>
                    <a:lnTo>
                      <a:pt x="2287" y="9076"/>
                    </a:lnTo>
                    <a:lnTo>
                      <a:pt x="2248" y="9123"/>
                    </a:lnTo>
                    <a:lnTo>
                      <a:pt x="2217" y="9162"/>
                    </a:lnTo>
                    <a:lnTo>
                      <a:pt x="2170" y="9201"/>
                    </a:lnTo>
                    <a:lnTo>
                      <a:pt x="2123" y="9240"/>
                    </a:lnTo>
                    <a:lnTo>
                      <a:pt x="2076" y="9272"/>
                    </a:lnTo>
                    <a:lnTo>
                      <a:pt x="2029" y="9295"/>
                    </a:lnTo>
                    <a:lnTo>
                      <a:pt x="1975" y="9319"/>
                    </a:lnTo>
                    <a:lnTo>
                      <a:pt x="1928" y="9334"/>
                    </a:lnTo>
                    <a:lnTo>
                      <a:pt x="1873" y="9341"/>
                    </a:lnTo>
                    <a:lnTo>
                      <a:pt x="1819" y="9349"/>
                    </a:lnTo>
                    <a:lnTo>
                      <a:pt x="1819" y="9349"/>
                    </a:lnTo>
                    <a:lnTo>
                      <a:pt x="1780" y="9341"/>
                    </a:lnTo>
                    <a:lnTo>
                      <a:pt x="1740" y="9334"/>
                    </a:lnTo>
                    <a:lnTo>
                      <a:pt x="1694" y="9326"/>
                    </a:lnTo>
                    <a:lnTo>
                      <a:pt x="1647" y="9303"/>
                    </a:lnTo>
                    <a:lnTo>
                      <a:pt x="1592" y="9279"/>
                    </a:lnTo>
                    <a:lnTo>
                      <a:pt x="1546" y="9248"/>
                    </a:lnTo>
                    <a:lnTo>
                      <a:pt x="1491" y="9209"/>
                    </a:lnTo>
                    <a:lnTo>
                      <a:pt x="1436" y="9162"/>
                    </a:lnTo>
                    <a:lnTo>
                      <a:pt x="1436" y="9162"/>
                    </a:lnTo>
                    <a:lnTo>
                      <a:pt x="1405" y="9123"/>
                    </a:lnTo>
                    <a:lnTo>
                      <a:pt x="1374" y="9076"/>
                    </a:lnTo>
                    <a:lnTo>
                      <a:pt x="1335" y="8990"/>
                    </a:lnTo>
                    <a:lnTo>
                      <a:pt x="1303" y="8905"/>
                    </a:lnTo>
                    <a:lnTo>
                      <a:pt x="1296" y="8827"/>
                    </a:lnTo>
                    <a:lnTo>
                      <a:pt x="1296" y="8827"/>
                    </a:lnTo>
                    <a:lnTo>
                      <a:pt x="1327" y="3200"/>
                    </a:lnTo>
                    <a:lnTo>
                      <a:pt x="1327" y="3200"/>
                    </a:lnTo>
                    <a:lnTo>
                      <a:pt x="1233" y="3107"/>
                    </a:lnTo>
                    <a:lnTo>
                      <a:pt x="1233" y="3107"/>
                    </a:lnTo>
                    <a:lnTo>
                      <a:pt x="1155" y="3060"/>
                    </a:lnTo>
                    <a:lnTo>
                      <a:pt x="1085" y="3005"/>
                    </a:lnTo>
                    <a:lnTo>
                      <a:pt x="1015" y="2950"/>
                    </a:lnTo>
                    <a:lnTo>
                      <a:pt x="944" y="2888"/>
                    </a:lnTo>
                    <a:lnTo>
                      <a:pt x="882" y="2817"/>
                    </a:lnTo>
                    <a:lnTo>
                      <a:pt x="819" y="2747"/>
                    </a:lnTo>
                    <a:lnTo>
                      <a:pt x="773" y="2677"/>
                    </a:lnTo>
                    <a:lnTo>
                      <a:pt x="719" y="2599"/>
                    </a:lnTo>
                    <a:lnTo>
                      <a:pt x="680" y="2521"/>
                    </a:lnTo>
                    <a:lnTo>
                      <a:pt x="640" y="2443"/>
                    </a:lnTo>
                    <a:lnTo>
                      <a:pt x="601" y="2357"/>
                    </a:lnTo>
                    <a:lnTo>
                      <a:pt x="578" y="2272"/>
                    </a:lnTo>
                    <a:lnTo>
                      <a:pt x="554" y="2186"/>
                    </a:lnTo>
                    <a:lnTo>
                      <a:pt x="539" y="2092"/>
                    </a:lnTo>
                    <a:lnTo>
                      <a:pt x="531" y="2006"/>
                    </a:lnTo>
                    <a:lnTo>
                      <a:pt x="531" y="1920"/>
                    </a:lnTo>
                    <a:lnTo>
                      <a:pt x="531" y="1920"/>
                    </a:lnTo>
                    <a:lnTo>
                      <a:pt x="547" y="1788"/>
                    </a:lnTo>
                    <a:lnTo>
                      <a:pt x="578" y="1662"/>
                    </a:lnTo>
                    <a:lnTo>
                      <a:pt x="609" y="1530"/>
                    </a:lnTo>
                    <a:lnTo>
                      <a:pt x="648" y="1405"/>
                    </a:lnTo>
                    <a:lnTo>
                      <a:pt x="703" y="1280"/>
                    </a:lnTo>
                    <a:lnTo>
                      <a:pt x="757" y="1163"/>
                    </a:lnTo>
                    <a:lnTo>
                      <a:pt x="827" y="1054"/>
                    </a:lnTo>
                    <a:lnTo>
                      <a:pt x="913" y="960"/>
                    </a:lnTo>
                    <a:lnTo>
                      <a:pt x="913" y="960"/>
                    </a:lnTo>
                    <a:lnTo>
                      <a:pt x="937" y="945"/>
                    </a:lnTo>
                    <a:lnTo>
                      <a:pt x="960" y="929"/>
                    </a:lnTo>
                    <a:lnTo>
                      <a:pt x="1007" y="913"/>
                    </a:lnTo>
                    <a:lnTo>
                      <a:pt x="1062" y="890"/>
                    </a:lnTo>
                    <a:lnTo>
                      <a:pt x="1085" y="882"/>
                    </a:lnTo>
                    <a:lnTo>
                      <a:pt x="1109" y="867"/>
                    </a:lnTo>
                    <a:lnTo>
                      <a:pt x="1109" y="867"/>
                    </a:lnTo>
                    <a:lnTo>
                      <a:pt x="1101" y="1530"/>
                    </a:lnTo>
                    <a:lnTo>
                      <a:pt x="1101" y="1530"/>
                    </a:lnTo>
                    <a:lnTo>
                      <a:pt x="1109" y="1623"/>
                    </a:lnTo>
                    <a:lnTo>
                      <a:pt x="1117" y="1702"/>
                    </a:lnTo>
                    <a:lnTo>
                      <a:pt x="1132" y="1788"/>
                    </a:lnTo>
                    <a:lnTo>
                      <a:pt x="1163" y="1858"/>
                    </a:lnTo>
                    <a:lnTo>
                      <a:pt x="1194" y="1928"/>
                    </a:lnTo>
                    <a:lnTo>
                      <a:pt x="1233" y="1998"/>
                    </a:lnTo>
                    <a:lnTo>
                      <a:pt x="1272" y="2060"/>
                    </a:lnTo>
                    <a:lnTo>
                      <a:pt x="1327" y="2115"/>
                    </a:lnTo>
                    <a:lnTo>
                      <a:pt x="1382" y="2162"/>
                    </a:lnTo>
                    <a:lnTo>
                      <a:pt x="1444" y="2209"/>
                    </a:lnTo>
                    <a:lnTo>
                      <a:pt x="1507" y="2248"/>
                    </a:lnTo>
                    <a:lnTo>
                      <a:pt x="1577" y="2279"/>
                    </a:lnTo>
                    <a:lnTo>
                      <a:pt x="1654" y="2303"/>
                    </a:lnTo>
                    <a:lnTo>
                      <a:pt x="1733" y="2326"/>
                    </a:lnTo>
                    <a:lnTo>
                      <a:pt x="1819" y="2334"/>
                    </a:lnTo>
                    <a:lnTo>
                      <a:pt x="1905" y="2341"/>
                    </a:lnTo>
                    <a:lnTo>
                      <a:pt x="1905" y="2341"/>
                    </a:lnTo>
                    <a:lnTo>
                      <a:pt x="1982" y="2334"/>
                    </a:lnTo>
                    <a:lnTo>
                      <a:pt x="2052" y="2319"/>
                    </a:lnTo>
                    <a:lnTo>
                      <a:pt x="2123" y="2303"/>
                    </a:lnTo>
                    <a:lnTo>
                      <a:pt x="2185" y="2272"/>
                    </a:lnTo>
                    <a:lnTo>
                      <a:pt x="2256" y="2232"/>
                    </a:lnTo>
                    <a:lnTo>
                      <a:pt x="2318" y="2193"/>
                    </a:lnTo>
                    <a:lnTo>
                      <a:pt x="2381" y="2146"/>
                    </a:lnTo>
                    <a:lnTo>
                      <a:pt x="2443" y="2092"/>
                    </a:lnTo>
                    <a:lnTo>
                      <a:pt x="2497" y="2029"/>
                    </a:lnTo>
                    <a:lnTo>
                      <a:pt x="2544" y="1967"/>
                    </a:lnTo>
                    <a:lnTo>
                      <a:pt x="2591" y="1905"/>
                    </a:lnTo>
                    <a:lnTo>
                      <a:pt x="2630" y="1835"/>
                    </a:lnTo>
                    <a:lnTo>
                      <a:pt x="2662" y="1756"/>
                    </a:lnTo>
                    <a:lnTo>
                      <a:pt x="2693" y="1678"/>
                    </a:lnTo>
                    <a:lnTo>
                      <a:pt x="2709" y="1600"/>
                    </a:lnTo>
                    <a:lnTo>
                      <a:pt x="2724" y="1522"/>
                    </a:lnTo>
                    <a:lnTo>
                      <a:pt x="2724" y="1522"/>
                    </a:lnTo>
                    <a:lnTo>
                      <a:pt x="2724" y="859"/>
                    </a:lnTo>
                    <a:lnTo>
                      <a:pt x="2724" y="859"/>
                    </a:lnTo>
                    <a:lnTo>
                      <a:pt x="2787" y="898"/>
                    </a:lnTo>
                    <a:lnTo>
                      <a:pt x="2848" y="953"/>
                    </a:lnTo>
                    <a:lnTo>
                      <a:pt x="2895" y="999"/>
                    </a:lnTo>
                    <a:lnTo>
                      <a:pt x="2950" y="1062"/>
                    </a:lnTo>
                    <a:lnTo>
                      <a:pt x="2997" y="1116"/>
                    </a:lnTo>
                    <a:lnTo>
                      <a:pt x="3036" y="1178"/>
                    </a:lnTo>
                    <a:lnTo>
                      <a:pt x="3075" y="1241"/>
                    </a:lnTo>
                    <a:lnTo>
                      <a:pt x="3114" y="1311"/>
                    </a:lnTo>
                    <a:lnTo>
                      <a:pt x="3146" y="1382"/>
                    </a:lnTo>
                    <a:lnTo>
                      <a:pt x="3169" y="1452"/>
                    </a:lnTo>
                    <a:lnTo>
                      <a:pt x="3192" y="1530"/>
                    </a:lnTo>
                    <a:lnTo>
                      <a:pt x="3215" y="1608"/>
                    </a:lnTo>
                    <a:lnTo>
                      <a:pt x="3239" y="1772"/>
                    </a:lnTo>
                    <a:lnTo>
                      <a:pt x="3246" y="1951"/>
                    </a:lnTo>
                    <a:close/>
                    <a:moveTo>
                      <a:pt x="2162" y="0"/>
                    </a:moveTo>
                    <a:lnTo>
                      <a:pt x="2162" y="0"/>
                    </a:lnTo>
                    <a:lnTo>
                      <a:pt x="2154" y="1530"/>
                    </a:lnTo>
                    <a:lnTo>
                      <a:pt x="2154" y="1530"/>
                    </a:lnTo>
                    <a:lnTo>
                      <a:pt x="2146" y="1592"/>
                    </a:lnTo>
                    <a:lnTo>
                      <a:pt x="2131" y="1655"/>
                    </a:lnTo>
                    <a:lnTo>
                      <a:pt x="2107" y="1702"/>
                    </a:lnTo>
                    <a:lnTo>
                      <a:pt x="2076" y="1741"/>
                    </a:lnTo>
                    <a:lnTo>
                      <a:pt x="2037" y="1772"/>
                    </a:lnTo>
                    <a:lnTo>
                      <a:pt x="1990" y="1795"/>
                    </a:lnTo>
                    <a:lnTo>
                      <a:pt x="1928" y="1811"/>
                    </a:lnTo>
                    <a:lnTo>
                      <a:pt x="1866" y="1811"/>
                    </a:lnTo>
                    <a:lnTo>
                      <a:pt x="1866" y="1811"/>
                    </a:lnTo>
                    <a:lnTo>
                      <a:pt x="1827" y="1811"/>
                    </a:lnTo>
                    <a:lnTo>
                      <a:pt x="1787" y="1788"/>
                    </a:lnTo>
                    <a:lnTo>
                      <a:pt x="1748" y="1764"/>
                    </a:lnTo>
                    <a:lnTo>
                      <a:pt x="1709" y="1733"/>
                    </a:lnTo>
                    <a:lnTo>
                      <a:pt x="1678" y="1694"/>
                    </a:lnTo>
                    <a:lnTo>
                      <a:pt x="1647" y="1655"/>
                    </a:lnTo>
                    <a:lnTo>
                      <a:pt x="1631" y="1615"/>
                    </a:lnTo>
                    <a:lnTo>
                      <a:pt x="1623" y="1576"/>
                    </a:lnTo>
                    <a:lnTo>
                      <a:pt x="1623" y="1576"/>
                    </a:lnTo>
                    <a:lnTo>
                      <a:pt x="1639" y="55"/>
                    </a:lnTo>
                    <a:lnTo>
                      <a:pt x="1639" y="55"/>
                    </a:lnTo>
                    <a:lnTo>
                      <a:pt x="1256" y="149"/>
                    </a:lnTo>
                    <a:lnTo>
                      <a:pt x="1256" y="149"/>
                    </a:lnTo>
                    <a:lnTo>
                      <a:pt x="1148" y="188"/>
                    </a:lnTo>
                    <a:lnTo>
                      <a:pt x="1046" y="227"/>
                    </a:lnTo>
                    <a:lnTo>
                      <a:pt x="952" y="281"/>
                    </a:lnTo>
                    <a:lnTo>
                      <a:pt x="858" y="328"/>
                    </a:lnTo>
                    <a:lnTo>
                      <a:pt x="773" y="382"/>
                    </a:lnTo>
                    <a:lnTo>
                      <a:pt x="687" y="445"/>
                    </a:lnTo>
                    <a:lnTo>
                      <a:pt x="609" y="515"/>
                    </a:lnTo>
                    <a:lnTo>
                      <a:pt x="539" y="586"/>
                    </a:lnTo>
                    <a:lnTo>
                      <a:pt x="539" y="586"/>
                    </a:lnTo>
                    <a:lnTo>
                      <a:pt x="476" y="648"/>
                    </a:lnTo>
                    <a:lnTo>
                      <a:pt x="414" y="718"/>
                    </a:lnTo>
                    <a:lnTo>
                      <a:pt x="359" y="788"/>
                    </a:lnTo>
                    <a:lnTo>
                      <a:pt x="313" y="859"/>
                    </a:lnTo>
                    <a:lnTo>
                      <a:pt x="266" y="937"/>
                    </a:lnTo>
                    <a:lnTo>
                      <a:pt x="219" y="1015"/>
                    </a:lnTo>
                    <a:lnTo>
                      <a:pt x="149" y="1186"/>
                    </a:lnTo>
                    <a:lnTo>
                      <a:pt x="86" y="1366"/>
                    </a:lnTo>
                    <a:lnTo>
                      <a:pt x="39" y="1561"/>
                    </a:lnTo>
                    <a:lnTo>
                      <a:pt x="16" y="1756"/>
                    </a:lnTo>
                    <a:lnTo>
                      <a:pt x="0" y="1967"/>
                    </a:lnTo>
                    <a:lnTo>
                      <a:pt x="0" y="1967"/>
                    </a:lnTo>
                    <a:lnTo>
                      <a:pt x="8" y="2076"/>
                    </a:lnTo>
                    <a:lnTo>
                      <a:pt x="16" y="2186"/>
                    </a:lnTo>
                    <a:lnTo>
                      <a:pt x="31" y="2287"/>
                    </a:lnTo>
                    <a:lnTo>
                      <a:pt x="55" y="2396"/>
                    </a:lnTo>
                    <a:lnTo>
                      <a:pt x="78" y="2497"/>
                    </a:lnTo>
                    <a:lnTo>
                      <a:pt x="117" y="2599"/>
                    </a:lnTo>
                    <a:lnTo>
                      <a:pt x="156" y="2701"/>
                    </a:lnTo>
                    <a:lnTo>
                      <a:pt x="203" y="2794"/>
                    </a:lnTo>
                    <a:lnTo>
                      <a:pt x="258" y="2888"/>
                    </a:lnTo>
                    <a:lnTo>
                      <a:pt x="321" y="2981"/>
                    </a:lnTo>
                    <a:lnTo>
                      <a:pt x="382" y="3068"/>
                    </a:lnTo>
                    <a:lnTo>
                      <a:pt x="460" y="3153"/>
                    </a:lnTo>
                    <a:lnTo>
                      <a:pt x="539" y="3231"/>
                    </a:lnTo>
                    <a:lnTo>
                      <a:pt x="617" y="3309"/>
                    </a:lnTo>
                    <a:lnTo>
                      <a:pt x="711" y="3379"/>
                    </a:lnTo>
                    <a:lnTo>
                      <a:pt x="804" y="3442"/>
                    </a:lnTo>
                    <a:lnTo>
                      <a:pt x="804" y="3442"/>
                    </a:lnTo>
                    <a:lnTo>
                      <a:pt x="773" y="8780"/>
                    </a:lnTo>
                    <a:lnTo>
                      <a:pt x="773" y="8780"/>
                    </a:lnTo>
                    <a:lnTo>
                      <a:pt x="773" y="8889"/>
                    </a:lnTo>
                    <a:lnTo>
                      <a:pt x="788" y="8990"/>
                    </a:lnTo>
                    <a:lnTo>
                      <a:pt x="812" y="9099"/>
                    </a:lnTo>
                    <a:lnTo>
                      <a:pt x="843" y="9201"/>
                    </a:lnTo>
                    <a:lnTo>
                      <a:pt x="882" y="9295"/>
                    </a:lnTo>
                    <a:lnTo>
                      <a:pt x="929" y="9380"/>
                    </a:lnTo>
                    <a:lnTo>
                      <a:pt x="991" y="9466"/>
                    </a:lnTo>
                    <a:lnTo>
                      <a:pt x="1054" y="9544"/>
                    </a:lnTo>
                    <a:lnTo>
                      <a:pt x="1054" y="9544"/>
                    </a:lnTo>
                    <a:lnTo>
                      <a:pt x="1148" y="9623"/>
                    </a:lnTo>
                    <a:lnTo>
                      <a:pt x="1241" y="9693"/>
                    </a:lnTo>
                    <a:lnTo>
                      <a:pt x="1342" y="9747"/>
                    </a:lnTo>
                    <a:lnTo>
                      <a:pt x="1444" y="9794"/>
                    </a:lnTo>
                    <a:lnTo>
                      <a:pt x="1546" y="9833"/>
                    </a:lnTo>
                    <a:lnTo>
                      <a:pt x="1647" y="9856"/>
                    </a:lnTo>
                    <a:lnTo>
                      <a:pt x="1756" y="9864"/>
                    </a:lnTo>
                    <a:lnTo>
                      <a:pt x="1866" y="9872"/>
                    </a:lnTo>
                    <a:lnTo>
                      <a:pt x="1866" y="9872"/>
                    </a:lnTo>
                    <a:lnTo>
                      <a:pt x="1967" y="9864"/>
                    </a:lnTo>
                    <a:lnTo>
                      <a:pt x="2068" y="9841"/>
                    </a:lnTo>
                    <a:lnTo>
                      <a:pt x="2162" y="9817"/>
                    </a:lnTo>
                    <a:lnTo>
                      <a:pt x="2256" y="9770"/>
                    </a:lnTo>
                    <a:lnTo>
                      <a:pt x="2342" y="9724"/>
                    </a:lnTo>
                    <a:lnTo>
                      <a:pt x="2427" y="9670"/>
                    </a:lnTo>
                    <a:lnTo>
                      <a:pt x="2505" y="9599"/>
                    </a:lnTo>
                    <a:lnTo>
                      <a:pt x="2583" y="9537"/>
                    </a:lnTo>
                    <a:lnTo>
                      <a:pt x="2583" y="9537"/>
                    </a:lnTo>
                    <a:lnTo>
                      <a:pt x="2646" y="9458"/>
                    </a:lnTo>
                    <a:lnTo>
                      <a:pt x="2716" y="9380"/>
                    </a:lnTo>
                    <a:lnTo>
                      <a:pt x="2771" y="9295"/>
                    </a:lnTo>
                    <a:lnTo>
                      <a:pt x="2817" y="9209"/>
                    </a:lnTo>
                    <a:lnTo>
                      <a:pt x="2864" y="9115"/>
                    </a:lnTo>
                    <a:lnTo>
                      <a:pt x="2887" y="9021"/>
                    </a:lnTo>
                    <a:lnTo>
                      <a:pt x="2911" y="8920"/>
                    </a:lnTo>
                    <a:lnTo>
                      <a:pt x="2919" y="8819"/>
                    </a:lnTo>
                    <a:lnTo>
                      <a:pt x="2919" y="8819"/>
                    </a:lnTo>
                    <a:lnTo>
                      <a:pt x="2950" y="3473"/>
                    </a:lnTo>
                    <a:lnTo>
                      <a:pt x="2950" y="3473"/>
                    </a:lnTo>
                    <a:lnTo>
                      <a:pt x="3192" y="3239"/>
                    </a:lnTo>
                    <a:lnTo>
                      <a:pt x="3192" y="3239"/>
                    </a:lnTo>
                    <a:lnTo>
                      <a:pt x="3192" y="3239"/>
                    </a:lnTo>
                    <a:lnTo>
                      <a:pt x="3262" y="3161"/>
                    </a:lnTo>
                    <a:lnTo>
                      <a:pt x="3325" y="3091"/>
                    </a:lnTo>
                    <a:lnTo>
                      <a:pt x="3442" y="2935"/>
                    </a:lnTo>
                    <a:lnTo>
                      <a:pt x="3544" y="2770"/>
                    </a:lnTo>
                    <a:lnTo>
                      <a:pt x="3621" y="2599"/>
                    </a:lnTo>
                    <a:lnTo>
                      <a:pt x="3683" y="2427"/>
                    </a:lnTo>
                    <a:lnTo>
                      <a:pt x="3730" y="2256"/>
                    </a:lnTo>
                    <a:lnTo>
                      <a:pt x="3762" y="2076"/>
                    </a:lnTo>
                    <a:lnTo>
                      <a:pt x="3769" y="1897"/>
                    </a:lnTo>
                    <a:lnTo>
                      <a:pt x="3769" y="1897"/>
                    </a:lnTo>
                    <a:lnTo>
                      <a:pt x="3762" y="1756"/>
                    </a:lnTo>
                    <a:lnTo>
                      <a:pt x="3746" y="1615"/>
                    </a:lnTo>
                    <a:lnTo>
                      <a:pt x="3715" y="1476"/>
                    </a:lnTo>
                    <a:lnTo>
                      <a:pt x="3676" y="1343"/>
                    </a:lnTo>
                    <a:lnTo>
                      <a:pt x="3629" y="1210"/>
                    </a:lnTo>
                    <a:lnTo>
                      <a:pt x="3567" y="1078"/>
                    </a:lnTo>
                    <a:lnTo>
                      <a:pt x="3497" y="960"/>
                    </a:lnTo>
                    <a:lnTo>
                      <a:pt x="3418" y="835"/>
                    </a:lnTo>
                    <a:lnTo>
                      <a:pt x="3332" y="726"/>
                    </a:lnTo>
                    <a:lnTo>
                      <a:pt x="3231" y="617"/>
                    </a:lnTo>
                    <a:lnTo>
                      <a:pt x="3130" y="523"/>
                    </a:lnTo>
                    <a:lnTo>
                      <a:pt x="3013" y="429"/>
                    </a:lnTo>
                    <a:lnTo>
                      <a:pt x="2895" y="343"/>
                    </a:lnTo>
                    <a:lnTo>
                      <a:pt x="2763" y="266"/>
                    </a:lnTo>
                    <a:lnTo>
                      <a:pt x="2630" y="196"/>
                    </a:lnTo>
                    <a:lnTo>
                      <a:pt x="2489" y="141"/>
                    </a:lnTo>
                    <a:lnTo>
                      <a:pt x="2162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428" dirty="0"/>
              </a:p>
            </p:txBody>
          </p:sp>
          <p:sp>
            <p:nvSpPr>
              <p:cNvPr id="35" name="Freeform 2">
                <a:extLst>
                  <a:ext uri="{FF2B5EF4-FFF2-40B4-BE49-F238E27FC236}">
                    <a16:creationId xmlns:a16="http://schemas.microsoft.com/office/drawing/2014/main" id="{DEB89362-5248-4725-9B1D-7411490ED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71621" y="4110936"/>
                <a:ext cx="141657" cy="223882"/>
              </a:xfrm>
              <a:custGeom>
                <a:avLst/>
                <a:gdLst>
                  <a:gd name="T0" fmla="*/ 1842 w 2186"/>
                  <a:gd name="T1" fmla="*/ 3683 h 3684"/>
                  <a:gd name="T2" fmla="*/ 0 w 2186"/>
                  <a:gd name="T3" fmla="*/ 1841 h 3684"/>
                  <a:gd name="T4" fmla="*/ 1842 w 2186"/>
                  <a:gd name="T5" fmla="*/ 0 h 3684"/>
                  <a:gd name="T6" fmla="*/ 2185 w 2186"/>
                  <a:gd name="T7" fmla="*/ 343 h 3684"/>
                  <a:gd name="T8" fmla="*/ 679 w 2186"/>
                  <a:gd name="T9" fmla="*/ 1841 h 3684"/>
                  <a:gd name="T10" fmla="*/ 2185 w 2186"/>
                  <a:gd name="T11" fmla="*/ 3348 h 3684"/>
                  <a:gd name="T12" fmla="*/ 1842 w 2186"/>
                  <a:gd name="T13" fmla="*/ 3683 h 3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86" h="3684">
                    <a:moveTo>
                      <a:pt x="1842" y="3683"/>
                    </a:moveTo>
                    <a:lnTo>
                      <a:pt x="0" y="1841"/>
                    </a:lnTo>
                    <a:lnTo>
                      <a:pt x="1842" y="0"/>
                    </a:lnTo>
                    <a:lnTo>
                      <a:pt x="2185" y="343"/>
                    </a:lnTo>
                    <a:lnTo>
                      <a:pt x="679" y="1841"/>
                    </a:lnTo>
                    <a:lnTo>
                      <a:pt x="2185" y="3348"/>
                    </a:lnTo>
                    <a:lnTo>
                      <a:pt x="1842" y="3683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428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6" name="Freeform 3">
                <a:extLst>
                  <a:ext uri="{FF2B5EF4-FFF2-40B4-BE49-F238E27FC236}">
                    <a16:creationId xmlns:a16="http://schemas.microsoft.com/office/drawing/2014/main" id="{6E4F5F01-DE99-4D63-9D79-B077AE420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32539" y="4110936"/>
                <a:ext cx="141086" cy="223882"/>
              </a:xfrm>
              <a:custGeom>
                <a:avLst/>
                <a:gdLst>
                  <a:gd name="T0" fmla="*/ 335 w 2177"/>
                  <a:gd name="T1" fmla="*/ 3683 h 3684"/>
                  <a:gd name="T2" fmla="*/ 0 w 2177"/>
                  <a:gd name="T3" fmla="*/ 3348 h 3684"/>
                  <a:gd name="T4" fmla="*/ 1505 w 2177"/>
                  <a:gd name="T5" fmla="*/ 1841 h 3684"/>
                  <a:gd name="T6" fmla="*/ 0 w 2177"/>
                  <a:gd name="T7" fmla="*/ 343 h 3684"/>
                  <a:gd name="T8" fmla="*/ 335 w 2177"/>
                  <a:gd name="T9" fmla="*/ 0 h 3684"/>
                  <a:gd name="T10" fmla="*/ 2176 w 2177"/>
                  <a:gd name="T11" fmla="*/ 1841 h 3684"/>
                  <a:gd name="T12" fmla="*/ 335 w 2177"/>
                  <a:gd name="T13" fmla="*/ 3683 h 3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77" h="3684">
                    <a:moveTo>
                      <a:pt x="335" y="3683"/>
                    </a:moveTo>
                    <a:lnTo>
                      <a:pt x="0" y="3348"/>
                    </a:lnTo>
                    <a:lnTo>
                      <a:pt x="1505" y="1841"/>
                    </a:lnTo>
                    <a:lnTo>
                      <a:pt x="0" y="343"/>
                    </a:lnTo>
                    <a:lnTo>
                      <a:pt x="335" y="0"/>
                    </a:lnTo>
                    <a:lnTo>
                      <a:pt x="2176" y="1841"/>
                    </a:lnTo>
                    <a:lnTo>
                      <a:pt x="335" y="3683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428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015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D9A12-71BC-4CBB-A872-E7068046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vs. Declarative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1FFAAA-C55D-41BD-8119-96F437B9F113}"/>
              </a:ext>
            </a:extLst>
          </p:cNvPr>
          <p:cNvSpPr/>
          <p:nvPr/>
        </p:nvSpPr>
        <p:spPr>
          <a:xfrm>
            <a:off x="6376325" y="1188026"/>
            <a:ext cx="52132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600" dirty="0"/>
              <a:t>Declarative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Describes what we want</a:t>
            </a: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solidFill>
                <a:srgbClr val="000000"/>
              </a:solidFill>
              <a:latin typeface="Segoe UI"/>
            </a:endParaRPr>
          </a:p>
          <a:p>
            <a:pPr marR="0" lvl="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D35C37-5056-48D8-BDFF-B7E2B325E9BC}"/>
              </a:ext>
            </a:extLst>
          </p:cNvPr>
          <p:cNvSpPr/>
          <p:nvPr/>
        </p:nvSpPr>
        <p:spPr>
          <a:xfrm>
            <a:off x="1003425" y="1188026"/>
            <a:ext cx="52132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600" dirty="0"/>
              <a:t>Imperative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Segoe UI"/>
              </a:rPr>
              <a:t>Describes what we will do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R="0" lvl="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355D0A-6792-4E64-A3B3-863F01344537}"/>
              </a:ext>
            </a:extLst>
          </p:cNvPr>
          <p:cNvSpPr/>
          <p:nvPr/>
        </p:nvSpPr>
        <p:spPr>
          <a:xfrm>
            <a:off x="441910" y="2265244"/>
            <a:ext cx="5213225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/>
              <a:t>az</a:t>
            </a:r>
            <a:r>
              <a:rPr lang="en-US" sz="1050" dirty="0"/>
              <a:t> </a:t>
            </a:r>
            <a:r>
              <a:rPr lang="en-US" sz="1050" dirty="0" err="1"/>
              <a:t>cosmosdb</a:t>
            </a:r>
            <a:r>
              <a:rPr lang="en-US" sz="1050" dirty="0"/>
              <a:t> create \</a:t>
            </a:r>
          </a:p>
          <a:p>
            <a:r>
              <a:rPr lang="en-US" sz="1050" dirty="0"/>
              <a:t>    -n $</a:t>
            </a:r>
            <a:r>
              <a:rPr lang="en-US" sz="1050" dirty="0" err="1"/>
              <a:t>cosmosAccountName</a:t>
            </a:r>
            <a:r>
              <a:rPr lang="en-US" sz="1050" dirty="0"/>
              <a:t> \</a:t>
            </a:r>
          </a:p>
          <a:p>
            <a:r>
              <a:rPr lang="en-US" sz="1050" dirty="0"/>
              <a:t>    -g $</a:t>
            </a:r>
            <a:r>
              <a:rPr lang="en-US" sz="1050" dirty="0" err="1"/>
              <a:t>resourceGroupName</a:t>
            </a:r>
            <a:r>
              <a:rPr lang="en-US" sz="1050" dirty="0"/>
              <a:t> \</a:t>
            </a:r>
          </a:p>
          <a:p>
            <a:r>
              <a:rPr lang="en-US" sz="1050" dirty="0"/>
              <a:t>    --default-consistency-level Session \</a:t>
            </a:r>
          </a:p>
          <a:p>
            <a:r>
              <a:rPr lang="en-US" sz="1050" dirty="0"/>
              <a:t>    --enable-multiple-write-locations true \</a:t>
            </a:r>
          </a:p>
          <a:p>
            <a:r>
              <a:rPr lang="en-US" sz="1050" dirty="0"/>
              <a:t>    --enable-automatic-failover true \</a:t>
            </a:r>
          </a:p>
          <a:p>
            <a:r>
              <a:rPr lang="en-US" sz="1050" dirty="0"/>
              <a:t>    --kind=MongoDB \</a:t>
            </a:r>
          </a:p>
          <a:p>
            <a:r>
              <a:rPr lang="en-US" sz="1050" dirty="0"/>
              <a:t>    --locations </a:t>
            </a:r>
            <a:r>
              <a:rPr lang="en-US" sz="1050" dirty="0" err="1"/>
              <a:t>regionName</a:t>
            </a:r>
            <a:r>
              <a:rPr lang="en-US" sz="1050" dirty="0"/>
              <a:t>=</a:t>
            </a:r>
            <a:r>
              <a:rPr lang="en-US" sz="1050" dirty="0" err="1"/>
              <a:t>eastus</a:t>
            </a:r>
            <a:r>
              <a:rPr lang="en-US" sz="1050" dirty="0"/>
              <a:t> </a:t>
            </a:r>
            <a:r>
              <a:rPr lang="en-US" sz="1050" dirty="0" err="1"/>
              <a:t>failoverPriority</a:t>
            </a:r>
            <a:r>
              <a:rPr lang="en-US" sz="1050" dirty="0"/>
              <a:t>=0 </a:t>
            </a:r>
            <a:r>
              <a:rPr lang="en-US" sz="1050" dirty="0" err="1"/>
              <a:t>isZoneRedundant</a:t>
            </a:r>
            <a:r>
              <a:rPr lang="en-US" sz="1050" dirty="0"/>
              <a:t>=True \</a:t>
            </a:r>
          </a:p>
          <a:p>
            <a:r>
              <a:rPr lang="en-US" sz="1050" dirty="0"/>
              <a:t>    --locations </a:t>
            </a:r>
            <a:r>
              <a:rPr lang="en-US" sz="1050" dirty="0" err="1"/>
              <a:t>regionName</a:t>
            </a:r>
            <a:r>
              <a:rPr lang="en-US" sz="1050" dirty="0"/>
              <a:t>=</a:t>
            </a:r>
            <a:r>
              <a:rPr lang="en-US" sz="1050" dirty="0" err="1"/>
              <a:t>westeurope</a:t>
            </a:r>
            <a:r>
              <a:rPr lang="en-US" sz="1050" dirty="0"/>
              <a:t> </a:t>
            </a:r>
            <a:r>
              <a:rPr lang="en-US" sz="1050" dirty="0" err="1"/>
              <a:t>failoverPriority</a:t>
            </a:r>
            <a:r>
              <a:rPr lang="en-US" sz="1050" dirty="0"/>
              <a:t>=1 </a:t>
            </a:r>
            <a:r>
              <a:rPr lang="en-US" sz="1050" dirty="0" err="1"/>
              <a:t>isZoneRedundant</a:t>
            </a:r>
            <a:r>
              <a:rPr lang="en-US" sz="1050" dirty="0"/>
              <a:t>=True \</a:t>
            </a:r>
          </a:p>
          <a:p>
            <a:r>
              <a:rPr lang="en-US" sz="1050" dirty="0"/>
              <a:t>    --locations </a:t>
            </a:r>
            <a:r>
              <a:rPr lang="en-US" sz="1050" dirty="0" err="1"/>
              <a:t>regionName</a:t>
            </a:r>
            <a:r>
              <a:rPr lang="en-US" sz="1050" dirty="0"/>
              <a:t>=</a:t>
            </a:r>
            <a:r>
              <a:rPr lang="en-US" sz="1050" dirty="0" err="1"/>
              <a:t>southeastasia</a:t>
            </a:r>
            <a:r>
              <a:rPr lang="en-US" sz="1050" dirty="0"/>
              <a:t> </a:t>
            </a:r>
            <a:r>
              <a:rPr lang="en-US" sz="1050" dirty="0" err="1"/>
              <a:t>failoverPriority</a:t>
            </a:r>
            <a:r>
              <a:rPr lang="en-US" sz="1050" dirty="0"/>
              <a:t>=2 </a:t>
            </a:r>
            <a:r>
              <a:rPr lang="en-US" sz="1050" dirty="0" err="1"/>
              <a:t>isZoneRedundant</a:t>
            </a:r>
            <a:r>
              <a:rPr lang="en-US" sz="1050" dirty="0"/>
              <a:t>=True</a:t>
            </a:r>
          </a:p>
          <a:p>
            <a:endParaRPr lang="en-US" sz="1050" dirty="0"/>
          </a:p>
          <a:p>
            <a:r>
              <a:rPr lang="en-US" sz="1050" dirty="0"/>
              <a:t># Create a MongoDB database and container</a:t>
            </a:r>
          </a:p>
          <a:p>
            <a:r>
              <a:rPr lang="en-US" sz="1050" dirty="0" err="1"/>
              <a:t>databaseName</a:t>
            </a:r>
            <a:r>
              <a:rPr lang="en-US" sz="1050" dirty="0"/>
              <a:t>="invincible-</a:t>
            </a:r>
            <a:r>
              <a:rPr lang="en-US" sz="1050" dirty="0" err="1"/>
              <a:t>db</a:t>
            </a:r>
            <a:r>
              <a:rPr lang="en-US" sz="1050" dirty="0"/>
              <a:t>"</a:t>
            </a:r>
          </a:p>
          <a:p>
            <a:r>
              <a:rPr lang="en-US" sz="1050" dirty="0" err="1"/>
              <a:t>az</a:t>
            </a:r>
            <a:r>
              <a:rPr lang="en-US" sz="1050" dirty="0"/>
              <a:t> </a:t>
            </a:r>
            <a:r>
              <a:rPr lang="en-US" sz="1050" dirty="0" err="1"/>
              <a:t>cosmosdb</a:t>
            </a:r>
            <a:r>
              <a:rPr lang="en-US" sz="1050" dirty="0"/>
              <a:t> </a:t>
            </a:r>
            <a:r>
              <a:rPr lang="en-US" sz="1050" dirty="0" err="1"/>
              <a:t>mongodb</a:t>
            </a:r>
            <a:r>
              <a:rPr lang="en-US" sz="1050" dirty="0"/>
              <a:t> database create \</a:t>
            </a:r>
          </a:p>
          <a:p>
            <a:r>
              <a:rPr lang="en-US" sz="1050" dirty="0"/>
              <a:t>    -a $</a:t>
            </a:r>
            <a:r>
              <a:rPr lang="en-US" sz="1050" dirty="0" err="1"/>
              <a:t>cosmosAccountName</a:t>
            </a:r>
            <a:r>
              <a:rPr lang="en-US" sz="1050" dirty="0"/>
              <a:t> \</a:t>
            </a:r>
          </a:p>
          <a:p>
            <a:r>
              <a:rPr lang="en-US" sz="1050" dirty="0"/>
              <a:t>    -g $</a:t>
            </a:r>
            <a:r>
              <a:rPr lang="en-US" sz="1050" dirty="0" err="1"/>
              <a:t>resourceGroupName</a:t>
            </a:r>
            <a:r>
              <a:rPr lang="en-US" sz="1050" dirty="0"/>
              <a:t> \</a:t>
            </a:r>
          </a:p>
          <a:p>
            <a:r>
              <a:rPr lang="en-US" sz="1050" dirty="0"/>
              <a:t>    -n $</a:t>
            </a:r>
            <a:r>
              <a:rPr lang="en-US" sz="1050" dirty="0" err="1"/>
              <a:t>databaseName</a:t>
            </a:r>
            <a:endParaRPr lang="en-US" sz="1050" dirty="0"/>
          </a:p>
          <a:p>
            <a:endParaRPr lang="en-US" sz="1050" dirty="0"/>
          </a:p>
          <a:p>
            <a:r>
              <a:rPr lang="en-US" sz="1050" dirty="0"/>
              <a:t># Retrieve database user, password, and connection string</a:t>
            </a:r>
          </a:p>
          <a:p>
            <a:r>
              <a:rPr lang="en-US" sz="1050" dirty="0" err="1"/>
              <a:t>mongoDbConnectionString</a:t>
            </a:r>
            <a:r>
              <a:rPr lang="en-US" sz="1050" dirty="0"/>
              <a:t>=$(</a:t>
            </a:r>
            <a:r>
              <a:rPr lang="en-US" sz="1050" dirty="0" err="1"/>
              <a:t>az</a:t>
            </a:r>
            <a:r>
              <a:rPr lang="en-US" sz="1050" dirty="0"/>
              <a:t> </a:t>
            </a:r>
            <a:r>
              <a:rPr lang="en-US" sz="1050" dirty="0" err="1"/>
              <a:t>cosmosdb</a:t>
            </a:r>
            <a:r>
              <a:rPr lang="en-US" sz="1050" dirty="0"/>
              <a:t> list-connection-strings \</a:t>
            </a:r>
          </a:p>
          <a:p>
            <a:r>
              <a:rPr lang="en-US" sz="1050" dirty="0"/>
              <a:t>    -n $</a:t>
            </a:r>
            <a:r>
              <a:rPr lang="en-US" sz="1050" dirty="0" err="1"/>
              <a:t>cosmosAccountName</a:t>
            </a:r>
            <a:r>
              <a:rPr lang="en-US" sz="1050" dirty="0"/>
              <a:t> \</a:t>
            </a:r>
          </a:p>
          <a:p>
            <a:r>
              <a:rPr lang="en-US" sz="1050" dirty="0"/>
              <a:t>    -g $</a:t>
            </a:r>
            <a:r>
              <a:rPr lang="en-US" sz="1050" dirty="0" err="1"/>
              <a:t>resourceGroupName</a:t>
            </a:r>
            <a:r>
              <a:rPr lang="en-US" sz="1050" dirty="0"/>
              <a:t> \</a:t>
            </a:r>
          </a:p>
          <a:p>
            <a:r>
              <a:rPr lang="en-US" sz="1050" dirty="0"/>
              <a:t>    --query "</a:t>
            </a:r>
            <a:r>
              <a:rPr lang="en-US" sz="1050" dirty="0" err="1"/>
              <a:t>connectionStrings</a:t>
            </a:r>
            <a:r>
              <a:rPr lang="en-US" sz="1050" dirty="0"/>
              <a:t>[?description == 'Primary MongoDB Connection String'].</a:t>
            </a:r>
            <a:r>
              <a:rPr lang="en-US" sz="1050" dirty="0" err="1"/>
              <a:t>connectionString</a:t>
            </a:r>
            <a:r>
              <a:rPr lang="en-US" sz="1050" dirty="0"/>
              <a:t>" \</a:t>
            </a:r>
          </a:p>
          <a:p>
            <a:r>
              <a:rPr lang="en-US" sz="1050" dirty="0"/>
              <a:t>    --output </a:t>
            </a:r>
            <a:r>
              <a:rPr lang="en-US" sz="1050" dirty="0" err="1"/>
              <a:t>tsv</a:t>
            </a:r>
            <a:r>
              <a:rPr lang="en-US" sz="1050" dirty="0"/>
              <a:t>)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D2ECE1-B7B7-42FB-8B67-C23E318D9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650" y="2265244"/>
            <a:ext cx="4414953" cy="3911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320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D9A12-71BC-4CBB-A872-E7068046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1FFAAA-C55D-41BD-8119-96F437B9F113}"/>
              </a:ext>
            </a:extLst>
          </p:cNvPr>
          <p:cNvSpPr/>
          <p:nvPr/>
        </p:nvSpPr>
        <p:spPr>
          <a:xfrm>
            <a:off x="6376325" y="1857108"/>
            <a:ext cx="521322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Mix flour with egg</a:t>
            </a: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solidFill>
                <a:srgbClr val="000000"/>
              </a:solidFill>
              <a:latin typeface="Segoe UI"/>
            </a:endParaRP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Roll and knead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dough</a:t>
            </a: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baseline="0" dirty="0">
              <a:solidFill>
                <a:srgbClr val="000000"/>
              </a:solidFill>
              <a:latin typeface="Segoe UI"/>
            </a:endParaRP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Cut dough into noodles</a:t>
            </a: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baseline="0" dirty="0">
              <a:solidFill>
                <a:srgbClr val="000000"/>
              </a:solidFill>
              <a:latin typeface="Segoe UI"/>
            </a:endParaRP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Boil water</a:t>
            </a: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baseline="0" dirty="0">
              <a:solidFill>
                <a:srgbClr val="000000"/>
              </a:solidFill>
              <a:latin typeface="Segoe UI"/>
            </a:endParaRP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rgbClr val="000000"/>
                </a:solidFill>
                <a:latin typeface="Segoe UI"/>
              </a:rPr>
              <a:t>Put noodles in water for ~5 minutes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solidFill>
                <a:srgbClr val="000000"/>
              </a:solidFill>
              <a:latin typeface="Segoe UI"/>
            </a:endParaRP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rgbClr val="000000"/>
                </a:solidFill>
                <a:latin typeface="Segoe UI"/>
              </a:rPr>
              <a:t>Put cooked noodles on plate and serve with sauce</a:t>
            </a:r>
          </a:p>
          <a:p>
            <a:pPr marR="0" lvl="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3" name="Picture 2" descr="A picture containing person, table, cutting, wooden&#10;&#10;Description automatically generated">
            <a:extLst>
              <a:ext uri="{FF2B5EF4-FFF2-40B4-BE49-F238E27FC236}">
                <a16:creationId xmlns:a16="http://schemas.microsoft.com/office/drawing/2014/main" id="{59FCF93F-9C13-40FB-B93C-762DF65FC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5" y="1684666"/>
            <a:ext cx="5647738" cy="3765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561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D9A12-71BC-4CBB-A872-E7068046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1FFAAA-C55D-41BD-8119-96F437B9F113}"/>
              </a:ext>
            </a:extLst>
          </p:cNvPr>
          <p:cNvSpPr/>
          <p:nvPr/>
        </p:nvSpPr>
        <p:spPr>
          <a:xfrm>
            <a:off x="6353763" y="3497262"/>
            <a:ext cx="5213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 want pasta</a:t>
            </a:r>
            <a:endParaRPr lang="en-US" sz="1600" dirty="0">
              <a:solidFill>
                <a:srgbClr val="000000"/>
              </a:solidFill>
              <a:latin typeface="Segoe UI"/>
            </a:endParaRPr>
          </a:p>
          <a:p>
            <a:pPr marR="0" lvl="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FCF93F-9C13-40FB-B93C-762DF65FC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975" y="1872924"/>
            <a:ext cx="5647738" cy="33886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543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D9A12-71BC-4CBB-A872-E7068046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Easier?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1FFAAA-C55D-41BD-8119-96F437B9F113}"/>
              </a:ext>
            </a:extLst>
          </p:cNvPr>
          <p:cNvSpPr/>
          <p:nvPr/>
        </p:nvSpPr>
        <p:spPr>
          <a:xfrm>
            <a:off x="434975" y="1781804"/>
            <a:ext cx="52132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114</a:t>
            </a:r>
            <a:r>
              <a:rPr kumimoji="0" lang="en-US" sz="1600" b="0" i="0" u="none" strike="noStrike" kern="120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lines of code to deploy this with cli</a:t>
            </a: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baseline="0" noProof="0" dirty="0">
              <a:solidFill>
                <a:srgbClr val="000000"/>
              </a:solidFill>
              <a:latin typeface="Segoe UI"/>
            </a:endParaRP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335 to deploy this with ARM template</a:t>
            </a: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solidFill>
                <a:srgbClr val="000000"/>
              </a:solidFill>
              <a:latin typeface="Segoe UI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</a:rPr>
              <a:t>Imperative is easier until it’s not…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rgbClr val="000000"/>
              </a:solidFill>
            </a:endParaRPr>
          </a:p>
          <a:p>
            <a:pPr marL="752094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</a:rPr>
              <a:t>Change region from East US to East US 2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09FD5C-DF3B-4B90-B245-153EB6AC2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650" y="1368147"/>
            <a:ext cx="4414953" cy="3911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41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D9A12-71BC-4CBB-A872-E7068046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vs Agnostic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1FFAAA-C55D-41BD-8119-96F437B9F113}"/>
              </a:ext>
            </a:extLst>
          </p:cNvPr>
          <p:cNvSpPr/>
          <p:nvPr/>
        </p:nvSpPr>
        <p:spPr>
          <a:xfrm>
            <a:off x="6376325" y="1857108"/>
            <a:ext cx="52132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Day 1 support for new resource providers 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(new cloud services)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solidFill>
                <a:srgbClr val="000000"/>
              </a:solidFill>
              <a:latin typeface="Segoe UI"/>
            </a:endParaRP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rgbClr val="000000"/>
                </a:solidFill>
                <a:latin typeface="Segoe UI"/>
              </a:rPr>
              <a:t>Pre-flight checks</a:t>
            </a: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solidFill>
                <a:srgbClr val="000000"/>
              </a:solidFill>
              <a:latin typeface="Segoe UI"/>
            </a:endParaRP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rgbClr val="000000"/>
                </a:solidFill>
                <a:latin typeface="Segoe UI"/>
              </a:rPr>
              <a:t>State does not need to be stored externally (direct access to resource providers)</a:t>
            </a: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solidFill>
                <a:srgbClr val="000000"/>
              </a:solidFill>
              <a:latin typeface="Segoe UI"/>
            </a:endParaRP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rgbClr val="000000"/>
                </a:solidFill>
                <a:latin typeface="Segoe UI"/>
              </a:rPr>
              <a:t>Tight native integration (CloudTrail, Azure Policy, etc.)</a:t>
            </a: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8B1D3EE8-9AC4-4C28-89C9-C072BF2F5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71" y="1624799"/>
            <a:ext cx="2564416" cy="1672445"/>
          </a:xfrm>
          <a:prstGeom prst="rect">
            <a:avLst/>
          </a:prstGeom>
        </p:spPr>
      </p:pic>
      <p:pic>
        <p:nvPicPr>
          <p:cNvPr id="7" name="Picture 6" descr="A picture containing table, drawing&#10;&#10;Description automatically generated">
            <a:extLst>
              <a:ext uri="{FF2B5EF4-FFF2-40B4-BE49-F238E27FC236}">
                <a16:creationId xmlns:a16="http://schemas.microsoft.com/office/drawing/2014/main" id="{9ECEF4AB-6697-449E-94F3-6CD274DE4A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25" y="3697278"/>
            <a:ext cx="3585576" cy="1672446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A3A271AB-5139-4238-8E37-02840BAD20AF}"/>
              </a:ext>
            </a:extLst>
          </p:cNvPr>
          <p:cNvSpPr txBox="1">
            <a:spLocks/>
          </p:cNvSpPr>
          <p:nvPr/>
        </p:nvSpPr>
        <p:spPr>
          <a:xfrm>
            <a:off x="434975" y="228430"/>
            <a:ext cx="11563350" cy="75406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64592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150" baseline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Native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vs Agnostic</a:t>
            </a:r>
          </a:p>
        </p:txBody>
      </p:sp>
    </p:spTree>
    <p:extLst>
      <p:ext uri="{BB962C8B-B14F-4D97-AF65-F5344CB8AC3E}">
        <p14:creationId xmlns:p14="http://schemas.microsoft.com/office/powerpoint/2010/main" val="181306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animBg="1"/>
    </p:bldLst>
  </p:timing>
</p:sld>
</file>

<file path=ppt/theme/theme1.xml><?xml version="1.0" encoding="utf-8"?>
<a:theme xmlns:a="http://schemas.openxmlformats.org/drawingml/2006/main" name="Azure PPT Template - 2018">
  <a:themeElements>
    <a:clrScheme name="Azure">
      <a:dk1>
        <a:srgbClr val="000000"/>
      </a:dk1>
      <a:lt1>
        <a:srgbClr val="FFFFFF"/>
      </a:lt1>
      <a:dk2>
        <a:srgbClr val="0078D7"/>
      </a:dk2>
      <a:lt2>
        <a:srgbClr val="FFFFFF"/>
      </a:lt2>
      <a:accent1>
        <a:srgbClr val="E6E6E6"/>
      </a:accent1>
      <a:accent2>
        <a:srgbClr val="D2D2D2"/>
      </a:accent2>
      <a:accent3>
        <a:srgbClr val="737373"/>
      </a:accent3>
      <a:accent4>
        <a:srgbClr val="505050"/>
      </a:accent4>
      <a:accent5>
        <a:srgbClr val="BAD80A"/>
      </a:accent5>
      <a:accent6>
        <a:srgbClr val="00BCF2"/>
      </a:accent6>
      <a:hlink>
        <a:srgbClr val="0078D7"/>
      </a:hlink>
      <a:folHlink>
        <a:srgbClr val="0078D7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PPT Template 2018 presentation_v3" id="{1968021E-D85B-4A85-BB07-6BF24CCBC27F}" vid="{6E53F19A-D2E9-48F2-9B61-183D930FD7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721865E98179418D5022FEED05AC96" ma:contentTypeVersion="15" ma:contentTypeDescription="Create a new document." ma:contentTypeScope="" ma:versionID="2170740d8ac3a468a26c176bb6a66ac3">
  <xsd:schema xmlns:xsd="http://www.w3.org/2001/XMLSchema" xmlns:xs="http://www.w3.org/2001/XMLSchema" xmlns:p="http://schemas.microsoft.com/office/2006/metadata/properties" xmlns:ns1="http://schemas.microsoft.com/sharepoint/v3" xmlns:ns3="402c4814-8f41-4e33-b3bf-b8bb35d20539" xmlns:ns4="12a7ef3f-366b-4b12-849f-ab633f47632d" targetNamespace="http://schemas.microsoft.com/office/2006/metadata/properties" ma:root="true" ma:fieldsID="eb4a9924db9268601df2725e3600fb12" ns1:_="" ns3:_="" ns4:_="">
    <xsd:import namespace="http://schemas.microsoft.com/sharepoint/v3"/>
    <xsd:import namespace="402c4814-8f41-4e33-b3bf-b8bb35d20539"/>
    <xsd:import namespace="12a7ef3f-366b-4b12-849f-ab633f47632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c4814-8f41-4e33-b3bf-b8bb35d205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7ef3f-366b-4b12-849f-ab633f47632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02c4814-8f41-4e33-b3bf-b8bb35d20539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416793-1D07-40FC-85DF-1E4660713C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02c4814-8f41-4e33-b3bf-b8bb35d20539"/>
    <ds:schemaRef ds:uri="12a7ef3f-366b-4b12-849f-ab633f4763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2F3233-E30A-410B-94C6-6E021999130D}">
  <ds:schemaRefs>
    <ds:schemaRef ds:uri="http://schemas.microsoft.com/office/2006/metadata/properties"/>
    <ds:schemaRef ds:uri="http://schemas.microsoft.com/office/infopath/2007/PartnerControls"/>
    <ds:schemaRef ds:uri="402c4814-8f41-4e33-b3bf-b8bb35d20539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9F07A399-D5E6-42C1-A0F7-12401AA672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Azure PPT Template - 2018</Template>
  <TotalTime>4722</TotalTime>
  <Words>846</Words>
  <Application>Microsoft Office PowerPoint</Application>
  <PresentationFormat>Custom</PresentationFormat>
  <Paragraphs>181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Apple Color Emoji</vt:lpstr>
      <vt:lpstr>Arial</vt:lpstr>
      <vt:lpstr>Calibri</vt:lpstr>
      <vt:lpstr>Segoe UI</vt:lpstr>
      <vt:lpstr>Segoe UI Light</vt:lpstr>
      <vt:lpstr>Segoe UI Semibold</vt:lpstr>
      <vt:lpstr>Segoe UI Semilight</vt:lpstr>
      <vt:lpstr>Wingdings</vt:lpstr>
      <vt:lpstr>Azure PPT Template - 2018</vt:lpstr>
      <vt:lpstr>Branching and Release Strategy for IaC</vt:lpstr>
      <vt:lpstr>Agenda</vt:lpstr>
      <vt:lpstr>Infrastructure as Code (IaC)</vt:lpstr>
      <vt:lpstr>Infrastructure as Code (IaC)</vt:lpstr>
      <vt:lpstr>Imperative vs. Declarative</vt:lpstr>
      <vt:lpstr>Imperative</vt:lpstr>
      <vt:lpstr>Declarative</vt:lpstr>
      <vt:lpstr>Which is Easier?</vt:lpstr>
      <vt:lpstr>Native vs Agnostic</vt:lpstr>
      <vt:lpstr>Native vs Agnostic</vt:lpstr>
      <vt:lpstr>PowerPoint Presentation</vt:lpstr>
      <vt:lpstr>Infrastructure as Code</vt:lpstr>
      <vt:lpstr>Source Control and Branching</vt:lpstr>
      <vt:lpstr>Git SCM as CMDB</vt:lpstr>
      <vt:lpstr>Traditional Branching Strategies</vt:lpstr>
      <vt:lpstr>Environmental Branching</vt:lpstr>
      <vt:lpstr>Building CI/CD Pipelines for IaC: Demo</vt:lpstr>
      <vt:lpstr>Final Outcome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First Party Technical Customer Deck</dc:title>
  <dc:subject/>
  <dc:creator>Douglas Montague</dc:creator>
  <cp:keywords>DevOps - 1st party</cp:keywords>
  <dc:description>Template by: Zoey Vong; ZUM Communications
Formatted by:</dc:description>
  <cp:lastModifiedBy>Erick Moore</cp:lastModifiedBy>
  <cp:revision>46</cp:revision>
  <cp:lastPrinted>2014-06-04T14:54:40Z</cp:lastPrinted>
  <dcterms:created xsi:type="dcterms:W3CDTF">2018-02-12T20:14:24Z</dcterms:created>
  <dcterms:modified xsi:type="dcterms:W3CDTF">2020-04-01T12:12:59Z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0x0101001C721865E98179418D5022FEED05AC96</vt:lpwstr>
  </property>
  <property fmtid="{D5CDD505-2E9C-101B-9397-08002B2CF9AE}" pid="3" name="DocVizMetadataToken">
    <vt:lpwstr>600x450x1</vt:lpwstr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iteId">
    <vt:lpwstr>72f988bf-86f1-41af-91ab-2d7cd011db47</vt:lpwstr>
  </property>
  <property fmtid="{D5CDD505-2E9C-101B-9397-08002B2CF9AE}" pid="6" name="MSIP_Label_f42aa342-8706-4288-bd11-ebb85995028c_Owner">
    <vt:lpwstr>v-juchri@microsoft.com</vt:lpwstr>
  </property>
  <property fmtid="{D5CDD505-2E9C-101B-9397-08002B2CF9AE}" pid="7" name="MSIP_Label_f42aa342-8706-4288-bd11-ebb85995028c_SetDate">
    <vt:lpwstr>2018-02-23T23:28:10.4033600Z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  <property fmtid="{D5CDD505-2E9C-101B-9397-08002B2CF9AE}" pid="12" name="of67e5d4b76f4a9db8769983fda9cec0">
    <vt:lpwstr/>
  </property>
  <property fmtid="{D5CDD505-2E9C-101B-9397-08002B2CF9AE}" pid="13" name="TaxKeyword">
    <vt:lpwstr>2720;#DevOps - 1st party|7fa3b13f-7134-4bc3-bc6b-8dc71c05b382</vt:lpwstr>
  </property>
  <property fmtid="{D5CDD505-2E9C-101B-9397-08002B2CF9AE}" pid="14" name="NewsType">
    <vt:lpwstr/>
  </property>
  <property fmtid="{D5CDD505-2E9C-101B-9397-08002B2CF9AE}" pid="15" name="_dlc_policyId">
    <vt:lpwstr>0x0101000E4CB7077FEE4FF7AE86D4A500EEC780030016C849C62B10EB41ACA8C7EEDEF40BB20099ECF64382448D48A56095091C66B1A9|-661092312</vt:lpwstr>
  </property>
  <property fmtid="{D5CDD505-2E9C-101B-9397-08002B2CF9AE}" pid="16" name="Region">
    <vt:lpwstr/>
  </property>
  <property fmtid="{D5CDD505-2E9C-101B-9397-08002B2CF9AE}" pid="17" name="Confidentiality">
    <vt:lpwstr>14;#customer ready|8986c41d-21c5-4f8f-8a12-ea4625b46858</vt:lpwstr>
  </property>
  <property fmtid="{D5CDD505-2E9C-101B-9397-08002B2CF9AE}" pid="18" name="ItemType">
    <vt:lpwstr>435;#technical presentations|83a894cf-702b-47fc-aba5-41bd10dc1e75</vt:lpwstr>
  </property>
  <property fmtid="{D5CDD505-2E9C-101B-9397-08002B2CF9AE}" pid="19" name="Industries">
    <vt:lpwstr/>
  </property>
  <property fmtid="{D5CDD505-2E9C-101B-9397-08002B2CF9AE}" pid="20" name="MSProducts">
    <vt:lpwstr/>
  </property>
  <property fmtid="{D5CDD505-2E9C-101B-9397-08002B2CF9AE}" pid="21" name="SMSGDomain">
    <vt:lpwstr>1628;#Gear Up|5bd03d8b-c198-4367-bd72-be9dad12d703;#21;#Intelligent Cloud|adc2fe87-c79a-4ded-a449-3f86b954069d;#2553;#ICB PST Domain|f7f86ece-0ca0-48d7-99cb-d6c97e732478</vt:lpwstr>
  </property>
  <property fmtid="{D5CDD505-2E9C-101B-9397-08002B2CF9AE}" pid="22" name="Competitors">
    <vt:lpwstr/>
  </property>
  <property fmtid="{D5CDD505-2E9C-101B-9397-08002B2CF9AE}" pid="23" name="ExperienceContentType">
    <vt:lpwstr/>
  </property>
  <property fmtid="{D5CDD505-2E9C-101B-9397-08002B2CF9AE}" pid="24" name="BusinessArchitecture">
    <vt:lpwstr>2546;#Applications and Infrastructure|f69679d5-ce87-4413-9040-82ea79c5c527</vt:lpwstr>
  </property>
  <property fmtid="{D5CDD505-2E9C-101B-9397-08002B2CF9AE}" pid="25" name="Products">
    <vt:lpwstr>3011;#ASP.NET|ecac57ed-dfd4-4675-9548-d4e55e84e51d;#346;#software development tools|24853bda-fb66-4716-8bc8-88d26fdb57cb</vt:lpwstr>
  </property>
  <property fmtid="{D5CDD505-2E9C-101B-9397-08002B2CF9AE}" pid="26" name="l6f004f21209409da86a713c0f24627d">
    <vt:lpwstr/>
  </property>
  <property fmtid="{D5CDD505-2E9C-101B-9397-08002B2CF9AE}" pid="27" name="MSProductsTaxHTField0">
    <vt:lpwstr/>
  </property>
  <property fmtid="{D5CDD505-2E9C-101B-9397-08002B2CF9AE}" pid="28" name="_docset_NoMedatataSyncRequired">
    <vt:lpwstr>False</vt:lpwstr>
  </property>
  <property fmtid="{D5CDD505-2E9C-101B-9397-08002B2CF9AE}" pid="29" name="e8080b0481964c759b2c36ae49591b31">
    <vt:lpwstr/>
  </property>
  <property fmtid="{D5CDD505-2E9C-101B-9397-08002B2CF9AE}" pid="30" name="TechnicalLevel">
    <vt:lpwstr>3067;#200 (intermediate)|855c9113-a119-44e7-b3de-bccffe25ed46</vt:lpwstr>
  </property>
  <property fmtid="{D5CDD505-2E9C-101B-9397-08002B2CF9AE}" pid="31" name="Audiences">
    <vt:lpwstr/>
  </property>
  <property fmtid="{D5CDD505-2E9C-101B-9397-08002B2CF9AE}" pid="32" name="ldac8aee9d1f469e8cd8c3f8d6a615f2">
    <vt:lpwstr/>
  </property>
  <property fmtid="{D5CDD505-2E9C-101B-9397-08002B2CF9AE}" pid="33" name="EmployeeRole">
    <vt:lpwstr/>
  </property>
  <property fmtid="{D5CDD505-2E9C-101B-9397-08002B2CF9AE}" pid="34" name="NewsTopic">
    <vt:lpwstr/>
  </property>
  <property fmtid="{D5CDD505-2E9C-101B-9397-08002B2CF9AE}" pid="35" name="Roles">
    <vt:lpwstr/>
  </property>
  <property fmtid="{D5CDD505-2E9C-101B-9397-08002B2CF9AE}" pid="36" name="ItemRetentionFormula">
    <vt:lpwstr>&lt;formula id="Microsoft.Office.RecordsManagement.PolicyFeatures.Expiration.Formula.BuiltIn"&gt;&lt;number&gt;0&lt;/number&gt;&lt;property&gt;Expire_x005f_x0020_Review&lt;/property&gt;&lt;propertyId&gt;4efb7b69-53dd-4711-a372-96a7c80c7a38&lt;/propertyId&gt;&lt;period&gt;days&lt;/period&gt;&lt;/formula&gt;</vt:lpwstr>
  </property>
  <property fmtid="{D5CDD505-2E9C-101B-9397-08002B2CF9AE}" pid="37" name="NewsSource">
    <vt:lpwstr/>
  </property>
  <property fmtid="{D5CDD505-2E9C-101B-9397-08002B2CF9AE}" pid="38" name="SMSGTags">
    <vt:lpwstr/>
  </property>
  <property fmtid="{D5CDD505-2E9C-101B-9397-08002B2CF9AE}" pid="39" name="_dlc_DocIdItemGuid">
    <vt:lpwstr>73da754b-afa5-48e4-83be-532e077743de</vt:lpwstr>
  </property>
  <property fmtid="{D5CDD505-2E9C-101B-9397-08002B2CF9AE}" pid="40" name="MSPhysicalGeography">
    <vt:lpwstr/>
  </property>
  <property fmtid="{D5CDD505-2E9C-101B-9397-08002B2CF9AE}" pid="41" name="EnterpriseDomainTags">
    <vt:lpwstr/>
  </property>
  <property fmtid="{D5CDD505-2E9C-101B-9397-08002B2CF9AE}" pid="42" name="j3562c58ee414e028925bc902cfc01a1">
    <vt:lpwstr/>
  </property>
  <property fmtid="{D5CDD505-2E9C-101B-9397-08002B2CF9AE}" pid="43" name="Segments">
    <vt:lpwstr/>
  </property>
  <property fmtid="{D5CDD505-2E9C-101B-9397-08002B2CF9AE}" pid="44" name="Partners">
    <vt:lpwstr/>
  </property>
  <property fmtid="{D5CDD505-2E9C-101B-9397-08002B2CF9AE}" pid="45" name="ActivitiesAndPrograms">
    <vt:lpwstr/>
  </property>
  <property fmtid="{D5CDD505-2E9C-101B-9397-08002B2CF9AE}" pid="46" name="la4444b61d19467597d63190b69ac227">
    <vt:lpwstr/>
  </property>
  <property fmtid="{D5CDD505-2E9C-101B-9397-08002B2CF9AE}" pid="47" name="Groups">
    <vt:lpwstr>42;#Intelligent Cloud Marketing Group|4f75e184-e5aa-4234-a07f-b032d60df254</vt:lpwstr>
  </property>
  <property fmtid="{D5CDD505-2E9C-101B-9397-08002B2CF9AE}" pid="48" name="Topics">
    <vt:lpwstr>2554;#Fiscal Year 2019|37cfb2d9-82d6-4aee-ad7b-3dc8286123ca;#1726;#Dev Ops|eef3fa1e-8a5f-4dcc-8cb6-0c323e2a9a24</vt:lpwstr>
  </property>
  <property fmtid="{D5CDD505-2E9C-101B-9397-08002B2CF9AE}" pid="49" name="Languages">
    <vt:lpwstr/>
  </property>
  <property fmtid="{D5CDD505-2E9C-101B-9397-08002B2CF9AE}" pid="50" name="SharedWithUsers">
    <vt:lpwstr>108442;#Andres Romero</vt:lpwstr>
  </property>
  <property fmtid="{D5CDD505-2E9C-101B-9397-08002B2CF9AE}" pid="51" name="SMSG Items">
    <vt:lpwstr>3091;#documents|e037ed84-7d8e-4cbb-9c8f-61e80301a44f</vt:lpwstr>
  </property>
  <property fmtid="{D5CDD505-2E9C-101B-9397-08002B2CF9AE}" pid="52" name="Solution Areas">
    <vt:lpwstr>3089;#Applications and Infrastructure|f69679d5-ce87-4413-9040-82ea79c5c527</vt:lpwstr>
  </property>
  <property fmtid="{D5CDD505-2E9C-101B-9397-08002B2CF9AE}" pid="53" name="MSProfessions">
    <vt:lpwstr>3095;#Technical Sales|831f7989-43a4-4e48-852a-a5355978f47f</vt:lpwstr>
  </property>
</Properties>
</file>