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32"/>
  </p:notesMasterIdLst>
  <p:handoutMasterIdLst>
    <p:handoutMasterId r:id="rId33"/>
  </p:handoutMasterIdLst>
  <p:sldIdLst>
    <p:sldId id="381" r:id="rId5"/>
    <p:sldId id="3764" r:id="rId6"/>
    <p:sldId id="383" r:id="rId7"/>
    <p:sldId id="3796" r:id="rId8"/>
    <p:sldId id="3781" r:id="rId9"/>
    <p:sldId id="3783" r:id="rId10"/>
    <p:sldId id="3784" r:id="rId11"/>
    <p:sldId id="3779" r:id="rId12"/>
    <p:sldId id="3772" r:id="rId13"/>
    <p:sldId id="3773" r:id="rId14"/>
    <p:sldId id="3774" r:id="rId15"/>
    <p:sldId id="3787" r:id="rId16"/>
    <p:sldId id="3775" r:id="rId17"/>
    <p:sldId id="3777" r:id="rId18"/>
    <p:sldId id="3776" r:id="rId19"/>
    <p:sldId id="3778" r:id="rId20"/>
    <p:sldId id="3788" r:id="rId21"/>
    <p:sldId id="3786" r:id="rId22"/>
    <p:sldId id="3789" r:id="rId23"/>
    <p:sldId id="3790" r:id="rId24"/>
    <p:sldId id="3791" r:id="rId25"/>
    <p:sldId id="3792" r:id="rId26"/>
    <p:sldId id="3793" r:id="rId27"/>
    <p:sldId id="3794" r:id="rId28"/>
    <p:sldId id="3797" r:id="rId29"/>
    <p:sldId id="3795" r:id="rId30"/>
    <p:sldId id="3763" r:id="rId31"/>
  </p:sldIdLst>
  <p:sldSz cx="12436475" cy="6994525"/>
  <p:notesSz cx="6934200" cy="92202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455A6DFE-8DF3-4FDB-97AD-0AC1527D76D6}">
          <p14:sldIdLst>
            <p14:sldId id="381"/>
          </p14:sldIdLst>
        </p14:section>
        <p14:section name="Table of Contents" id="{59BE98BC-9191-4B8F-942C-DE322D34B19C}">
          <p14:sldIdLst>
            <p14:sldId id="3764"/>
          </p14:sldIdLst>
        </p14:section>
        <p14:section name="Overview" id="{D11A8A34-570F-431C-B495-C5B695D8D4DD}">
          <p14:sldIdLst>
            <p14:sldId id="383"/>
            <p14:sldId id="3796"/>
            <p14:sldId id="3781"/>
            <p14:sldId id="3783"/>
            <p14:sldId id="3784"/>
            <p14:sldId id="3779"/>
            <p14:sldId id="3772"/>
            <p14:sldId id="3773"/>
            <p14:sldId id="3774"/>
            <p14:sldId id="3787"/>
            <p14:sldId id="3775"/>
            <p14:sldId id="3777"/>
            <p14:sldId id="3776"/>
            <p14:sldId id="3778"/>
            <p14:sldId id="3788"/>
            <p14:sldId id="3786"/>
            <p14:sldId id="3789"/>
            <p14:sldId id="3790"/>
            <p14:sldId id="3791"/>
            <p14:sldId id="3792"/>
            <p14:sldId id="3793"/>
            <p14:sldId id="3794"/>
            <p14:sldId id="3797"/>
            <p14:sldId id="3795"/>
          </p14:sldIdLst>
        </p14:section>
        <p14:section name="Closing" id="{C28DE0FC-56FF-4129-B8DB-6229AB92429B}">
          <p14:sldIdLst>
            <p14:sldId id="37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/>
  <p:cmAuthor id="2" name="Nicolette Sharp (Prime 8)" initials="NS(8" lastIdx="4" clrIdx="1"/>
  <p:cmAuthor id="3" name="Megan Sharma" initials="MS" lastIdx="1" clrIdx="2">
    <p:extLst>
      <p:ext uri="{19B8F6BF-5375-455C-9EA6-DF929625EA0E}">
        <p15:presenceInfo xmlns:p15="http://schemas.microsoft.com/office/powerpoint/2012/main" userId="24d6994c40ab81dc" providerId="Windows Live"/>
      </p:ext>
    </p:extLst>
  </p:cmAuthor>
  <p:cmAuthor id="4" name="Megan Sharma" initials="MS [2]" lastIdx="3" clrIdx="3">
    <p:extLst>
      <p:ext uri="{19B8F6BF-5375-455C-9EA6-DF929625EA0E}">
        <p15:presenceInfo xmlns:p15="http://schemas.microsoft.com/office/powerpoint/2012/main" userId="4acb8b62ea7d61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CC7"/>
    <a:srgbClr val="CB2E6D"/>
    <a:srgbClr val="D83B01"/>
    <a:srgbClr val="00B294"/>
    <a:srgbClr val="0078D7"/>
    <a:srgbClr val="1C79C7"/>
    <a:srgbClr val="505050"/>
    <a:srgbClr val="737373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0122-4FB5-4CBE-8B11-4FE7CB0FA073}" v="4" dt="2020-05-26T19:53:24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6552" autoAdjust="0"/>
  </p:normalViewPr>
  <p:slideViewPr>
    <p:cSldViewPr snapToGrid="0">
      <p:cViewPr varScale="1">
        <p:scale>
          <a:sx n="102" d="100"/>
          <a:sy n="102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542"/>
    </p:cViewPr>
  </p:sorterViewPr>
  <p:notesViewPr>
    <p:cSldViewPr snapToGrid="0">
      <p:cViewPr varScale="1">
        <p:scale>
          <a:sx n="86" d="100"/>
          <a:sy n="86" d="100"/>
        </p:scale>
        <p:origin x="270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Moore" userId="96a732b2-26bb-45da-b8ee-37851dfdb22e" providerId="ADAL" clId="{F752976E-BC2C-46B0-99C6-0076C9D988FD}"/>
    <pc:docChg chg="undo custSel addSld delSld modSld modSection">
      <pc:chgData name="Erick Moore" userId="96a732b2-26bb-45da-b8ee-37851dfdb22e" providerId="ADAL" clId="{F752976E-BC2C-46B0-99C6-0076C9D988FD}" dt="2019-09-25T14:19:03.174" v="1348" actId="20577"/>
      <pc:docMkLst>
        <pc:docMk/>
      </pc:docMkLst>
      <pc:sldChg chg="modSp">
        <pc:chgData name="Erick Moore" userId="96a732b2-26bb-45da-b8ee-37851dfdb22e" providerId="ADAL" clId="{F752976E-BC2C-46B0-99C6-0076C9D988FD}" dt="2019-09-25T14:19:03.174" v="1348" actId="20577"/>
        <pc:sldMkLst>
          <pc:docMk/>
          <pc:sldMk cId="1122653640" sldId="381"/>
        </pc:sldMkLst>
        <pc:spChg chg="mod">
          <ac:chgData name="Erick Moore" userId="96a732b2-26bb-45da-b8ee-37851dfdb22e" providerId="ADAL" clId="{F752976E-BC2C-46B0-99C6-0076C9D988FD}" dt="2019-09-25T14:19:03.174" v="1348" actId="20577"/>
          <ac:spMkLst>
            <pc:docMk/>
            <pc:sldMk cId="1122653640" sldId="381"/>
            <ac:spMk id="8" creationId="{8B803897-1633-4217-8F08-EEA43FEB68A0}"/>
          </ac:spMkLst>
        </pc:spChg>
      </pc:sldChg>
      <pc:sldChg chg="modSp">
        <pc:chgData name="Erick Moore" userId="96a732b2-26bb-45da-b8ee-37851dfdb22e" providerId="ADAL" clId="{F752976E-BC2C-46B0-99C6-0076C9D988FD}" dt="2019-09-25T12:51:36.791" v="169" actId="20577"/>
        <pc:sldMkLst>
          <pc:docMk/>
          <pc:sldMk cId="3011030951" sldId="383"/>
        </pc:sldMkLst>
        <pc:spChg chg="mod">
          <ac:chgData name="Erick Moore" userId="96a732b2-26bb-45da-b8ee-37851dfdb22e" providerId="ADAL" clId="{F752976E-BC2C-46B0-99C6-0076C9D988FD}" dt="2019-09-25T12:51:36.791" v="169" actId="20577"/>
          <ac:spMkLst>
            <pc:docMk/>
            <pc:sldMk cId="3011030951" sldId="383"/>
            <ac:spMk id="2" creationId="{F02D561A-051E-4A8F-9404-C25BFB866C92}"/>
          </ac:spMkLst>
        </pc:spChg>
      </pc:sldChg>
      <pc:sldChg chg="del">
        <pc:chgData name="Erick Moore" userId="96a732b2-26bb-45da-b8ee-37851dfdb22e" providerId="ADAL" clId="{F752976E-BC2C-46B0-99C6-0076C9D988FD}" dt="2019-09-25T12:49:07.828" v="61" actId="2696"/>
        <pc:sldMkLst>
          <pc:docMk/>
          <pc:sldMk cId="138002645" sldId="459"/>
        </pc:sldMkLst>
      </pc:sldChg>
      <pc:sldChg chg="del">
        <pc:chgData name="Erick Moore" userId="96a732b2-26bb-45da-b8ee-37851dfdb22e" providerId="ADAL" clId="{F752976E-BC2C-46B0-99C6-0076C9D988FD}" dt="2019-09-25T12:49:08.664" v="94" actId="2696"/>
        <pc:sldMkLst>
          <pc:docMk/>
          <pc:sldMk cId="3964976687" sldId="465"/>
        </pc:sldMkLst>
      </pc:sldChg>
      <pc:sldChg chg="del">
        <pc:chgData name="Erick Moore" userId="96a732b2-26bb-45da-b8ee-37851dfdb22e" providerId="ADAL" clId="{F752976E-BC2C-46B0-99C6-0076C9D988FD}" dt="2019-09-25T12:49:08.013" v="67" actId="2696"/>
        <pc:sldMkLst>
          <pc:docMk/>
          <pc:sldMk cId="2146040260" sldId="538"/>
        </pc:sldMkLst>
      </pc:sldChg>
      <pc:sldChg chg="del">
        <pc:chgData name="Erick Moore" userId="96a732b2-26bb-45da-b8ee-37851dfdb22e" providerId="ADAL" clId="{F752976E-BC2C-46B0-99C6-0076C9D988FD}" dt="2019-09-25T12:49:08.650" v="92" actId="2696"/>
        <pc:sldMkLst>
          <pc:docMk/>
          <pc:sldMk cId="557025964" sldId="600"/>
        </pc:sldMkLst>
      </pc:sldChg>
      <pc:sldChg chg="del">
        <pc:chgData name="Erick Moore" userId="96a732b2-26bb-45da-b8ee-37851dfdb22e" providerId="ADAL" clId="{F752976E-BC2C-46B0-99C6-0076C9D988FD}" dt="2019-09-25T12:49:07.964" v="65" actId="2696"/>
        <pc:sldMkLst>
          <pc:docMk/>
          <pc:sldMk cId="3546933211" sldId="1407"/>
        </pc:sldMkLst>
      </pc:sldChg>
      <pc:sldChg chg="del">
        <pc:chgData name="Erick Moore" userId="96a732b2-26bb-45da-b8ee-37851dfdb22e" providerId="ADAL" clId="{F752976E-BC2C-46B0-99C6-0076C9D988FD}" dt="2019-09-25T12:49:08.071" v="69" actId="2696"/>
        <pc:sldMkLst>
          <pc:docMk/>
          <pc:sldMk cId="469850053" sldId="1408"/>
        </pc:sldMkLst>
      </pc:sldChg>
      <pc:sldChg chg="del">
        <pc:chgData name="Erick Moore" userId="96a732b2-26bb-45da-b8ee-37851dfdb22e" providerId="ADAL" clId="{F752976E-BC2C-46B0-99C6-0076C9D988FD}" dt="2019-09-25T12:49:08.112" v="71" actId="2696"/>
        <pc:sldMkLst>
          <pc:docMk/>
          <pc:sldMk cId="2517550438" sldId="1409"/>
        </pc:sldMkLst>
      </pc:sldChg>
      <pc:sldChg chg="del">
        <pc:chgData name="Erick Moore" userId="96a732b2-26bb-45da-b8ee-37851dfdb22e" providerId="ADAL" clId="{F752976E-BC2C-46B0-99C6-0076C9D988FD}" dt="2019-09-25T12:49:08.184" v="76" actId="2696"/>
        <pc:sldMkLst>
          <pc:docMk/>
          <pc:sldMk cId="2614823995" sldId="1410"/>
        </pc:sldMkLst>
      </pc:sldChg>
      <pc:sldChg chg="del">
        <pc:chgData name="Erick Moore" userId="96a732b2-26bb-45da-b8ee-37851dfdb22e" providerId="ADAL" clId="{F752976E-BC2C-46B0-99C6-0076C9D988FD}" dt="2019-09-25T12:49:08.630" v="91" actId="2696"/>
        <pc:sldMkLst>
          <pc:docMk/>
          <pc:sldMk cId="768869146" sldId="1423"/>
        </pc:sldMkLst>
      </pc:sldChg>
      <pc:sldChg chg="del">
        <pc:chgData name="Erick Moore" userId="96a732b2-26bb-45da-b8ee-37851dfdb22e" providerId="ADAL" clId="{F752976E-BC2C-46B0-99C6-0076C9D988FD}" dt="2019-09-25T12:49:08.619" v="90" actId="2696"/>
        <pc:sldMkLst>
          <pc:docMk/>
          <pc:sldMk cId="1215618924" sldId="1426"/>
        </pc:sldMkLst>
      </pc:sldChg>
      <pc:sldChg chg="del">
        <pc:chgData name="Erick Moore" userId="96a732b2-26bb-45da-b8ee-37851dfdb22e" providerId="ADAL" clId="{F752976E-BC2C-46B0-99C6-0076C9D988FD}" dt="2019-09-25T12:49:08.396" v="82" actId="2696"/>
        <pc:sldMkLst>
          <pc:docMk/>
          <pc:sldMk cId="3116039526" sldId="3616"/>
        </pc:sldMkLst>
      </pc:sldChg>
      <pc:sldChg chg="del">
        <pc:chgData name="Erick Moore" userId="96a732b2-26bb-45da-b8ee-37851dfdb22e" providerId="ADAL" clId="{F752976E-BC2C-46B0-99C6-0076C9D988FD}" dt="2019-09-25T12:49:08.435" v="83" actId="2696"/>
        <pc:sldMkLst>
          <pc:docMk/>
          <pc:sldMk cId="2631318359" sldId="3618"/>
        </pc:sldMkLst>
      </pc:sldChg>
      <pc:sldChg chg="del">
        <pc:chgData name="Erick Moore" userId="96a732b2-26bb-45da-b8ee-37851dfdb22e" providerId="ADAL" clId="{F752976E-BC2C-46B0-99C6-0076C9D988FD}" dt="2019-09-25T12:49:08.475" v="84" actId="2696"/>
        <pc:sldMkLst>
          <pc:docMk/>
          <pc:sldMk cId="1124728536" sldId="3619"/>
        </pc:sldMkLst>
      </pc:sldChg>
      <pc:sldChg chg="del">
        <pc:chgData name="Erick Moore" userId="96a732b2-26bb-45da-b8ee-37851dfdb22e" providerId="ADAL" clId="{F752976E-BC2C-46B0-99C6-0076C9D988FD}" dt="2019-09-25T12:49:08.516" v="85" actId="2696"/>
        <pc:sldMkLst>
          <pc:docMk/>
          <pc:sldMk cId="2078171247" sldId="3620"/>
        </pc:sldMkLst>
      </pc:sldChg>
      <pc:sldChg chg="del">
        <pc:chgData name="Erick Moore" userId="96a732b2-26bb-45da-b8ee-37851dfdb22e" providerId="ADAL" clId="{F752976E-BC2C-46B0-99C6-0076C9D988FD}" dt="2019-09-25T12:49:08.244" v="78" actId="2696"/>
        <pc:sldMkLst>
          <pc:docMk/>
          <pc:sldMk cId="2954085359" sldId="3738"/>
        </pc:sldMkLst>
      </pc:sldChg>
      <pc:sldChg chg="del">
        <pc:chgData name="Erick Moore" userId="96a732b2-26bb-45da-b8ee-37851dfdb22e" providerId="ADAL" clId="{F752976E-BC2C-46B0-99C6-0076C9D988FD}" dt="2019-09-25T12:49:08.358" v="81" actId="2696"/>
        <pc:sldMkLst>
          <pc:docMk/>
          <pc:sldMk cId="1196220304" sldId="3746"/>
        </pc:sldMkLst>
      </pc:sldChg>
      <pc:sldChg chg="del">
        <pc:chgData name="Erick Moore" userId="96a732b2-26bb-45da-b8ee-37851dfdb22e" providerId="ADAL" clId="{F752976E-BC2C-46B0-99C6-0076C9D988FD}" dt="2019-09-25T12:49:08.280" v="79" actId="2696"/>
        <pc:sldMkLst>
          <pc:docMk/>
          <pc:sldMk cId="183178827" sldId="3747"/>
        </pc:sldMkLst>
      </pc:sldChg>
      <pc:sldChg chg="del">
        <pc:chgData name="Erick Moore" userId="96a732b2-26bb-45da-b8ee-37851dfdb22e" providerId="ADAL" clId="{F752976E-BC2C-46B0-99C6-0076C9D988FD}" dt="2019-09-25T12:49:08.322" v="80" actId="2696"/>
        <pc:sldMkLst>
          <pc:docMk/>
          <pc:sldMk cId="3039479775" sldId="3751"/>
        </pc:sldMkLst>
      </pc:sldChg>
      <pc:sldChg chg="del">
        <pc:chgData name="Erick Moore" userId="96a732b2-26bb-45da-b8ee-37851dfdb22e" providerId="ADAL" clId="{F752976E-BC2C-46B0-99C6-0076C9D988FD}" dt="2019-09-25T12:49:08.124" v="72" actId="2696"/>
        <pc:sldMkLst>
          <pc:docMk/>
          <pc:sldMk cId="727163401" sldId="3752"/>
        </pc:sldMkLst>
      </pc:sldChg>
      <pc:sldChg chg="del">
        <pc:chgData name="Erick Moore" userId="96a732b2-26bb-45da-b8ee-37851dfdb22e" providerId="ADAL" clId="{F752976E-BC2C-46B0-99C6-0076C9D988FD}" dt="2019-09-25T12:49:08.136" v="73" actId="2696"/>
        <pc:sldMkLst>
          <pc:docMk/>
          <pc:sldMk cId="745279789" sldId="3753"/>
        </pc:sldMkLst>
      </pc:sldChg>
      <pc:sldChg chg="del">
        <pc:chgData name="Erick Moore" userId="96a732b2-26bb-45da-b8ee-37851dfdb22e" providerId="ADAL" clId="{F752976E-BC2C-46B0-99C6-0076C9D988FD}" dt="2019-09-25T12:49:08.151" v="74" actId="2696"/>
        <pc:sldMkLst>
          <pc:docMk/>
          <pc:sldMk cId="1001342753" sldId="3754"/>
        </pc:sldMkLst>
      </pc:sldChg>
      <pc:sldChg chg="del">
        <pc:chgData name="Erick Moore" userId="96a732b2-26bb-45da-b8ee-37851dfdb22e" providerId="ADAL" clId="{F752976E-BC2C-46B0-99C6-0076C9D988FD}" dt="2019-09-25T12:49:08.164" v="75" actId="2696"/>
        <pc:sldMkLst>
          <pc:docMk/>
          <pc:sldMk cId="512196315" sldId="3755"/>
        </pc:sldMkLst>
      </pc:sldChg>
      <pc:sldChg chg="del">
        <pc:chgData name="Erick Moore" userId="96a732b2-26bb-45da-b8ee-37851dfdb22e" providerId="ADAL" clId="{F752976E-BC2C-46B0-99C6-0076C9D988FD}" dt="2019-09-25T12:49:08.564" v="87" actId="2696"/>
        <pc:sldMkLst>
          <pc:docMk/>
          <pc:sldMk cId="1727415352" sldId="3759"/>
        </pc:sldMkLst>
      </pc:sldChg>
      <pc:sldChg chg="del">
        <pc:chgData name="Erick Moore" userId="96a732b2-26bb-45da-b8ee-37851dfdb22e" providerId="ADAL" clId="{F752976E-BC2C-46B0-99C6-0076C9D988FD}" dt="2019-09-25T12:49:08.545" v="86" actId="2696"/>
        <pc:sldMkLst>
          <pc:docMk/>
          <pc:sldMk cId="1941387669" sldId="3760"/>
        </pc:sldMkLst>
      </pc:sldChg>
      <pc:sldChg chg="del">
        <pc:chgData name="Erick Moore" userId="96a732b2-26bb-45da-b8ee-37851dfdb22e" providerId="ADAL" clId="{F752976E-BC2C-46B0-99C6-0076C9D988FD}" dt="2019-09-25T12:49:08.594" v="88" actId="2696"/>
        <pc:sldMkLst>
          <pc:docMk/>
          <pc:sldMk cId="3758115335" sldId="3761"/>
        </pc:sldMkLst>
      </pc:sldChg>
      <pc:sldChg chg="modSp">
        <pc:chgData name="Erick Moore" userId="96a732b2-26bb-45da-b8ee-37851dfdb22e" providerId="ADAL" clId="{F752976E-BC2C-46B0-99C6-0076C9D988FD}" dt="2019-09-25T14:05:22.267" v="1338" actId="313"/>
        <pc:sldMkLst>
          <pc:docMk/>
          <pc:sldMk cId="1831834292" sldId="3764"/>
        </pc:sldMkLst>
        <pc:spChg chg="mod">
          <ac:chgData name="Erick Moore" userId="96a732b2-26bb-45da-b8ee-37851dfdb22e" providerId="ADAL" clId="{F752976E-BC2C-46B0-99C6-0076C9D988FD}" dt="2019-09-25T14:05:22.267" v="1338" actId="313"/>
          <ac:spMkLst>
            <pc:docMk/>
            <pc:sldMk cId="1831834292" sldId="3764"/>
            <ac:spMk id="3" creationId="{C22D59C2-2179-483F-B59A-53B9BF9F1952}"/>
          </ac:spMkLst>
        </pc:spChg>
      </pc:sldChg>
      <pc:sldChg chg="del">
        <pc:chgData name="Erick Moore" userId="96a732b2-26bb-45da-b8ee-37851dfdb22e" providerId="ADAL" clId="{F752976E-BC2C-46B0-99C6-0076C9D988FD}" dt="2019-09-25T12:49:07.932" v="64" actId="2696"/>
        <pc:sldMkLst>
          <pc:docMk/>
          <pc:sldMk cId="2037493559" sldId="3765"/>
        </pc:sldMkLst>
      </pc:sldChg>
      <pc:sldChg chg="del">
        <pc:chgData name="Erick Moore" userId="96a732b2-26bb-45da-b8ee-37851dfdb22e" providerId="ADAL" clId="{F752976E-BC2C-46B0-99C6-0076C9D988FD}" dt="2019-09-25T12:49:07.989" v="66" actId="2696"/>
        <pc:sldMkLst>
          <pc:docMk/>
          <pc:sldMk cId="2955476851" sldId="3767"/>
        </pc:sldMkLst>
      </pc:sldChg>
      <pc:sldChg chg="del">
        <pc:chgData name="Erick Moore" userId="96a732b2-26bb-45da-b8ee-37851dfdb22e" providerId="ADAL" clId="{F752976E-BC2C-46B0-99C6-0076C9D988FD}" dt="2019-09-25T12:49:08.097" v="70" actId="2696"/>
        <pc:sldMkLst>
          <pc:docMk/>
          <pc:sldMk cId="1541976925" sldId="3768"/>
        </pc:sldMkLst>
      </pc:sldChg>
      <pc:sldChg chg="del">
        <pc:chgData name="Erick Moore" userId="96a732b2-26bb-45da-b8ee-37851dfdb22e" providerId="ADAL" clId="{F752976E-BC2C-46B0-99C6-0076C9D988FD}" dt="2019-09-25T12:49:08.215" v="77" actId="2696"/>
        <pc:sldMkLst>
          <pc:docMk/>
          <pc:sldMk cId="3205476537" sldId="3769"/>
        </pc:sldMkLst>
      </pc:sldChg>
      <pc:sldChg chg="del">
        <pc:chgData name="Erick Moore" userId="96a732b2-26bb-45da-b8ee-37851dfdb22e" providerId="ADAL" clId="{F752976E-BC2C-46B0-99C6-0076C9D988FD}" dt="2019-09-25T12:49:07.880" v="62" actId="2696"/>
        <pc:sldMkLst>
          <pc:docMk/>
          <pc:sldMk cId="1158302466" sldId="3770"/>
        </pc:sldMkLst>
      </pc:sldChg>
      <pc:sldChg chg="del">
        <pc:chgData name="Erick Moore" userId="96a732b2-26bb-45da-b8ee-37851dfdb22e" providerId="ADAL" clId="{F752976E-BC2C-46B0-99C6-0076C9D988FD}" dt="2019-09-25T12:49:07.915" v="63" actId="2696"/>
        <pc:sldMkLst>
          <pc:docMk/>
          <pc:sldMk cId="3588186923" sldId="3771"/>
        </pc:sldMkLst>
      </pc:sldChg>
      <pc:sldChg chg="addSp delSp modSp delAnim modNotesTx">
        <pc:chgData name="Erick Moore" userId="96a732b2-26bb-45da-b8ee-37851dfdb22e" providerId="ADAL" clId="{F752976E-BC2C-46B0-99C6-0076C9D988FD}" dt="2019-09-25T12:51:26.658" v="142" actId="6549"/>
        <pc:sldMkLst>
          <pc:docMk/>
          <pc:sldMk cId="3597950848" sldId="3772"/>
        </pc:sldMkLst>
        <pc:spChg chg="add mod">
          <ac:chgData name="Erick Moore" userId="96a732b2-26bb-45da-b8ee-37851dfdb22e" providerId="ADAL" clId="{F752976E-BC2C-46B0-99C6-0076C9D988FD}" dt="2019-09-25T12:49:23.051" v="95" actId="1076"/>
          <ac:spMkLst>
            <pc:docMk/>
            <pc:sldMk cId="3597950848" sldId="3772"/>
            <ac:spMk id="3" creationId="{43FF173A-B16B-44FD-8AB6-2F6B2DD04167}"/>
          </ac:spMkLst>
        </pc:spChg>
        <pc:spChg chg="mod">
          <ac:chgData name="Erick Moore" userId="96a732b2-26bb-45da-b8ee-37851dfdb22e" providerId="ADAL" clId="{F752976E-BC2C-46B0-99C6-0076C9D988FD}" dt="2019-09-25T12:44:36.366" v="56" actId="20577"/>
          <ac:spMkLst>
            <pc:docMk/>
            <pc:sldMk cId="3597950848" sldId="3772"/>
            <ac:spMk id="4" creationId="{528D9A12-71BC-4CBB-A872-E706804636BF}"/>
          </ac:spMkLst>
        </pc:spChg>
        <pc:spChg chg="del">
          <ac:chgData name="Erick Moore" userId="96a732b2-26bb-45da-b8ee-37851dfdb22e" providerId="ADAL" clId="{F752976E-BC2C-46B0-99C6-0076C9D988FD}" dt="2019-09-25T12:46:59.461" v="57" actId="478"/>
          <ac:spMkLst>
            <pc:docMk/>
            <pc:sldMk cId="3597950848" sldId="3772"/>
            <ac:spMk id="27" creationId="{37F68316-92AF-4439-92A3-AC462C6C4675}"/>
          </ac:spMkLst>
        </pc:spChg>
      </pc:sldChg>
      <pc:sldChg chg="del">
        <pc:chgData name="Erick Moore" userId="96a732b2-26bb-45da-b8ee-37851dfdb22e" providerId="ADAL" clId="{F752976E-BC2C-46B0-99C6-0076C9D988FD}" dt="2019-09-25T12:49:07.798" v="60" actId="2696"/>
        <pc:sldMkLst>
          <pc:docMk/>
          <pc:sldMk cId="1415954856" sldId="3773"/>
        </pc:sldMkLst>
      </pc:sldChg>
      <pc:sldChg chg="addSp modSp add modAnim modNotesTx">
        <pc:chgData name="Erick Moore" userId="96a732b2-26bb-45da-b8ee-37851dfdb22e" providerId="ADAL" clId="{F752976E-BC2C-46B0-99C6-0076C9D988FD}" dt="2019-09-25T13:23:11.450" v="1109" actId="20577"/>
        <pc:sldMkLst>
          <pc:docMk/>
          <pc:sldMk cId="2218093010" sldId="3773"/>
        </pc:sldMkLst>
        <pc:spChg chg="add mod">
          <ac:chgData name="Erick Moore" userId="96a732b2-26bb-45da-b8ee-37851dfdb22e" providerId="ADAL" clId="{F752976E-BC2C-46B0-99C6-0076C9D988FD}" dt="2019-09-25T13:23:11.450" v="1109" actId="20577"/>
          <ac:spMkLst>
            <pc:docMk/>
            <pc:sldMk cId="2218093010" sldId="3773"/>
            <ac:spMk id="2" creationId="{E3740B79-EA06-421F-A14D-ADECE2A84E42}"/>
          </ac:spMkLst>
        </pc:spChg>
        <pc:spChg chg="mod">
          <ac:chgData name="Erick Moore" userId="96a732b2-26bb-45da-b8ee-37851dfdb22e" providerId="ADAL" clId="{F752976E-BC2C-46B0-99C6-0076C9D988FD}" dt="2019-09-25T13:01:12.273" v="482" actId="207"/>
          <ac:spMkLst>
            <pc:docMk/>
            <pc:sldMk cId="2218093010" sldId="3773"/>
            <ac:spMk id="3" creationId="{43FF173A-B16B-44FD-8AB6-2F6B2DD04167}"/>
          </ac:spMkLst>
        </pc:spChg>
        <pc:spChg chg="mod">
          <ac:chgData name="Erick Moore" userId="96a732b2-26bb-45da-b8ee-37851dfdb22e" providerId="ADAL" clId="{F752976E-BC2C-46B0-99C6-0076C9D988FD}" dt="2019-09-25T12:49:42.695" v="138" actId="20577"/>
          <ac:spMkLst>
            <pc:docMk/>
            <pc:sldMk cId="2218093010" sldId="3773"/>
            <ac:spMk id="4" creationId="{528D9A12-71BC-4CBB-A872-E706804636BF}"/>
          </ac:spMkLst>
        </pc:spChg>
      </pc:sldChg>
      <pc:sldChg chg="addSp delSp modSp add delAnim modAnim">
        <pc:chgData name="Erick Moore" userId="96a732b2-26bb-45da-b8ee-37851dfdb22e" providerId="ADAL" clId="{F752976E-BC2C-46B0-99C6-0076C9D988FD}" dt="2019-09-25T13:41:07.577" v="1128" actId="1076"/>
        <pc:sldMkLst>
          <pc:docMk/>
          <pc:sldMk cId="647341239" sldId="3774"/>
        </pc:sldMkLst>
        <pc:spChg chg="del">
          <ac:chgData name="Erick Moore" userId="96a732b2-26bb-45da-b8ee-37851dfdb22e" providerId="ADAL" clId="{F752976E-BC2C-46B0-99C6-0076C9D988FD}" dt="2019-09-25T13:04:27.778" v="504" actId="478"/>
          <ac:spMkLst>
            <pc:docMk/>
            <pc:sldMk cId="647341239" sldId="3774"/>
            <ac:spMk id="2" creationId="{E3740B79-EA06-421F-A14D-ADECE2A84E42}"/>
          </ac:spMkLst>
        </pc:spChg>
        <pc:spChg chg="mod">
          <ac:chgData name="Erick Moore" userId="96a732b2-26bb-45da-b8ee-37851dfdb22e" providerId="ADAL" clId="{F752976E-BC2C-46B0-99C6-0076C9D988FD}" dt="2019-09-25T13:20:01.611" v="1083" actId="404"/>
          <ac:spMkLst>
            <pc:docMk/>
            <pc:sldMk cId="647341239" sldId="3774"/>
            <ac:spMk id="3" creationId="{43FF173A-B16B-44FD-8AB6-2F6B2DD04167}"/>
          </ac:spMkLst>
        </pc:spChg>
        <pc:picChg chg="add mod">
          <ac:chgData name="Erick Moore" userId="96a732b2-26bb-45da-b8ee-37851dfdb22e" providerId="ADAL" clId="{F752976E-BC2C-46B0-99C6-0076C9D988FD}" dt="2019-09-25T13:41:07.577" v="1128" actId="1076"/>
          <ac:picMkLst>
            <pc:docMk/>
            <pc:sldMk cId="647341239" sldId="3774"/>
            <ac:picMk id="6" creationId="{7C39552B-E5FC-48FE-BBFC-5D3BCB01479B}"/>
          </ac:picMkLst>
        </pc:picChg>
      </pc:sldChg>
      <pc:sldChg chg="del">
        <pc:chgData name="Erick Moore" userId="96a732b2-26bb-45da-b8ee-37851dfdb22e" providerId="ADAL" clId="{F752976E-BC2C-46B0-99C6-0076C9D988FD}" dt="2019-09-25T12:49:08.026" v="68" actId="2696"/>
        <pc:sldMkLst>
          <pc:docMk/>
          <pc:sldMk cId="772792882" sldId="3774"/>
        </pc:sldMkLst>
      </pc:sldChg>
      <pc:sldChg chg="delSp modSp add del delAnim">
        <pc:chgData name="Erick Moore" userId="96a732b2-26bb-45da-b8ee-37851dfdb22e" providerId="ADAL" clId="{F752976E-BC2C-46B0-99C6-0076C9D988FD}" dt="2019-09-25T13:04:22.368" v="502" actId="2696"/>
        <pc:sldMkLst>
          <pc:docMk/>
          <pc:sldMk cId="3334646154" sldId="3774"/>
        </pc:sldMkLst>
        <pc:spChg chg="del">
          <ac:chgData name="Erick Moore" userId="96a732b2-26bb-45da-b8ee-37851dfdb22e" providerId="ADAL" clId="{F752976E-BC2C-46B0-99C6-0076C9D988FD}" dt="2019-09-25T13:04:02.873" v="500" actId="478"/>
          <ac:spMkLst>
            <pc:docMk/>
            <pc:sldMk cId="3334646154" sldId="3774"/>
            <ac:spMk id="2" creationId="{E3740B79-EA06-421F-A14D-ADECE2A84E42}"/>
          </ac:spMkLst>
        </pc:spChg>
        <pc:spChg chg="mod">
          <ac:chgData name="Erick Moore" userId="96a732b2-26bb-45da-b8ee-37851dfdb22e" providerId="ADAL" clId="{F752976E-BC2C-46B0-99C6-0076C9D988FD}" dt="2019-09-25T13:04:12.063" v="501" actId="20577"/>
          <ac:spMkLst>
            <pc:docMk/>
            <pc:sldMk cId="3334646154" sldId="3774"/>
            <ac:spMk id="3" creationId="{43FF173A-B16B-44FD-8AB6-2F6B2DD04167}"/>
          </ac:spMkLst>
        </pc:spChg>
      </pc:sldChg>
      <pc:sldChg chg="modSp">
        <pc:chgData name="Erick Moore" userId="96a732b2-26bb-45da-b8ee-37851dfdb22e" providerId="ADAL" clId="{F752976E-BC2C-46B0-99C6-0076C9D988FD}" dt="2019-09-25T13:24:18.990" v="1112" actId="948"/>
        <pc:sldMkLst>
          <pc:docMk/>
          <pc:sldMk cId="502011550" sldId="3775"/>
        </pc:sldMkLst>
        <pc:spChg chg="mod">
          <ac:chgData name="Erick Moore" userId="96a732b2-26bb-45da-b8ee-37851dfdb22e" providerId="ADAL" clId="{F752976E-BC2C-46B0-99C6-0076C9D988FD}" dt="2019-09-25T13:22:59.417" v="1105" actId="20577"/>
          <ac:spMkLst>
            <pc:docMk/>
            <pc:sldMk cId="502011550" sldId="3775"/>
            <ac:spMk id="2" creationId="{E3740B79-EA06-421F-A14D-ADECE2A84E42}"/>
          </ac:spMkLst>
        </pc:spChg>
        <pc:spChg chg="mod">
          <ac:chgData name="Erick Moore" userId="96a732b2-26bb-45da-b8ee-37851dfdb22e" providerId="ADAL" clId="{F752976E-BC2C-46B0-99C6-0076C9D988FD}" dt="2019-09-25T13:24:18.990" v="1112" actId="948"/>
          <ac:spMkLst>
            <pc:docMk/>
            <pc:sldMk cId="502011550" sldId="3775"/>
            <ac:spMk id="3" creationId="{43FF173A-B16B-44FD-8AB6-2F6B2DD04167}"/>
          </ac:spMkLst>
        </pc:spChg>
        <pc:spChg chg="mod">
          <ac:chgData name="Erick Moore" userId="96a732b2-26bb-45da-b8ee-37851dfdb22e" providerId="ADAL" clId="{F752976E-BC2C-46B0-99C6-0076C9D988FD}" dt="2019-09-25T13:12:17.122" v="671" actId="20577"/>
          <ac:spMkLst>
            <pc:docMk/>
            <pc:sldMk cId="502011550" sldId="3775"/>
            <ac:spMk id="4" creationId="{528D9A12-71BC-4CBB-A872-E706804636BF}"/>
          </ac:spMkLst>
        </pc:spChg>
      </pc:sldChg>
      <pc:sldChg chg="add del">
        <pc:chgData name="Erick Moore" userId="96a732b2-26bb-45da-b8ee-37851dfdb22e" providerId="ADAL" clId="{F752976E-BC2C-46B0-99C6-0076C9D988FD}" dt="2019-09-25T13:09:24.447" v="650" actId="2696"/>
        <pc:sldMkLst>
          <pc:docMk/>
          <pc:sldMk cId="2177713442" sldId="3775"/>
        </pc:sldMkLst>
      </pc:sldChg>
      <pc:sldChg chg="modSp">
        <pc:chgData name="Erick Moore" userId="96a732b2-26bb-45da-b8ee-37851dfdb22e" providerId="ADAL" clId="{F752976E-BC2C-46B0-99C6-0076C9D988FD}" dt="2019-09-25T13:17:06.203" v="1008" actId="20577"/>
        <pc:sldMkLst>
          <pc:docMk/>
          <pc:sldMk cId="3531504061" sldId="3776"/>
        </pc:sldMkLst>
        <pc:spChg chg="mod">
          <ac:chgData name="Erick Moore" userId="96a732b2-26bb-45da-b8ee-37851dfdb22e" providerId="ADAL" clId="{F752976E-BC2C-46B0-99C6-0076C9D988FD}" dt="2019-09-25T13:17:06.203" v="1008" actId="20577"/>
          <ac:spMkLst>
            <pc:docMk/>
            <pc:sldMk cId="3531504061" sldId="3776"/>
            <ac:spMk id="2" creationId="{E3740B79-EA06-421F-A14D-ADECE2A84E42}"/>
          </ac:spMkLst>
        </pc:spChg>
        <pc:spChg chg="mod">
          <ac:chgData name="Erick Moore" userId="96a732b2-26bb-45da-b8ee-37851dfdb22e" providerId="ADAL" clId="{F752976E-BC2C-46B0-99C6-0076C9D988FD}" dt="2019-09-25T13:15:52.781" v="849" actId="207"/>
          <ac:spMkLst>
            <pc:docMk/>
            <pc:sldMk cId="3531504061" sldId="3776"/>
            <ac:spMk id="3" creationId="{43FF173A-B16B-44FD-8AB6-2F6B2DD04167}"/>
          </ac:spMkLst>
        </pc:spChg>
        <pc:spChg chg="mod">
          <ac:chgData name="Erick Moore" userId="96a732b2-26bb-45da-b8ee-37851dfdb22e" providerId="ADAL" clId="{F752976E-BC2C-46B0-99C6-0076C9D988FD}" dt="2019-09-25T13:15:38.325" v="847" actId="20577"/>
          <ac:spMkLst>
            <pc:docMk/>
            <pc:sldMk cId="3531504061" sldId="3776"/>
            <ac:spMk id="4" creationId="{528D9A12-71BC-4CBB-A872-E706804636BF}"/>
          </ac:spMkLst>
        </pc:spChg>
      </pc:sldChg>
      <pc:sldChg chg="addSp delSp modSp add delAnim modAnim">
        <pc:chgData name="Erick Moore" userId="96a732b2-26bb-45da-b8ee-37851dfdb22e" providerId="ADAL" clId="{F752976E-BC2C-46B0-99C6-0076C9D988FD}" dt="2019-09-25T13:42:19.509" v="1132" actId="1076"/>
        <pc:sldMkLst>
          <pc:docMk/>
          <pc:sldMk cId="3454718987" sldId="3777"/>
        </pc:sldMkLst>
        <pc:spChg chg="del">
          <ac:chgData name="Erick Moore" userId="96a732b2-26bb-45da-b8ee-37851dfdb22e" providerId="ADAL" clId="{F752976E-BC2C-46B0-99C6-0076C9D988FD}" dt="2019-09-25T13:19:06.511" v="1072" actId="478"/>
          <ac:spMkLst>
            <pc:docMk/>
            <pc:sldMk cId="3454718987" sldId="3777"/>
            <ac:spMk id="2" creationId="{E3740B79-EA06-421F-A14D-ADECE2A84E42}"/>
          </ac:spMkLst>
        </pc:spChg>
        <pc:spChg chg="mod">
          <ac:chgData name="Erick Moore" userId="96a732b2-26bb-45da-b8ee-37851dfdb22e" providerId="ADAL" clId="{F752976E-BC2C-46B0-99C6-0076C9D988FD}" dt="2019-09-25T13:27:25.494" v="1119" actId="20577"/>
          <ac:spMkLst>
            <pc:docMk/>
            <pc:sldMk cId="3454718987" sldId="3777"/>
            <ac:spMk id="3" creationId="{43FF173A-B16B-44FD-8AB6-2F6B2DD04167}"/>
          </ac:spMkLst>
        </pc:spChg>
        <pc:picChg chg="add mod">
          <ac:chgData name="Erick Moore" userId="96a732b2-26bb-45da-b8ee-37851dfdb22e" providerId="ADAL" clId="{F752976E-BC2C-46B0-99C6-0076C9D988FD}" dt="2019-09-25T13:42:19.509" v="1132" actId="1076"/>
          <ac:picMkLst>
            <pc:docMk/>
            <pc:sldMk cId="3454718987" sldId="3777"/>
            <ac:picMk id="6" creationId="{6C01A1BB-0F45-455B-88F9-EC1B35203AB2}"/>
          </ac:picMkLst>
        </pc:picChg>
      </pc:sldChg>
      <pc:sldChg chg="delSp modSp delAnim">
        <pc:chgData name="Erick Moore" userId="96a732b2-26bb-45da-b8ee-37851dfdb22e" providerId="ADAL" clId="{F752976E-BC2C-46B0-99C6-0076C9D988FD}" dt="2019-09-25T13:43:20.901" v="1148" actId="20577"/>
        <pc:sldMkLst>
          <pc:docMk/>
          <pc:sldMk cId="1930219779" sldId="3778"/>
        </pc:sldMkLst>
        <pc:spChg chg="mod">
          <ac:chgData name="Erick Moore" userId="96a732b2-26bb-45da-b8ee-37851dfdb22e" providerId="ADAL" clId="{F752976E-BC2C-46B0-99C6-0076C9D988FD}" dt="2019-09-25T13:43:20.901" v="1148" actId="20577"/>
          <ac:spMkLst>
            <pc:docMk/>
            <pc:sldMk cId="1930219779" sldId="3778"/>
            <ac:spMk id="3" creationId="{43FF173A-B16B-44FD-8AB6-2F6B2DD04167}"/>
          </ac:spMkLst>
        </pc:spChg>
        <pc:spChg chg="mod">
          <ac:chgData name="Erick Moore" userId="96a732b2-26bb-45da-b8ee-37851dfdb22e" providerId="ADAL" clId="{F752976E-BC2C-46B0-99C6-0076C9D988FD}" dt="2019-09-25T13:42:39.309" v="1141" actId="20577"/>
          <ac:spMkLst>
            <pc:docMk/>
            <pc:sldMk cId="1930219779" sldId="3778"/>
            <ac:spMk id="4" creationId="{528D9A12-71BC-4CBB-A872-E706804636BF}"/>
          </ac:spMkLst>
        </pc:spChg>
        <pc:picChg chg="del">
          <ac:chgData name="Erick Moore" userId="96a732b2-26bb-45da-b8ee-37851dfdb22e" providerId="ADAL" clId="{F752976E-BC2C-46B0-99C6-0076C9D988FD}" dt="2019-09-25T13:42:42.453" v="1142" actId="478"/>
          <ac:picMkLst>
            <pc:docMk/>
            <pc:sldMk cId="1930219779" sldId="3778"/>
            <ac:picMk id="6" creationId="{6C01A1BB-0F45-455B-88F9-EC1B35203AB2}"/>
          </ac:picMkLst>
        </pc:picChg>
      </pc:sldChg>
      <pc:sldMasterChg chg="delSldLayout">
        <pc:chgData name="Erick Moore" userId="96a732b2-26bb-45da-b8ee-37851dfdb22e" providerId="ADAL" clId="{F752976E-BC2C-46B0-99C6-0076C9D988FD}" dt="2019-09-25T12:49:08.653" v="93" actId="2696"/>
        <pc:sldMasterMkLst>
          <pc:docMk/>
          <pc:sldMasterMk cId="2423972755" sldId="2147483864"/>
        </pc:sldMasterMkLst>
        <pc:sldLayoutChg chg="del">
          <pc:chgData name="Erick Moore" userId="96a732b2-26bb-45da-b8ee-37851dfdb22e" providerId="ADAL" clId="{F752976E-BC2C-46B0-99C6-0076C9D988FD}" dt="2019-09-25T12:49:08.596" v="89" actId="2696"/>
          <pc:sldLayoutMkLst>
            <pc:docMk/>
            <pc:sldMasterMk cId="2423972755" sldId="2147483864"/>
            <pc:sldLayoutMk cId="1744586844" sldId="2147483894"/>
          </pc:sldLayoutMkLst>
        </pc:sldLayoutChg>
        <pc:sldLayoutChg chg="del">
          <pc:chgData name="Erick Moore" userId="96a732b2-26bb-45da-b8ee-37851dfdb22e" providerId="ADAL" clId="{F752976E-BC2C-46B0-99C6-0076C9D988FD}" dt="2019-09-25T12:49:08.653" v="93" actId="2696"/>
          <pc:sldLayoutMkLst>
            <pc:docMk/>
            <pc:sldMasterMk cId="2423972755" sldId="2147483864"/>
            <pc:sldLayoutMk cId="3559277118" sldId="2147483903"/>
          </pc:sldLayoutMkLst>
        </pc:sldLayoutChg>
      </pc:sldMasterChg>
    </pc:docChg>
  </pc:docChgLst>
  <pc:docChgLst>
    <pc:chgData name="Erick Moore" userId="96a732b2-26bb-45da-b8ee-37851dfdb22e" providerId="ADAL" clId="{7111F362-52A7-484C-8582-A06D88445705}"/>
    <pc:docChg chg="undo redo custSel addSld delSld modSld sldOrd delSection modSection">
      <pc:chgData name="Erick Moore" userId="96a732b2-26bb-45da-b8ee-37851dfdb22e" providerId="ADAL" clId="{7111F362-52A7-484C-8582-A06D88445705}" dt="2019-09-28T22:08:27.294" v="11257" actId="20577"/>
      <pc:docMkLst>
        <pc:docMk/>
      </pc:docMkLst>
      <pc:sldChg chg="modSp">
        <pc:chgData name="Erick Moore" userId="96a732b2-26bb-45da-b8ee-37851dfdb22e" providerId="ADAL" clId="{7111F362-52A7-484C-8582-A06D88445705}" dt="2019-09-25T17:00:22.202" v="1" actId="6549"/>
        <pc:sldMkLst>
          <pc:docMk/>
          <pc:sldMk cId="1122653640" sldId="381"/>
        </pc:sldMkLst>
        <pc:spChg chg="mod">
          <ac:chgData name="Erick Moore" userId="96a732b2-26bb-45da-b8ee-37851dfdb22e" providerId="ADAL" clId="{7111F362-52A7-484C-8582-A06D88445705}" dt="2019-09-25T17:00:22.202" v="1" actId="6549"/>
          <ac:spMkLst>
            <pc:docMk/>
            <pc:sldMk cId="1122653640" sldId="381"/>
            <ac:spMk id="8" creationId="{8B803897-1633-4217-8F08-EEA43FEB68A0}"/>
          </ac:spMkLst>
        </pc:spChg>
      </pc:sldChg>
      <pc:sldChg chg="modSp">
        <pc:chgData name="Erick Moore" userId="96a732b2-26bb-45da-b8ee-37851dfdb22e" providerId="ADAL" clId="{7111F362-52A7-484C-8582-A06D88445705}" dt="2019-09-25T22:15:47.973" v="3521" actId="20577"/>
        <pc:sldMkLst>
          <pc:docMk/>
          <pc:sldMk cId="3011030951" sldId="383"/>
        </pc:sldMkLst>
        <pc:spChg chg="mod">
          <ac:chgData name="Erick Moore" userId="96a732b2-26bb-45da-b8ee-37851dfdb22e" providerId="ADAL" clId="{7111F362-52A7-484C-8582-A06D88445705}" dt="2019-09-25T22:15:47.973" v="3521" actId="20577"/>
          <ac:spMkLst>
            <pc:docMk/>
            <pc:sldMk cId="3011030951" sldId="383"/>
            <ac:spMk id="2" creationId="{F02D561A-051E-4A8F-9404-C25BFB866C92}"/>
          </ac:spMkLst>
        </pc:spChg>
      </pc:sldChg>
      <pc:sldChg chg="addSp delSp modSp">
        <pc:chgData name="Erick Moore" userId="96a732b2-26bb-45da-b8ee-37851dfdb22e" providerId="ADAL" clId="{7111F362-52A7-484C-8582-A06D88445705}" dt="2019-09-26T16:59:37.946" v="9293" actId="20577"/>
        <pc:sldMkLst>
          <pc:docMk/>
          <pc:sldMk cId="1831834292" sldId="3764"/>
        </pc:sldMkLst>
        <pc:spChg chg="mod">
          <ac:chgData name="Erick Moore" userId="96a732b2-26bb-45da-b8ee-37851dfdb22e" providerId="ADAL" clId="{7111F362-52A7-484C-8582-A06D88445705}" dt="2019-09-25T17:34:33.513" v="236" actId="20577"/>
          <ac:spMkLst>
            <pc:docMk/>
            <pc:sldMk cId="1831834292" sldId="3764"/>
            <ac:spMk id="2" creationId="{C5EBA5BC-0FB7-4638-B66E-705575DA2CBF}"/>
          </ac:spMkLst>
        </pc:spChg>
        <pc:spChg chg="mod">
          <ac:chgData name="Erick Moore" userId="96a732b2-26bb-45da-b8ee-37851dfdb22e" providerId="ADAL" clId="{7111F362-52A7-484C-8582-A06D88445705}" dt="2019-09-26T16:59:37.946" v="9293" actId="20577"/>
          <ac:spMkLst>
            <pc:docMk/>
            <pc:sldMk cId="1831834292" sldId="3764"/>
            <ac:spMk id="3" creationId="{C22D59C2-2179-483F-B59A-53B9BF9F1952}"/>
          </ac:spMkLst>
        </pc:spChg>
        <pc:picChg chg="add del">
          <ac:chgData name="Erick Moore" userId="96a732b2-26bb-45da-b8ee-37851dfdb22e" providerId="ADAL" clId="{7111F362-52A7-484C-8582-A06D88445705}" dt="2019-09-26T00:55:54.197" v="6813"/>
          <ac:picMkLst>
            <pc:docMk/>
            <pc:sldMk cId="1831834292" sldId="3764"/>
            <ac:picMk id="4" creationId="{1DD8A4E4-30B5-4EB7-AAFC-EB91E7781641}"/>
          </ac:picMkLst>
        </pc:picChg>
      </pc:sldChg>
      <pc:sldChg chg="modSp">
        <pc:chgData name="Erick Moore" userId="96a732b2-26bb-45da-b8ee-37851dfdb22e" providerId="ADAL" clId="{7111F362-52A7-484C-8582-A06D88445705}" dt="2019-09-25T23:56:20.711" v="5201" actId="20577"/>
        <pc:sldMkLst>
          <pc:docMk/>
          <pc:sldMk cId="3597950848" sldId="3772"/>
        </pc:sldMkLst>
        <pc:spChg chg="mod">
          <ac:chgData name="Erick Moore" userId="96a732b2-26bb-45da-b8ee-37851dfdb22e" providerId="ADAL" clId="{7111F362-52A7-484C-8582-A06D88445705}" dt="2019-09-25T23:56:20.711" v="5201" actId="20577"/>
          <ac:spMkLst>
            <pc:docMk/>
            <pc:sldMk cId="3597950848" sldId="3772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22:16:30.726" v="3544" actId="20577"/>
          <ac:spMkLst>
            <pc:docMk/>
            <pc:sldMk cId="3597950848" sldId="3772"/>
            <ac:spMk id="4" creationId="{528D9A12-71BC-4CBB-A872-E706804636BF}"/>
          </ac:spMkLst>
        </pc:spChg>
      </pc:sldChg>
      <pc:sldChg chg="modSp">
        <pc:chgData name="Erick Moore" userId="96a732b2-26bb-45da-b8ee-37851dfdb22e" providerId="ADAL" clId="{7111F362-52A7-484C-8582-A06D88445705}" dt="2019-09-26T11:20:23.907" v="7409" actId="1076"/>
        <pc:sldMkLst>
          <pc:docMk/>
          <pc:sldMk cId="2218093010" sldId="3773"/>
        </pc:sldMkLst>
        <pc:spChg chg="mod">
          <ac:chgData name="Erick Moore" userId="96a732b2-26bb-45da-b8ee-37851dfdb22e" providerId="ADAL" clId="{7111F362-52A7-484C-8582-A06D88445705}" dt="2019-09-26T11:20:23.907" v="7409" actId="1076"/>
          <ac:spMkLst>
            <pc:docMk/>
            <pc:sldMk cId="2218093010" sldId="3773"/>
            <ac:spMk id="2" creationId="{E3740B79-EA06-421F-A14D-ADECE2A84E42}"/>
          </ac:spMkLst>
        </pc:spChg>
        <pc:spChg chg="mod">
          <ac:chgData name="Erick Moore" userId="96a732b2-26bb-45da-b8ee-37851dfdb22e" providerId="ADAL" clId="{7111F362-52A7-484C-8582-A06D88445705}" dt="2019-09-26T11:19:34.117" v="7406" actId="20577"/>
          <ac:spMkLst>
            <pc:docMk/>
            <pc:sldMk cId="2218093010" sldId="3773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22:16:43.328" v="3558" actId="20577"/>
          <ac:spMkLst>
            <pc:docMk/>
            <pc:sldMk cId="2218093010" sldId="3773"/>
            <ac:spMk id="4" creationId="{528D9A12-71BC-4CBB-A872-E706804636BF}"/>
          </ac:spMkLst>
        </pc:spChg>
      </pc:sldChg>
      <pc:sldChg chg="modSp modNotesTx">
        <pc:chgData name="Erick Moore" userId="96a732b2-26bb-45da-b8ee-37851dfdb22e" providerId="ADAL" clId="{7111F362-52A7-484C-8582-A06D88445705}" dt="2019-09-26T00:19:30.420" v="6140" actId="1076"/>
        <pc:sldMkLst>
          <pc:docMk/>
          <pc:sldMk cId="647341239" sldId="3774"/>
        </pc:sldMkLst>
        <pc:spChg chg="mod">
          <ac:chgData name="Erick Moore" userId="96a732b2-26bb-45da-b8ee-37851dfdb22e" providerId="ADAL" clId="{7111F362-52A7-484C-8582-A06D88445705}" dt="2019-09-26T00:02:55.584" v="5521" actId="20577"/>
          <ac:spMkLst>
            <pc:docMk/>
            <pc:sldMk cId="647341239" sldId="3774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22:16:50.132" v="3560" actId="20577"/>
          <ac:spMkLst>
            <pc:docMk/>
            <pc:sldMk cId="647341239" sldId="3774"/>
            <ac:spMk id="4" creationId="{528D9A12-71BC-4CBB-A872-E706804636BF}"/>
          </ac:spMkLst>
        </pc:spChg>
        <pc:picChg chg="mod">
          <ac:chgData name="Erick Moore" userId="96a732b2-26bb-45da-b8ee-37851dfdb22e" providerId="ADAL" clId="{7111F362-52A7-484C-8582-A06D88445705}" dt="2019-09-26T00:19:30.420" v="6140" actId="1076"/>
          <ac:picMkLst>
            <pc:docMk/>
            <pc:sldMk cId="647341239" sldId="3774"/>
            <ac:picMk id="6" creationId="{7C39552B-E5FC-48FE-BBFC-5D3BCB01479B}"/>
          </ac:picMkLst>
        </pc:picChg>
      </pc:sldChg>
      <pc:sldChg chg="modSp">
        <pc:chgData name="Erick Moore" userId="96a732b2-26bb-45da-b8ee-37851dfdb22e" providerId="ADAL" clId="{7111F362-52A7-484C-8582-A06D88445705}" dt="2019-09-26T11:20:16.458" v="7408" actId="1076"/>
        <pc:sldMkLst>
          <pc:docMk/>
          <pc:sldMk cId="502011550" sldId="3775"/>
        </pc:sldMkLst>
        <pc:spChg chg="mod">
          <ac:chgData name="Erick Moore" userId="96a732b2-26bb-45da-b8ee-37851dfdb22e" providerId="ADAL" clId="{7111F362-52A7-484C-8582-A06D88445705}" dt="2019-09-26T11:20:16.458" v="7408" actId="1076"/>
          <ac:spMkLst>
            <pc:docMk/>
            <pc:sldMk cId="502011550" sldId="3775"/>
            <ac:spMk id="2" creationId="{E3740B79-EA06-421F-A14D-ADECE2A84E42}"/>
          </ac:spMkLst>
        </pc:spChg>
        <pc:spChg chg="mod">
          <ac:chgData name="Erick Moore" userId="96a732b2-26bb-45da-b8ee-37851dfdb22e" providerId="ADAL" clId="{7111F362-52A7-484C-8582-A06D88445705}" dt="2019-09-26T00:02:37.088" v="5511" actId="20577"/>
          <ac:spMkLst>
            <pc:docMk/>
            <pc:sldMk cId="502011550" sldId="3775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22:16:57.740" v="3562" actId="20577"/>
          <ac:spMkLst>
            <pc:docMk/>
            <pc:sldMk cId="502011550" sldId="3775"/>
            <ac:spMk id="4" creationId="{528D9A12-71BC-4CBB-A872-E706804636BF}"/>
          </ac:spMkLst>
        </pc:spChg>
      </pc:sldChg>
      <pc:sldChg chg="addSp delSp modSp addAnim delAnim modAnim">
        <pc:chgData name="Erick Moore" userId="96a732b2-26bb-45da-b8ee-37851dfdb22e" providerId="ADAL" clId="{7111F362-52A7-484C-8582-A06D88445705}" dt="2019-09-26T11:35:20.277" v="7600"/>
        <pc:sldMkLst>
          <pc:docMk/>
          <pc:sldMk cId="3531504061" sldId="3776"/>
        </pc:sldMkLst>
        <pc:spChg chg="mod">
          <ac:chgData name="Erick Moore" userId="96a732b2-26bb-45da-b8ee-37851dfdb22e" providerId="ADAL" clId="{7111F362-52A7-484C-8582-A06D88445705}" dt="2019-09-26T11:24:44.069" v="7559" actId="20577"/>
          <ac:spMkLst>
            <pc:docMk/>
            <pc:sldMk cId="3531504061" sldId="3776"/>
            <ac:spMk id="2" creationId="{E3740B79-EA06-421F-A14D-ADECE2A84E42}"/>
          </ac:spMkLst>
        </pc:spChg>
        <pc:spChg chg="mod">
          <ac:chgData name="Erick Moore" userId="96a732b2-26bb-45da-b8ee-37851dfdb22e" providerId="ADAL" clId="{7111F362-52A7-484C-8582-A06D88445705}" dt="2019-09-26T00:02:10.130" v="5491" actId="20577"/>
          <ac:spMkLst>
            <pc:docMk/>
            <pc:sldMk cId="3531504061" sldId="3776"/>
            <ac:spMk id="3" creationId="{43FF173A-B16B-44FD-8AB6-2F6B2DD04167}"/>
          </ac:spMkLst>
        </pc:spChg>
        <pc:spChg chg="mod ord">
          <ac:chgData name="Erick Moore" userId="96a732b2-26bb-45da-b8ee-37851dfdb22e" providerId="ADAL" clId="{7111F362-52A7-484C-8582-A06D88445705}" dt="2019-09-26T11:33:21.362" v="7596" actId="166"/>
          <ac:spMkLst>
            <pc:docMk/>
            <pc:sldMk cId="3531504061" sldId="3776"/>
            <ac:spMk id="4" creationId="{528D9A12-71BC-4CBB-A872-E706804636BF}"/>
          </ac:spMkLst>
        </pc:spChg>
        <pc:spChg chg="add del mod">
          <ac:chgData name="Erick Moore" userId="96a732b2-26bb-45da-b8ee-37851dfdb22e" providerId="ADAL" clId="{7111F362-52A7-484C-8582-A06D88445705}" dt="2019-09-25T23:27:38.760" v="4625" actId="478"/>
          <ac:spMkLst>
            <pc:docMk/>
            <pc:sldMk cId="3531504061" sldId="3776"/>
            <ac:spMk id="6" creationId="{6E9A7048-8540-4DE9-95CF-9472559EA13D}"/>
          </ac:spMkLst>
        </pc:spChg>
        <pc:spChg chg="add mod ord">
          <ac:chgData name="Erick Moore" userId="96a732b2-26bb-45da-b8ee-37851dfdb22e" providerId="ADAL" clId="{7111F362-52A7-484C-8582-A06D88445705}" dt="2019-09-26T11:29:54.446" v="7580" actId="403"/>
          <ac:spMkLst>
            <pc:docMk/>
            <pc:sldMk cId="3531504061" sldId="3776"/>
            <ac:spMk id="7" creationId="{05D10699-5399-465A-A78A-8FE39E23F9B4}"/>
          </ac:spMkLst>
        </pc:spChg>
        <pc:spChg chg="add del mod">
          <ac:chgData name="Erick Moore" userId="96a732b2-26bb-45da-b8ee-37851dfdb22e" providerId="ADAL" clId="{7111F362-52A7-484C-8582-A06D88445705}" dt="2019-09-25T23:55:45.809" v="5098" actId="478"/>
          <ac:spMkLst>
            <pc:docMk/>
            <pc:sldMk cId="3531504061" sldId="3776"/>
            <ac:spMk id="8" creationId="{03FFB150-FF54-4ECA-AF66-44741EB4CFA4}"/>
          </ac:spMkLst>
        </pc:spChg>
        <pc:spChg chg="add del mod">
          <ac:chgData name="Erick Moore" userId="96a732b2-26bb-45da-b8ee-37851dfdb22e" providerId="ADAL" clId="{7111F362-52A7-484C-8582-A06D88445705}" dt="2019-09-25T23:55:44.829" v="5092" actId="478"/>
          <ac:spMkLst>
            <pc:docMk/>
            <pc:sldMk cId="3531504061" sldId="3776"/>
            <ac:spMk id="9" creationId="{D3A138FB-31BC-4F3A-8812-1F874D38CF98}"/>
          </ac:spMkLst>
        </pc:spChg>
        <pc:spChg chg="add mod ord">
          <ac:chgData name="Erick Moore" userId="96a732b2-26bb-45da-b8ee-37851dfdb22e" providerId="ADAL" clId="{7111F362-52A7-484C-8582-A06D88445705}" dt="2019-09-26T11:33:30.390" v="7597" actId="14100"/>
          <ac:spMkLst>
            <pc:docMk/>
            <pc:sldMk cId="3531504061" sldId="3776"/>
            <ac:spMk id="10" creationId="{80BFAF1A-2F30-4020-9EC1-0CF2AC5A7C1C}"/>
          </ac:spMkLst>
        </pc:spChg>
        <pc:picChg chg="add del">
          <ac:chgData name="Erick Moore" userId="96a732b2-26bb-45da-b8ee-37851dfdb22e" providerId="ADAL" clId="{7111F362-52A7-484C-8582-A06D88445705}" dt="2019-09-25T23:22:58.972" v="4598"/>
          <ac:picMkLst>
            <pc:docMk/>
            <pc:sldMk cId="3531504061" sldId="3776"/>
            <ac:picMk id="5" creationId="{ECCC41A9-4DD4-460E-B5EA-FFBB9188928C}"/>
          </ac:picMkLst>
        </pc:picChg>
      </pc:sldChg>
      <pc:sldChg chg="modSp">
        <pc:chgData name="Erick Moore" userId="96a732b2-26bb-45da-b8ee-37851dfdb22e" providerId="ADAL" clId="{7111F362-52A7-484C-8582-A06D88445705}" dt="2019-09-26T00:02:22.444" v="5501" actId="20577"/>
        <pc:sldMkLst>
          <pc:docMk/>
          <pc:sldMk cId="3454718987" sldId="3777"/>
        </pc:sldMkLst>
        <pc:spChg chg="mod">
          <ac:chgData name="Erick Moore" userId="96a732b2-26bb-45da-b8ee-37851dfdb22e" providerId="ADAL" clId="{7111F362-52A7-484C-8582-A06D88445705}" dt="2019-09-26T00:02:22.444" v="5501" actId="20577"/>
          <ac:spMkLst>
            <pc:docMk/>
            <pc:sldMk cId="3454718987" sldId="3777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22:17:06.415" v="3566" actId="20577"/>
          <ac:spMkLst>
            <pc:docMk/>
            <pc:sldMk cId="3454718987" sldId="3777"/>
            <ac:spMk id="4" creationId="{528D9A12-71BC-4CBB-A872-E706804636BF}"/>
          </ac:spMkLst>
        </pc:spChg>
      </pc:sldChg>
      <pc:sldChg chg="addSp modSp modAnim">
        <pc:chgData name="Erick Moore" userId="96a732b2-26bb-45da-b8ee-37851dfdb22e" providerId="ADAL" clId="{7111F362-52A7-484C-8582-A06D88445705}" dt="2019-09-26T10:58:12.106" v="6840" actId="20577"/>
        <pc:sldMkLst>
          <pc:docMk/>
          <pc:sldMk cId="1930219779" sldId="3778"/>
        </pc:sldMkLst>
        <pc:spChg chg="mod">
          <ac:chgData name="Erick Moore" userId="96a732b2-26bb-45da-b8ee-37851dfdb22e" providerId="ADAL" clId="{7111F362-52A7-484C-8582-A06D88445705}" dt="2019-09-26T10:58:12.106" v="6840" actId="20577"/>
          <ac:spMkLst>
            <pc:docMk/>
            <pc:sldMk cId="1930219779" sldId="3778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22:17:16.774" v="3570" actId="20577"/>
          <ac:spMkLst>
            <pc:docMk/>
            <pc:sldMk cId="1930219779" sldId="3778"/>
            <ac:spMk id="4" creationId="{528D9A12-71BC-4CBB-A872-E706804636BF}"/>
          </ac:spMkLst>
        </pc:spChg>
        <pc:picChg chg="add mod">
          <ac:chgData name="Erick Moore" userId="96a732b2-26bb-45da-b8ee-37851dfdb22e" providerId="ADAL" clId="{7111F362-52A7-484C-8582-A06D88445705}" dt="2019-09-25T22:43:13.985" v="4453" actId="1076"/>
          <ac:picMkLst>
            <pc:docMk/>
            <pc:sldMk cId="1930219779" sldId="3778"/>
            <ac:picMk id="5" creationId="{B694CBE1-A7FB-4C16-BF6D-2BBEBE31F98A}"/>
          </ac:picMkLst>
        </pc:picChg>
      </pc:sldChg>
      <pc:sldChg chg="modSp">
        <pc:chgData name="Erick Moore" userId="96a732b2-26bb-45da-b8ee-37851dfdb22e" providerId="ADAL" clId="{7111F362-52A7-484C-8582-A06D88445705}" dt="2019-09-26T11:16:16.843" v="7273" actId="20577"/>
        <pc:sldMkLst>
          <pc:docMk/>
          <pc:sldMk cId="3741913672" sldId="3779"/>
        </pc:sldMkLst>
        <pc:spChg chg="mod">
          <ac:chgData name="Erick Moore" userId="96a732b2-26bb-45da-b8ee-37851dfdb22e" providerId="ADAL" clId="{7111F362-52A7-484C-8582-A06D88445705}" dt="2019-09-26T11:16:16.843" v="7273" actId="20577"/>
          <ac:spMkLst>
            <pc:docMk/>
            <pc:sldMk cId="3741913672" sldId="3779"/>
            <ac:spMk id="2" creationId="{F02D561A-051E-4A8F-9404-C25BFB866C92}"/>
          </ac:spMkLst>
        </pc:spChg>
      </pc:sldChg>
      <pc:sldChg chg="modSp add del">
        <pc:chgData name="Erick Moore" userId="96a732b2-26bb-45da-b8ee-37851dfdb22e" providerId="ADAL" clId="{7111F362-52A7-484C-8582-A06D88445705}" dt="2019-09-25T22:15:57.999" v="3522" actId="2696"/>
        <pc:sldMkLst>
          <pc:docMk/>
          <pc:sldMk cId="2570227158" sldId="3780"/>
        </pc:sldMkLst>
        <pc:spChg chg="mod">
          <ac:chgData name="Erick Moore" userId="96a732b2-26bb-45da-b8ee-37851dfdb22e" providerId="ADAL" clId="{7111F362-52A7-484C-8582-A06D88445705}" dt="2019-09-25T22:09:20.372" v="3135" actId="20577"/>
          <ac:spMkLst>
            <pc:docMk/>
            <pc:sldMk cId="2570227158" sldId="3780"/>
            <ac:spMk id="2" creationId="{F02D561A-051E-4A8F-9404-C25BFB866C92}"/>
          </ac:spMkLst>
        </pc:spChg>
      </pc:sldChg>
      <pc:sldChg chg="addSp delSp modSp modAnim">
        <pc:chgData name="Erick Moore" userId="96a732b2-26bb-45da-b8ee-37851dfdb22e" providerId="ADAL" clId="{7111F362-52A7-484C-8582-A06D88445705}" dt="2019-09-26T13:59:12.348" v="8498"/>
        <pc:sldMkLst>
          <pc:docMk/>
          <pc:sldMk cId="2807502687" sldId="3781"/>
        </pc:sldMkLst>
        <pc:spChg chg="add del mod">
          <ac:chgData name="Erick Moore" userId="96a732b2-26bb-45da-b8ee-37851dfdb22e" providerId="ADAL" clId="{7111F362-52A7-484C-8582-A06D88445705}" dt="2019-09-25T17:37:32.357" v="267" actId="478"/>
          <ac:spMkLst>
            <pc:docMk/>
            <pc:sldMk cId="2807502687" sldId="3781"/>
            <ac:spMk id="2" creationId="{DC8A763E-0913-4F8B-A408-748094984907}"/>
          </ac:spMkLst>
        </pc:spChg>
        <pc:spChg chg="mod">
          <ac:chgData name="Erick Moore" userId="96a732b2-26bb-45da-b8ee-37851dfdb22e" providerId="ADAL" clId="{7111F362-52A7-484C-8582-A06D88445705}" dt="2019-09-26T13:58:58.696" v="8496" actId="20577"/>
          <ac:spMkLst>
            <pc:docMk/>
            <pc:sldMk cId="2807502687" sldId="3781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17:28:02.707" v="114" actId="20577"/>
          <ac:spMkLst>
            <pc:docMk/>
            <pc:sldMk cId="2807502687" sldId="3781"/>
            <ac:spMk id="4" creationId="{528D9A12-71BC-4CBB-A872-E706804636BF}"/>
          </ac:spMkLst>
        </pc:spChg>
        <pc:spChg chg="add del mod">
          <ac:chgData name="Erick Moore" userId="96a732b2-26bb-45da-b8ee-37851dfdb22e" providerId="ADAL" clId="{7111F362-52A7-484C-8582-A06D88445705}" dt="2019-09-25T17:37:32.378" v="269"/>
          <ac:spMkLst>
            <pc:docMk/>
            <pc:sldMk cId="2807502687" sldId="3781"/>
            <ac:spMk id="5" creationId="{657935AE-03A1-42D4-B83A-319B48267FD0}"/>
          </ac:spMkLst>
        </pc:spChg>
        <pc:spChg chg="add mod">
          <ac:chgData name="Erick Moore" userId="96a732b2-26bb-45da-b8ee-37851dfdb22e" providerId="ADAL" clId="{7111F362-52A7-484C-8582-A06D88445705}" dt="2019-09-25T23:57:17.031" v="5242" actId="1076"/>
          <ac:spMkLst>
            <pc:docMk/>
            <pc:sldMk cId="2807502687" sldId="3781"/>
            <ac:spMk id="6" creationId="{05894370-A561-4D52-939E-7B52DB47FE3E}"/>
          </ac:spMkLst>
        </pc:spChg>
        <pc:spChg chg="add mod">
          <ac:chgData name="Erick Moore" userId="96a732b2-26bb-45da-b8ee-37851dfdb22e" providerId="ADAL" clId="{7111F362-52A7-484C-8582-A06D88445705}" dt="2019-09-25T23:57:10.486" v="5241" actId="1076"/>
          <ac:spMkLst>
            <pc:docMk/>
            <pc:sldMk cId="2807502687" sldId="3781"/>
            <ac:spMk id="7" creationId="{A2AC2272-67A3-4B35-B36B-60481F6B0A43}"/>
          </ac:spMkLst>
        </pc:spChg>
        <pc:spChg chg="add mod">
          <ac:chgData name="Erick Moore" userId="96a732b2-26bb-45da-b8ee-37851dfdb22e" providerId="ADAL" clId="{7111F362-52A7-484C-8582-A06D88445705}" dt="2019-09-25T23:57:10.486" v="5241" actId="1076"/>
          <ac:spMkLst>
            <pc:docMk/>
            <pc:sldMk cId="2807502687" sldId="3781"/>
            <ac:spMk id="8" creationId="{B073A054-3905-4D86-BC5B-BE5993F2663B}"/>
          </ac:spMkLst>
        </pc:spChg>
        <pc:spChg chg="add mod">
          <ac:chgData name="Erick Moore" userId="96a732b2-26bb-45da-b8ee-37851dfdb22e" providerId="ADAL" clId="{7111F362-52A7-484C-8582-A06D88445705}" dt="2019-09-25T23:57:19.703" v="5243" actId="1076"/>
          <ac:spMkLst>
            <pc:docMk/>
            <pc:sldMk cId="2807502687" sldId="3781"/>
            <ac:spMk id="9" creationId="{A0C4EE19-C62E-4DB9-ADCB-AC467666909E}"/>
          </ac:spMkLst>
        </pc:spChg>
      </pc:sldChg>
      <pc:sldChg chg="addSp delSp modSp del modAnim">
        <pc:chgData name="Erick Moore" userId="96a732b2-26bb-45da-b8ee-37851dfdb22e" providerId="ADAL" clId="{7111F362-52A7-484C-8582-A06D88445705}" dt="2019-09-25T19:49:20.922" v="1878" actId="2696"/>
        <pc:sldMkLst>
          <pc:docMk/>
          <pc:sldMk cId="3541846487" sldId="3782"/>
        </pc:sldMkLst>
        <pc:spChg chg="del mod">
          <ac:chgData name="Erick Moore" userId="96a732b2-26bb-45da-b8ee-37851dfdb22e" providerId="ADAL" clId="{7111F362-52A7-484C-8582-A06D88445705}" dt="2019-09-25T19:32:23.845" v="1067" actId="478"/>
          <ac:spMkLst>
            <pc:docMk/>
            <pc:sldMk cId="3541846487" sldId="3782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5T19:25:14.679" v="988" actId="313"/>
          <ac:spMkLst>
            <pc:docMk/>
            <pc:sldMk cId="3541846487" sldId="3782"/>
            <ac:spMk id="4" creationId="{528D9A12-71BC-4CBB-A872-E706804636BF}"/>
          </ac:spMkLst>
        </pc:spChg>
        <pc:spChg chg="add del mod">
          <ac:chgData name="Erick Moore" userId="96a732b2-26bb-45da-b8ee-37851dfdb22e" providerId="ADAL" clId="{7111F362-52A7-484C-8582-A06D88445705}" dt="2019-09-25T19:32:27.195" v="1068" actId="478"/>
          <ac:spMkLst>
            <pc:docMk/>
            <pc:sldMk cId="3541846487" sldId="3782"/>
            <ac:spMk id="7" creationId="{AE48040E-D5CB-4A80-8F17-F7217C3E152B}"/>
          </ac:spMkLst>
        </pc:spChg>
        <pc:graphicFrameChg chg="add mod modGraphic">
          <ac:chgData name="Erick Moore" userId="96a732b2-26bb-45da-b8ee-37851dfdb22e" providerId="ADAL" clId="{7111F362-52A7-484C-8582-A06D88445705}" dt="2019-09-25T19:45:00.065" v="1857" actId="207"/>
          <ac:graphicFrameMkLst>
            <pc:docMk/>
            <pc:sldMk cId="3541846487" sldId="3782"/>
            <ac:graphicFrameMk id="2" creationId="{496E6446-4FCF-4FE3-8588-947809FE6F8B}"/>
          </ac:graphicFrameMkLst>
        </pc:graphicFrameChg>
      </pc:sldChg>
      <pc:sldChg chg="addSp delSp modSp add delAnim modAnim modNotesTx">
        <pc:chgData name="Erick Moore" userId="96a732b2-26bb-45da-b8ee-37851dfdb22e" providerId="ADAL" clId="{7111F362-52A7-484C-8582-A06D88445705}" dt="2019-09-25T21:21:31.228" v="2625" actId="20577"/>
        <pc:sldMkLst>
          <pc:docMk/>
          <pc:sldMk cId="2686647520" sldId="3783"/>
        </pc:sldMkLst>
        <pc:spChg chg="add mod">
          <ac:chgData name="Erick Moore" userId="96a732b2-26bb-45da-b8ee-37851dfdb22e" providerId="ADAL" clId="{7111F362-52A7-484C-8582-A06D88445705}" dt="2019-09-25T21:12:13.896" v="2415" actId="1076"/>
          <ac:spMkLst>
            <pc:docMk/>
            <pc:sldMk cId="2686647520" sldId="3783"/>
            <ac:spMk id="2" creationId="{BF2BF6D7-A3B3-43DC-AA0E-8BFDD05879EA}"/>
          </ac:spMkLst>
        </pc:spChg>
        <pc:spChg chg="add mod">
          <ac:chgData name="Erick Moore" userId="96a732b2-26bb-45da-b8ee-37851dfdb22e" providerId="ADAL" clId="{7111F362-52A7-484C-8582-A06D88445705}" dt="2019-09-25T21:09:47.754" v="2390" actId="1076"/>
          <ac:spMkLst>
            <pc:docMk/>
            <pc:sldMk cId="2686647520" sldId="3783"/>
            <ac:spMk id="8" creationId="{9E3A16A2-83B8-4ADC-9DC8-62481D43948C}"/>
          </ac:spMkLst>
        </pc:spChg>
        <pc:spChg chg="add mod">
          <ac:chgData name="Erick Moore" userId="96a732b2-26bb-45da-b8ee-37851dfdb22e" providerId="ADAL" clId="{7111F362-52A7-484C-8582-A06D88445705}" dt="2019-09-25T21:12:13.896" v="2415" actId="1076"/>
          <ac:spMkLst>
            <pc:docMk/>
            <pc:sldMk cId="2686647520" sldId="3783"/>
            <ac:spMk id="9" creationId="{3A7171CC-D81B-4964-8108-0A03111168C0}"/>
          </ac:spMkLst>
        </pc:spChg>
        <pc:spChg chg="add mod">
          <ac:chgData name="Erick Moore" userId="96a732b2-26bb-45da-b8ee-37851dfdb22e" providerId="ADAL" clId="{7111F362-52A7-484C-8582-A06D88445705}" dt="2019-09-25T21:12:13.896" v="2415" actId="1076"/>
          <ac:spMkLst>
            <pc:docMk/>
            <pc:sldMk cId="2686647520" sldId="3783"/>
            <ac:spMk id="10" creationId="{5C1FFAAA-C55D-41BD-8119-96F437B9F113}"/>
          </ac:spMkLst>
        </pc:spChg>
        <pc:spChg chg="add mod">
          <ac:chgData name="Erick Moore" userId="96a732b2-26bb-45da-b8ee-37851dfdb22e" providerId="ADAL" clId="{7111F362-52A7-484C-8582-A06D88445705}" dt="2019-09-25T21:21:31.228" v="2625" actId="20577"/>
          <ac:spMkLst>
            <pc:docMk/>
            <pc:sldMk cId="2686647520" sldId="3783"/>
            <ac:spMk id="11" creationId="{69C1F657-BDAC-4C04-AE29-EABBD7C4A983}"/>
          </ac:spMkLst>
        </pc:spChg>
        <pc:spChg chg="add mod">
          <ac:chgData name="Erick Moore" userId="96a732b2-26bb-45da-b8ee-37851dfdb22e" providerId="ADAL" clId="{7111F362-52A7-484C-8582-A06D88445705}" dt="2019-09-25T21:13:07.096" v="2420" actId="1076"/>
          <ac:spMkLst>
            <pc:docMk/>
            <pc:sldMk cId="2686647520" sldId="3783"/>
            <ac:spMk id="12" creationId="{96F722AF-BF2B-4200-A220-9DCF2D4A5305}"/>
          </ac:spMkLst>
        </pc:spChg>
        <pc:spChg chg="add mod">
          <ac:chgData name="Erick Moore" userId="96a732b2-26bb-45da-b8ee-37851dfdb22e" providerId="ADAL" clId="{7111F362-52A7-484C-8582-A06D88445705}" dt="2019-09-25T21:13:48.358" v="2428" actId="14100"/>
          <ac:spMkLst>
            <pc:docMk/>
            <pc:sldMk cId="2686647520" sldId="3783"/>
            <ac:spMk id="13" creationId="{3868E6FC-DC9F-4B8E-96B2-C710BD24D191}"/>
          </ac:spMkLst>
        </pc:spChg>
        <pc:spChg chg="add mod">
          <ac:chgData name="Erick Moore" userId="96a732b2-26bb-45da-b8ee-37851dfdb22e" providerId="ADAL" clId="{7111F362-52A7-484C-8582-A06D88445705}" dt="2019-09-25T21:13:52.590" v="2429" actId="1076"/>
          <ac:spMkLst>
            <pc:docMk/>
            <pc:sldMk cId="2686647520" sldId="3783"/>
            <ac:spMk id="14" creationId="{916736E1-2306-4524-B538-08119782F618}"/>
          </ac:spMkLst>
        </pc:spChg>
        <pc:graphicFrameChg chg="del">
          <ac:chgData name="Erick Moore" userId="96a732b2-26bb-45da-b8ee-37851dfdb22e" providerId="ADAL" clId="{7111F362-52A7-484C-8582-A06D88445705}" dt="2019-09-25T19:46:21.208" v="1864" actId="478"/>
          <ac:graphicFrameMkLst>
            <pc:docMk/>
            <pc:sldMk cId="2686647520" sldId="3783"/>
            <ac:graphicFrameMk id="2" creationId="{496E6446-4FCF-4FE3-8588-947809FE6F8B}"/>
          </ac:graphicFrameMkLst>
        </pc:graphicFrameChg>
        <pc:graphicFrameChg chg="add del">
          <ac:chgData name="Erick Moore" userId="96a732b2-26bb-45da-b8ee-37851dfdb22e" providerId="ADAL" clId="{7111F362-52A7-484C-8582-A06D88445705}" dt="2019-09-25T21:08:30.784" v="2378" actId="478"/>
          <ac:graphicFrameMkLst>
            <pc:docMk/>
            <pc:sldMk cId="2686647520" sldId="3783"/>
            <ac:graphicFrameMk id="3" creationId="{AE2D91D2-4E66-408E-81F1-0EFA2569E12F}"/>
          </ac:graphicFrameMkLst>
        </pc:graphicFrameChg>
        <pc:graphicFrameChg chg="add del mod modGraphic">
          <ac:chgData name="Erick Moore" userId="96a732b2-26bb-45da-b8ee-37851dfdb22e" providerId="ADAL" clId="{7111F362-52A7-484C-8582-A06D88445705}" dt="2019-09-25T21:08:32.246" v="2379" actId="478"/>
          <ac:graphicFrameMkLst>
            <pc:docMk/>
            <pc:sldMk cId="2686647520" sldId="3783"/>
            <ac:graphicFrameMk id="5" creationId="{154B3905-10C5-4538-BA38-619755B60E13}"/>
          </ac:graphicFrameMkLst>
        </pc:graphicFrameChg>
        <pc:graphicFrameChg chg="add del mod modGraphic">
          <ac:chgData name="Erick Moore" userId="96a732b2-26bb-45da-b8ee-37851dfdb22e" providerId="ADAL" clId="{7111F362-52A7-484C-8582-A06D88445705}" dt="2019-09-25T21:08:33.988" v="2380" actId="478"/>
          <ac:graphicFrameMkLst>
            <pc:docMk/>
            <pc:sldMk cId="2686647520" sldId="3783"/>
            <ac:graphicFrameMk id="6" creationId="{F0A49CEA-75C2-4606-A219-1BF4169F91CF}"/>
          </ac:graphicFrameMkLst>
        </pc:graphicFrameChg>
        <pc:graphicFrameChg chg="add del mod modGraphic">
          <ac:chgData name="Erick Moore" userId="96a732b2-26bb-45da-b8ee-37851dfdb22e" providerId="ADAL" clId="{7111F362-52A7-484C-8582-A06D88445705}" dt="2019-09-25T21:08:37.030" v="2382" actId="478"/>
          <ac:graphicFrameMkLst>
            <pc:docMk/>
            <pc:sldMk cId="2686647520" sldId="3783"/>
            <ac:graphicFrameMk id="7" creationId="{F5FE9F3A-D898-46F1-87E7-9FBCAECACB55}"/>
          </ac:graphicFrameMkLst>
        </pc:graphicFrameChg>
      </pc:sldChg>
      <pc:sldChg chg="addSp delSp modSp add delAnim modNotesTx">
        <pc:chgData name="Erick Moore" userId="96a732b2-26bb-45da-b8ee-37851dfdb22e" providerId="ADAL" clId="{7111F362-52A7-484C-8582-A06D88445705}" dt="2019-09-25T22:32:49.305" v="4321" actId="20577"/>
        <pc:sldMkLst>
          <pc:docMk/>
          <pc:sldMk cId="3527250065" sldId="3784"/>
        </pc:sldMkLst>
        <pc:spChg chg="add mod">
          <ac:chgData name="Erick Moore" userId="96a732b2-26bb-45da-b8ee-37851dfdb22e" providerId="ADAL" clId="{7111F362-52A7-484C-8582-A06D88445705}" dt="2019-09-25T22:32:49.305" v="4321" actId="20577"/>
          <ac:spMkLst>
            <pc:docMk/>
            <pc:sldMk cId="3527250065" sldId="3784"/>
            <ac:spMk id="2" creationId="{CFA3F11F-5081-48A0-91B6-8C1AB91E4633}"/>
          </ac:spMkLst>
        </pc:spChg>
        <pc:spChg chg="mod">
          <ac:chgData name="Erick Moore" userId="96a732b2-26bb-45da-b8ee-37851dfdb22e" providerId="ADAL" clId="{7111F362-52A7-484C-8582-A06D88445705}" dt="2019-09-25T22:27:20.838" v="3797" actId="20577"/>
          <ac:spMkLst>
            <pc:docMk/>
            <pc:sldMk cId="3527250065" sldId="3784"/>
            <ac:spMk id="4" creationId="{528D9A12-71BC-4CBB-A872-E706804636BF}"/>
          </ac:spMkLst>
        </pc:spChg>
        <pc:graphicFrameChg chg="del modGraphic">
          <ac:chgData name="Erick Moore" userId="96a732b2-26bb-45da-b8ee-37851dfdb22e" providerId="ADAL" clId="{7111F362-52A7-484C-8582-A06D88445705}" dt="2019-09-25T21:17:02.191" v="2443" actId="478"/>
          <ac:graphicFrameMkLst>
            <pc:docMk/>
            <pc:sldMk cId="3527250065" sldId="3784"/>
            <ac:graphicFrameMk id="3" creationId="{AE2D91D2-4E66-408E-81F1-0EFA2569E12F}"/>
          </ac:graphicFrameMkLst>
        </pc:graphicFrameChg>
        <pc:graphicFrameChg chg="del">
          <ac:chgData name="Erick Moore" userId="96a732b2-26bb-45da-b8ee-37851dfdb22e" providerId="ADAL" clId="{7111F362-52A7-484C-8582-A06D88445705}" dt="2019-09-25T21:17:03.859" v="2444" actId="478"/>
          <ac:graphicFrameMkLst>
            <pc:docMk/>
            <pc:sldMk cId="3527250065" sldId="3784"/>
            <ac:graphicFrameMk id="5" creationId="{154B3905-10C5-4538-BA38-619755B60E13}"/>
          </ac:graphicFrameMkLst>
        </pc:graphicFrameChg>
        <pc:graphicFrameChg chg="del">
          <ac:chgData name="Erick Moore" userId="96a732b2-26bb-45da-b8ee-37851dfdb22e" providerId="ADAL" clId="{7111F362-52A7-484C-8582-A06D88445705}" dt="2019-09-25T21:17:06.150" v="2445" actId="478"/>
          <ac:graphicFrameMkLst>
            <pc:docMk/>
            <pc:sldMk cId="3527250065" sldId="3784"/>
            <ac:graphicFrameMk id="6" creationId="{F0A49CEA-75C2-4606-A219-1BF4169F91CF}"/>
          </ac:graphicFrameMkLst>
        </pc:graphicFrameChg>
        <pc:graphicFrameChg chg="del">
          <ac:chgData name="Erick Moore" userId="96a732b2-26bb-45da-b8ee-37851dfdb22e" providerId="ADAL" clId="{7111F362-52A7-484C-8582-A06D88445705}" dt="2019-09-25T21:17:07.457" v="2446" actId="478"/>
          <ac:graphicFrameMkLst>
            <pc:docMk/>
            <pc:sldMk cId="3527250065" sldId="3784"/>
            <ac:graphicFrameMk id="7" creationId="{F5FE9F3A-D898-46F1-87E7-9FBCAECACB55}"/>
          </ac:graphicFrameMkLst>
        </pc:graphicFrameChg>
      </pc:sldChg>
      <pc:sldChg chg="add del">
        <pc:chgData name="Erick Moore" userId="96a732b2-26bb-45da-b8ee-37851dfdb22e" providerId="ADAL" clId="{7111F362-52A7-484C-8582-A06D88445705}" dt="2019-09-26T14:27:28.591" v="8549" actId="2696"/>
        <pc:sldMkLst>
          <pc:docMk/>
          <pc:sldMk cId="3967785255" sldId="3785"/>
        </pc:sldMkLst>
      </pc:sldChg>
      <pc:sldChg chg="add del">
        <pc:chgData name="Erick Moore" userId="96a732b2-26bb-45da-b8ee-37851dfdb22e" providerId="ADAL" clId="{7111F362-52A7-484C-8582-A06D88445705}" dt="2019-09-25T21:14:59.053" v="2436" actId="2696"/>
        <pc:sldMkLst>
          <pc:docMk/>
          <pc:sldMk cId="4212287557" sldId="3785"/>
        </pc:sldMkLst>
      </pc:sldChg>
      <pc:sldChg chg="addSp delSp modSp add del modAnim">
        <pc:chgData name="Erick Moore" userId="96a732b2-26bb-45da-b8ee-37851dfdb22e" providerId="ADAL" clId="{7111F362-52A7-484C-8582-A06D88445705}" dt="2019-09-25T23:55:47.941" v="5109" actId="2696"/>
        <pc:sldMkLst>
          <pc:docMk/>
          <pc:sldMk cId="1263207930" sldId="3786"/>
        </pc:sldMkLst>
        <pc:spChg chg="add del mod">
          <ac:chgData name="Erick Moore" userId="96a732b2-26bb-45da-b8ee-37851dfdb22e" providerId="ADAL" clId="{7111F362-52A7-484C-8582-A06D88445705}" dt="2019-09-25T23:22:14.497" v="4553"/>
          <ac:spMkLst>
            <pc:docMk/>
            <pc:sldMk cId="1263207930" sldId="3786"/>
            <ac:spMk id="4" creationId="{76E639CF-EF82-4978-B915-BE64CA89A09F}"/>
          </ac:spMkLst>
        </pc:spChg>
        <pc:spChg chg="add mod">
          <ac:chgData name="Erick Moore" userId="96a732b2-26bb-45da-b8ee-37851dfdb22e" providerId="ADAL" clId="{7111F362-52A7-484C-8582-A06D88445705}" dt="2019-09-25T23:32:54.763" v="4759"/>
          <ac:spMkLst>
            <pc:docMk/>
            <pc:sldMk cId="1263207930" sldId="3786"/>
            <ac:spMk id="5" creationId="{F4A341AF-19FD-43B5-8A81-934D1DD9E92E}"/>
          </ac:spMkLst>
        </pc:spChg>
        <pc:spChg chg="add mod">
          <ac:chgData name="Erick Moore" userId="96a732b2-26bb-45da-b8ee-37851dfdb22e" providerId="ADAL" clId="{7111F362-52A7-484C-8582-A06D88445705}" dt="2019-09-25T23:31:09.429" v="4742"/>
          <ac:spMkLst>
            <pc:docMk/>
            <pc:sldMk cId="1263207930" sldId="3786"/>
            <ac:spMk id="6" creationId="{79C96C00-10F0-4932-A785-57ED99667971}"/>
          </ac:spMkLst>
        </pc:spChg>
      </pc:sldChg>
      <pc:sldChg chg="modSp add del">
        <pc:chgData name="Erick Moore" userId="96a732b2-26bb-45da-b8ee-37851dfdb22e" providerId="ADAL" clId="{7111F362-52A7-484C-8582-A06D88445705}" dt="2019-09-26T11:25:32.875" v="7563" actId="1076"/>
        <pc:sldMkLst>
          <pc:docMk/>
          <pc:sldMk cId="1564659633" sldId="3786"/>
        </pc:sldMkLst>
        <pc:spChg chg="mod">
          <ac:chgData name="Erick Moore" userId="96a732b2-26bb-45da-b8ee-37851dfdb22e" providerId="ADAL" clId="{7111F362-52A7-484C-8582-A06D88445705}" dt="2019-09-26T11:25:32.875" v="7563" actId="1076"/>
          <ac:spMkLst>
            <pc:docMk/>
            <pc:sldMk cId="1564659633" sldId="3786"/>
            <ac:spMk id="2" creationId="{E3740B79-EA06-421F-A14D-ADECE2A84E42}"/>
          </ac:spMkLst>
        </pc:spChg>
        <pc:spChg chg="mod">
          <ac:chgData name="Erick Moore" userId="96a732b2-26bb-45da-b8ee-37851dfdb22e" providerId="ADAL" clId="{7111F362-52A7-484C-8582-A06D88445705}" dt="2019-09-26T00:01:30.644" v="5455" actId="20577"/>
          <ac:spMkLst>
            <pc:docMk/>
            <pc:sldMk cId="1564659633" sldId="3786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6T00:01:04.629" v="5435" actId="20577"/>
          <ac:spMkLst>
            <pc:docMk/>
            <pc:sldMk cId="1564659633" sldId="3786"/>
            <ac:spMk id="4" creationId="{528D9A12-71BC-4CBB-A872-E706804636BF}"/>
          </ac:spMkLst>
        </pc:spChg>
      </pc:sldChg>
      <pc:sldChg chg="addSp delSp modSp add delAnim">
        <pc:chgData name="Erick Moore" userId="96a732b2-26bb-45da-b8ee-37851dfdb22e" providerId="ADAL" clId="{7111F362-52A7-484C-8582-A06D88445705}" dt="2019-09-26T00:37:44.541" v="6655" actId="20577"/>
        <pc:sldMkLst>
          <pc:docMk/>
          <pc:sldMk cId="4150058192" sldId="3787"/>
        </pc:sldMkLst>
        <pc:spChg chg="mod">
          <ac:chgData name="Erick Moore" userId="96a732b2-26bb-45da-b8ee-37851dfdb22e" providerId="ADAL" clId="{7111F362-52A7-484C-8582-A06D88445705}" dt="2019-09-26T00:37:44.541" v="6655" actId="20577"/>
          <ac:spMkLst>
            <pc:docMk/>
            <pc:sldMk cId="4150058192" sldId="3787"/>
            <ac:spMk id="4" creationId="{528D9A12-71BC-4CBB-A872-E706804636BF}"/>
          </ac:spMkLst>
        </pc:spChg>
        <pc:graphicFrameChg chg="add mod modGraphic">
          <ac:chgData name="Erick Moore" userId="96a732b2-26bb-45da-b8ee-37851dfdb22e" providerId="ADAL" clId="{7111F362-52A7-484C-8582-A06D88445705}" dt="2019-09-26T00:19:07.569" v="6139" actId="1076"/>
          <ac:graphicFrameMkLst>
            <pc:docMk/>
            <pc:sldMk cId="4150058192" sldId="3787"/>
            <ac:graphicFrameMk id="2" creationId="{58D670B3-5372-4EDC-BD94-08030AB9F2B4}"/>
          </ac:graphicFrameMkLst>
        </pc:graphicFrameChg>
        <pc:picChg chg="del">
          <ac:chgData name="Erick Moore" userId="96a732b2-26bb-45da-b8ee-37851dfdb22e" providerId="ADAL" clId="{7111F362-52A7-484C-8582-A06D88445705}" dt="2019-09-26T00:12:33.795" v="6084" actId="478"/>
          <ac:picMkLst>
            <pc:docMk/>
            <pc:sldMk cId="4150058192" sldId="3787"/>
            <ac:picMk id="6" creationId="{7C39552B-E5FC-48FE-BBFC-5D3BCB01479B}"/>
          </ac:picMkLst>
        </pc:picChg>
      </pc:sldChg>
      <pc:sldChg chg="addSp delSp modSp add ord delAnim">
        <pc:chgData name="Erick Moore" userId="96a732b2-26bb-45da-b8ee-37851dfdb22e" providerId="ADAL" clId="{7111F362-52A7-484C-8582-A06D88445705}" dt="2019-09-26T10:58:16.174" v="6841"/>
        <pc:sldMkLst>
          <pc:docMk/>
          <pc:sldMk cId="2835960563" sldId="3788"/>
        </pc:sldMkLst>
        <pc:spChg chg="del">
          <ac:chgData name="Erick Moore" userId="96a732b2-26bb-45da-b8ee-37851dfdb22e" providerId="ADAL" clId="{7111F362-52A7-484C-8582-A06D88445705}" dt="2019-09-26T00:23:58.227" v="6149" actId="478"/>
          <ac:spMkLst>
            <pc:docMk/>
            <pc:sldMk cId="2835960563" sldId="3788"/>
            <ac:spMk id="2" creationId="{E3740B79-EA06-421F-A14D-ADECE2A84E42}"/>
          </ac:spMkLst>
        </pc:spChg>
        <pc:spChg chg="mod">
          <ac:chgData name="Erick Moore" userId="96a732b2-26bb-45da-b8ee-37851dfdb22e" providerId="ADAL" clId="{7111F362-52A7-484C-8582-A06D88445705}" dt="2019-09-26T00:37:39.756" v="6647" actId="20577"/>
          <ac:spMkLst>
            <pc:docMk/>
            <pc:sldMk cId="2835960563" sldId="3788"/>
            <ac:spMk id="4" creationId="{528D9A12-71BC-4CBB-A872-E706804636BF}"/>
          </ac:spMkLst>
        </pc:spChg>
        <pc:spChg chg="del">
          <ac:chgData name="Erick Moore" userId="96a732b2-26bb-45da-b8ee-37851dfdb22e" providerId="ADAL" clId="{7111F362-52A7-484C-8582-A06D88445705}" dt="2019-09-26T00:23:54.537" v="6148" actId="478"/>
          <ac:spMkLst>
            <pc:docMk/>
            <pc:sldMk cId="2835960563" sldId="3788"/>
            <ac:spMk id="7" creationId="{05D10699-5399-465A-A78A-8FE39E23F9B4}"/>
          </ac:spMkLst>
        </pc:spChg>
        <pc:graphicFrameChg chg="add mod modGraphic">
          <ac:chgData name="Erick Moore" userId="96a732b2-26bb-45da-b8ee-37851dfdb22e" providerId="ADAL" clId="{7111F362-52A7-484C-8582-A06D88445705}" dt="2019-09-26T00:27:54.549" v="6195" actId="1076"/>
          <ac:graphicFrameMkLst>
            <pc:docMk/>
            <pc:sldMk cId="2835960563" sldId="3788"/>
            <ac:graphicFrameMk id="5" creationId="{10E76320-4624-43E3-8282-2D75477F8B4E}"/>
          </ac:graphicFrameMkLst>
        </pc:graphicFrameChg>
      </pc:sldChg>
      <pc:sldChg chg="addSp delSp modSp add delAnim modAnim">
        <pc:chgData name="Erick Moore" userId="96a732b2-26bb-45da-b8ee-37851dfdb22e" providerId="ADAL" clId="{7111F362-52A7-484C-8582-A06D88445705}" dt="2019-09-26T00:53:54.571" v="6707"/>
        <pc:sldMkLst>
          <pc:docMk/>
          <pc:sldMk cId="1565848488" sldId="3789"/>
        </pc:sldMkLst>
        <pc:spChg chg="del">
          <ac:chgData name="Erick Moore" userId="96a732b2-26bb-45da-b8ee-37851dfdb22e" providerId="ADAL" clId="{7111F362-52A7-484C-8582-A06D88445705}" dt="2019-09-26T00:41:56.377" v="6659" actId="478"/>
          <ac:spMkLst>
            <pc:docMk/>
            <pc:sldMk cId="1565848488" sldId="3789"/>
            <ac:spMk id="2" creationId="{E3740B79-EA06-421F-A14D-ADECE2A84E42}"/>
          </ac:spMkLst>
        </pc:spChg>
        <pc:spChg chg="mod">
          <ac:chgData name="Erick Moore" userId="96a732b2-26bb-45da-b8ee-37851dfdb22e" providerId="ADAL" clId="{7111F362-52A7-484C-8582-A06D88445705}" dt="2019-09-26T00:53:14.599" v="6697" actId="20577"/>
          <ac:spMkLst>
            <pc:docMk/>
            <pc:sldMk cId="1565848488" sldId="3789"/>
            <ac:spMk id="3" creationId="{43FF173A-B16B-44FD-8AB6-2F6B2DD04167}"/>
          </ac:spMkLst>
        </pc:spChg>
        <pc:picChg chg="add mod">
          <ac:chgData name="Erick Moore" userId="96a732b2-26bb-45da-b8ee-37851dfdb22e" providerId="ADAL" clId="{7111F362-52A7-484C-8582-A06D88445705}" dt="2019-09-26T00:53:46.160" v="6706" actId="1076"/>
          <ac:picMkLst>
            <pc:docMk/>
            <pc:sldMk cId="1565848488" sldId="3789"/>
            <ac:picMk id="6" creationId="{71B1DF93-BFA6-45C9-9B81-B28C35737647}"/>
          </ac:picMkLst>
        </pc:picChg>
      </pc:sldChg>
      <pc:sldChg chg="modSp">
        <pc:chgData name="Erick Moore" userId="96a732b2-26bb-45da-b8ee-37851dfdb22e" providerId="ADAL" clId="{7111F362-52A7-484C-8582-A06D88445705}" dt="2019-09-26T11:09:47.625" v="7134" actId="20577"/>
        <pc:sldMkLst>
          <pc:docMk/>
          <pc:sldMk cId="218009240" sldId="3790"/>
        </pc:sldMkLst>
        <pc:spChg chg="mod">
          <ac:chgData name="Erick Moore" userId="96a732b2-26bb-45da-b8ee-37851dfdb22e" providerId="ADAL" clId="{7111F362-52A7-484C-8582-A06D88445705}" dt="2019-09-26T11:09:47.625" v="7134" actId="20577"/>
          <ac:spMkLst>
            <pc:docMk/>
            <pc:sldMk cId="218009240" sldId="3790"/>
            <ac:spMk id="2" creationId="{F02D561A-051E-4A8F-9404-C25BFB866C92}"/>
          </ac:spMkLst>
        </pc:spChg>
      </pc:sldChg>
      <pc:sldChg chg="addSp modSp modAnim">
        <pc:chgData name="Erick Moore" userId="96a732b2-26bb-45da-b8ee-37851dfdb22e" providerId="ADAL" clId="{7111F362-52A7-484C-8582-A06D88445705}" dt="2019-09-26T13:45:46.952" v="8278"/>
        <pc:sldMkLst>
          <pc:docMk/>
          <pc:sldMk cId="2862075775" sldId="3791"/>
        </pc:sldMkLst>
        <pc:spChg chg="mod">
          <ac:chgData name="Erick Moore" userId="96a732b2-26bb-45da-b8ee-37851dfdb22e" providerId="ADAL" clId="{7111F362-52A7-484C-8582-A06D88445705}" dt="2019-09-26T11:05:20.410" v="6886" actId="1076"/>
          <ac:spMkLst>
            <pc:docMk/>
            <pc:sldMk cId="2862075775" sldId="3791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6T11:03:08.401" v="6874" actId="20577"/>
          <ac:spMkLst>
            <pc:docMk/>
            <pc:sldMk cId="2862075775" sldId="3791"/>
            <ac:spMk id="4" creationId="{528D9A12-71BC-4CBB-A872-E706804636BF}"/>
          </ac:spMkLst>
        </pc:spChg>
        <pc:spChg chg="add mod">
          <ac:chgData name="Erick Moore" userId="96a732b2-26bb-45da-b8ee-37851dfdb22e" providerId="ADAL" clId="{7111F362-52A7-484C-8582-A06D88445705}" dt="2019-09-26T11:09:30.796" v="7120" actId="20577"/>
          <ac:spMkLst>
            <pc:docMk/>
            <pc:sldMk cId="2862075775" sldId="3791"/>
            <ac:spMk id="6" creationId="{10F11AAD-B8C7-422B-9243-34D085DAA012}"/>
          </ac:spMkLst>
        </pc:spChg>
        <pc:picChg chg="add mod">
          <ac:chgData name="Erick Moore" userId="96a732b2-26bb-45da-b8ee-37851dfdb22e" providerId="ADAL" clId="{7111F362-52A7-484C-8582-A06D88445705}" dt="2019-09-26T11:05:30.914" v="6888" actId="1076"/>
          <ac:picMkLst>
            <pc:docMk/>
            <pc:sldMk cId="2862075775" sldId="3791"/>
            <ac:picMk id="5" creationId="{3D4D415D-64E4-44BA-8215-29A173EE16EC}"/>
          </ac:picMkLst>
        </pc:picChg>
      </pc:sldChg>
      <pc:sldChg chg="addSp delSp modSp add delAnim modAnim">
        <pc:chgData name="Erick Moore" userId="96a732b2-26bb-45da-b8ee-37851dfdb22e" providerId="ADAL" clId="{7111F362-52A7-484C-8582-A06D88445705}" dt="2019-09-26T13:42:40.881" v="8272"/>
        <pc:sldMkLst>
          <pc:docMk/>
          <pc:sldMk cId="381562968" sldId="3792"/>
        </pc:sldMkLst>
        <pc:spChg chg="mod">
          <ac:chgData name="Erick Moore" userId="96a732b2-26bb-45da-b8ee-37851dfdb22e" providerId="ADAL" clId="{7111F362-52A7-484C-8582-A06D88445705}" dt="2019-09-26T11:36:21.669" v="7605"/>
          <ac:spMkLst>
            <pc:docMk/>
            <pc:sldMk cId="381562968" sldId="3792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6T11:36:12.757" v="7604" actId="20577"/>
          <ac:spMkLst>
            <pc:docMk/>
            <pc:sldMk cId="381562968" sldId="3792"/>
            <ac:spMk id="4" creationId="{528D9A12-71BC-4CBB-A872-E706804636BF}"/>
          </ac:spMkLst>
        </pc:spChg>
        <pc:spChg chg="mod">
          <ac:chgData name="Erick Moore" userId="96a732b2-26bb-45da-b8ee-37851dfdb22e" providerId="ADAL" clId="{7111F362-52A7-484C-8582-A06D88445705}" dt="2019-09-26T11:50:38.616" v="7945" actId="20577"/>
          <ac:spMkLst>
            <pc:docMk/>
            <pc:sldMk cId="381562968" sldId="3792"/>
            <ac:spMk id="6" creationId="{10F11AAD-B8C7-422B-9243-34D085DAA012}"/>
          </ac:spMkLst>
        </pc:spChg>
        <pc:picChg chg="del">
          <ac:chgData name="Erick Moore" userId="96a732b2-26bb-45da-b8ee-37851dfdb22e" providerId="ADAL" clId="{7111F362-52A7-484C-8582-A06D88445705}" dt="2019-09-26T11:39:25.788" v="7614" actId="478"/>
          <ac:picMkLst>
            <pc:docMk/>
            <pc:sldMk cId="381562968" sldId="3792"/>
            <ac:picMk id="5" creationId="{3D4D415D-64E4-44BA-8215-29A173EE16EC}"/>
          </ac:picMkLst>
        </pc:picChg>
        <pc:picChg chg="add mod">
          <ac:chgData name="Erick Moore" userId="96a732b2-26bb-45da-b8ee-37851dfdb22e" providerId="ADAL" clId="{7111F362-52A7-484C-8582-A06D88445705}" dt="2019-09-26T11:39:39.382" v="7616" actId="1076"/>
          <ac:picMkLst>
            <pc:docMk/>
            <pc:sldMk cId="381562968" sldId="3792"/>
            <ac:picMk id="7" creationId="{51EDDE2C-308C-449F-9A51-5A2F89167C3B}"/>
          </ac:picMkLst>
        </pc:picChg>
      </pc:sldChg>
      <pc:sldChg chg="addSp delSp modSp add delAnim modAnim">
        <pc:chgData name="Erick Moore" userId="96a732b2-26bb-45da-b8ee-37851dfdb22e" providerId="ADAL" clId="{7111F362-52A7-484C-8582-A06D88445705}" dt="2019-09-26T13:44:40.249" v="8277"/>
        <pc:sldMkLst>
          <pc:docMk/>
          <pc:sldMk cId="1864954126" sldId="3793"/>
        </pc:sldMkLst>
        <pc:spChg chg="mod">
          <ac:chgData name="Erick Moore" userId="96a732b2-26bb-45da-b8ee-37851dfdb22e" providerId="ADAL" clId="{7111F362-52A7-484C-8582-A06D88445705}" dt="2019-09-26T13:35:16.487" v="8046"/>
          <ac:spMkLst>
            <pc:docMk/>
            <pc:sldMk cId="1864954126" sldId="3793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6T13:35:26.602" v="8064" actId="6549"/>
          <ac:spMkLst>
            <pc:docMk/>
            <pc:sldMk cId="1864954126" sldId="3793"/>
            <ac:spMk id="4" creationId="{528D9A12-71BC-4CBB-A872-E706804636BF}"/>
          </ac:spMkLst>
        </pc:spChg>
        <pc:spChg chg="mod">
          <ac:chgData name="Erick Moore" userId="96a732b2-26bb-45da-b8ee-37851dfdb22e" providerId="ADAL" clId="{7111F362-52A7-484C-8582-A06D88445705}" dt="2019-09-26T13:39:39.853" v="8259" actId="20577"/>
          <ac:spMkLst>
            <pc:docMk/>
            <pc:sldMk cId="1864954126" sldId="3793"/>
            <ac:spMk id="6" creationId="{10F11AAD-B8C7-422B-9243-34D085DAA012}"/>
          </ac:spMkLst>
        </pc:spChg>
        <pc:picChg chg="add mod">
          <ac:chgData name="Erick Moore" userId="96a732b2-26bb-45da-b8ee-37851dfdb22e" providerId="ADAL" clId="{7111F362-52A7-484C-8582-A06D88445705}" dt="2019-09-26T13:39:13.890" v="8250" actId="1076"/>
          <ac:picMkLst>
            <pc:docMk/>
            <pc:sldMk cId="1864954126" sldId="3793"/>
            <ac:picMk id="5" creationId="{A0A67CAE-1C1B-4304-AF87-B4B925F3C7C4}"/>
          </ac:picMkLst>
        </pc:picChg>
        <pc:picChg chg="del">
          <ac:chgData name="Erick Moore" userId="96a732b2-26bb-45da-b8ee-37851dfdb22e" providerId="ADAL" clId="{7111F362-52A7-484C-8582-A06D88445705}" dt="2019-09-26T13:37:24.300" v="8065" actId="478"/>
          <ac:picMkLst>
            <pc:docMk/>
            <pc:sldMk cId="1864954126" sldId="3793"/>
            <ac:picMk id="7" creationId="{51EDDE2C-308C-449F-9A51-5A2F89167C3B}"/>
          </ac:picMkLst>
        </pc:picChg>
        <pc:picChg chg="add mod">
          <ac:chgData name="Erick Moore" userId="96a732b2-26bb-45da-b8ee-37851dfdb22e" providerId="ADAL" clId="{7111F362-52A7-484C-8582-A06D88445705}" dt="2019-09-26T13:42:15.668" v="8269" actId="1076"/>
          <ac:picMkLst>
            <pc:docMk/>
            <pc:sldMk cId="1864954126" sldId="3793"/>
            <ac:picMk id="9" creationId="{44E1EF7D-88F6-4B78-A6AC-D10B43A9D7B3}"/>
          </ac:picMkLst>
        </pc:picChg>
      </pc:sldChg>
      <pc:sldChg chg="addSp delSp modSp add delAnim modAnim">
        <pc:chgData name="Erick Moore" userId="96a732b2-26bb-45da-b8ee-37851dfdb22e" providerId="ADAL" clId="{7111F362-52A7-484C-8582-A06D88445705}" dt="2019-09-26T15:06:55.291" v="9277" actId="14100"/>
        <pc:sldMkLst>
          <pc:docMk/>
          <pc:sldMk cId="2133826113" sldId="3794"/>
        </pc:sldMkLst>
        <pc:spChg chg="del mod">
          <ac:chgData name="Erick Moore" userId="96a732b2-26bb-45da-b8ee-37851dfdb22e" providerId="ADAL" clId="{7111F362-52A7-484C-8582-A06D88445705}" dt="2019-09-26T13:55:31.218" v="8355" actId="478"/>
          <ac:spMkLst>
            <pc:docMk/>
            <pc:sldMk cId="2133826113" sldId="3794"/>
            <ac:spMk id="3" creationId="{43FF173A-B16B-44FD-8AB6-2F6B2DD04167}"/>
          </ac:spMkLst>
        </pc:spChg>
        <pc:spChg chg="mod">
          <ac:chgData name="Erick Moore" userId="96a732b2-26bb-45da-b8ee-37851dfdb22e" providerId="ADAL" clId="{7111F362-52A7-484C-8582-A06D88445705}" dt="2019-09-26T13:54:13.551" v="8332" actId="20577"/>
          <ac:spMkLst>
            <pc:docMk/>
            <pc:sldMk cId="2133826113" sldId="3794"/>
            <ac:spMk id="4" creationId="{528D9A12-71BC-4CBB-A872-E706804636BF}"/>
          </ac:spMkLst>
        </pc:spChg>
        <pc:spChg chg="mod">
          <ac:chgData name="Erick Moore" userId="96a732b2-26bb-45da-b8ee-37851dfdb22e" providerId="ADAL" clId="{7111F362-52A7-484C-8582-A06D88445705}" dt="2019-09-26T15:06:55.291" v="9277" actId="14100"/>
          <ac:spMkLst>
            <pc:docMk/>
            <pc:sldMk cId="2133826113" sldId="3794"/>
            <ac:spMk id="6" creationId="{10F11AAD-B8C7-422B-9243-34D085DAA012}"/>
          </ac:spMkLst>
        </pc:spChg>
        <pc:picChg chg="del">
          <ac:chgData name="Erick Moore" userId="96a732b2-26bb-45da-b8ee-37851dfdb22e" providerId="ADAL" clId="{7111F362-52A7-484C-8582-A06D88445705}" dt="2019-09-26T13:54:31.577" v="8334" actId="478"/>
          <ac:picMkLst>
            <pc:docMk/>
            <pc:sldMk cId="2133826113" sldId="3794"/>
            <ac:picMk id="5" creationId="{A0A67CAE-1C1B-4304-AF87-B4B925F3C7C4}"/>
          </ac:picMkLst>
        </pc:picChg>
        <pc:picChg chg="add mod">
          <ac:chgData name="Erick Moore" userId="96a732b2-26bb-45da-b8ee-37851dfdb22e" providerId="ADAL" clId="{7111F362-52A7-484C-8582-A06D88445705}" dt="2019-09-26T13:56:44.337" v="8488" actId="1076"/>
          <ac:picMkLst>
            <pc:docMk/>
            <pc:sldMk cId="2133826113" sldId="3794"/>
            <ac:picMk id="7" creationId="{29A81968-3125-4D73-9566-4CD31ABC622A}"/>
          </ac:picMkLst>
        </pc:picChg>
        <pc:picChg chg="del">
          <ac:chgData name="Erick Moore" userId="96a732b2-26bb-45da-b8ee-37851dfdb22e" providerId="ADAL" clId="{7111F362-52A7-484C-8582-A06D88445705}" dt="2019-09-26T13:54:29.885" v="8333" actId="478"/>
          <ac:picMkLst>
            <pc:docMk/>
            <pc:sldMk cId="2133826113" sldId="3794"/>
            <ac:picMk id="9" creationId="{44E1EF7D-88F6-4B78-A6AC-D10B43A9D7B3}"/>
          </ac:picMkLst>
        </pc:picChg>
        <pc:picChg chg="add mod">
          <ac:chgData name="Erick Moore" userId="96a732b2-26bb-45da-b8ee-37851dfdb22e" providerId="ADAL" clId="{7111F362-52A7-484C-8582-A06D88445705}" dt="2019-09-26T13:57:03.262" v="8493" actId="1076"/>
          <ac:picMkLst>
            <pc:docMk/>
            <pc:sldMk cId="2133826113" sldId="3794"/>
            <ac:picMk id="10" creationId="{670D9350-1EAB-4DA6-92DE-91DB5650DB5F}"/>
          </ac:picMkLst>
        </pc:picChg>
      </pc:sldChg>
      <pc:sldChg chg="addSp delSp modSp add delAnim modAnim">
        <pc:chgData name="Erick Moore" userId="96a732b2-26bb-45da-b8ee-37851dfdb22e" providerId="ADAL" clId="{7111F362-52A7-484C-8582-A06D88445705}" dt="2019-09-28T22:08:27.294" v="11257" actId="20577"/>
        <pc:sldMkLst>
          <pc:docMk/>
          <pc:sldMk cId="3293512553" sldId="3795"/>
        </pc:sldMkLst>
        <pc:spChg chg="mod">
          <ac:chgData name="Erick Moore" userId="96a732b2-26bb-45da-b8ee-37851dfdb22e" providerId="ADAL" clId="{7111F362-52A7-484C-8582-A06D88445705}" dt="2019-09-26T16:59:48.050" v="9295" actId="20577"/>
          <ac:spMkLst>
            <pc:docMk/>
            <pc:sldMk cId="3293512553" sldId="3795"/>
            <ac:spMk id="4" creationId="{528D9A12-71BC-4CBB-A872-E706804636BF}"/>
          </ac:spMkLst>
        </pc:spChg>
        <pc:spChg chg="del mod">
          <ac:chgData name="Erick Moore" userId="96a732b2-26bb-45da-b8ee-37851dfdb22e" providerId="ADAL" clId="{7111F362-52A7-484C-8582-A06D88445705}" dt="2019-09-26T17:00:58.494" v="9340" actId="478"/>
          <ac:spMkLst>
            <pc:docMk/>
            <pc:sldMk cId="3293512553" sldId="3795"/>
            <ac:spMk id="6" creationId="{10F11AAD-B8C7-422B-9243-34D085DAA012}"/>
          </ac:spMkLst>
        </pc:spChg>
        <pc:spChg chg="add del mod">
          <ac:chgData name="Erick Moore" userId="96a732b2-26bb-45da-b8ee-37851dfdb22e" providerId="ADAL" clId="{7111F362-52A7-484C-8582-A06D88445705}" dt="2019-09-26T17:01:56.305" v="9347"/>
          <ac:spMkLst>
            <pc:docMk/>
            <pc:sldMk cId="3293512553" sldId="3795"/>
            <ac:spMk id="8" creationId="{57CA8348-DA34-4D09-8AFF-C20BDD16C371}"/>
          </ac:spMkLst>
        </pc:spChg>
        <pc:spChg chg="add del mod">
          <ac:chgData name="Erick Moore" userId="96a732b2-26bb-45da-b8ee-37851dfdb22e" providerId="ADAL" clId="{7111F362-52A7-484C-8582-A06D88445705}" dt="2019-09-26T17:05:05.512" v="9640" actId="478"/>
          <ac:spMkLst>
            <pc:docMk/>
            <pc:sldMk cId="3293512553" sldId="3795"/>
            <ac:spMk id="9" creationId="{A361FB97-0F06-4EA8-9540-04210C3D7D6B}"/>
          </ac:spMkLst>
        </pc:spChg>
        <pc:spChg chg="add del mod">
          <ac:chgData name="Erick Moore" userId="96a732b2-26bb-45da-b8ee-37851dfdb22e" providerId="ADAL" clId="{7111F362-52A7-484C-8582-A06D88445705}" dt="2019-09-26T17:05:07.408" v="9641" actId="478"/>
          <ac:spMkLst>
            <pc:docMk/>
            <pc:sldMk cId="3293512553" sldId="3795"/>
            <ac:spMk id="11" creationId="{76F4E71F-9785-4FE0-9A6A-E153290ACC40}"/>
          </ac:spMkLst>
        </pc:spChg>
        <pc:spChg chg="add del">
          <ac:chgData name="Erick Moore" userId="96a732b2-26bb-45da-b8ee-37851dfdb22e" providerId="ADAL" clId="{7111F362-52A7-484C-8582-A06D88445705}" dt="2019-09-26T17:05:03.626" v="9639" actId="478"/>
          <ac:spMkLst>
            <pc:docMk/>
            <pc:sldMk cId="3293512553" sldId="3795"/>
            <ac:spMk id="12" creationId="{C883EEF4-1326-4409-90E9-C7A2FA83142A}"/>
          </ac:spMkLst>
        </pc:spChg>
        <pc:graphicFrameChg chg="add mod modGraphic">
          <ac:chgData name="Erick Moore" userId="96a732b2-26bb-45da-b8ee-37851dfdb22e" providerId="ADAL" clId="{7111F362-52A7-484C-8582-A06D88445705}" dt="2019-09-28T22:08:27.294" v="11257" actId="20577"/>
          <ac:graphicFrameMkLst>
            <pc:docMk/>
            <pc:sldMk cId="3293512553" sldId="3795"/>
            <ac:graphicFrameMk id="2" creationId="{B6D888A4-5454-43CD-8551-F29755A4F46B}"/>
          </ac:graphicFrameMkLst>
        </pc:graphicFrameChg>
        <pc:picChg chg="del">
          <ac:chgData name="Erick Moore" userId="96a732b2-26bb-45da-b8ee-37851dfdb22e" providerId="ADAL" clId="{7111F362-52A7-484C-8582-A06D88445705}" dt="2019-09-26T14:07:38.952" v="8547" actId="478"/>
          <ac:picMkLst>
            <pc:docMk/>
            <pc:sldMk cId="3293512553" sldId="3795"/>
            <ac:picMk id="7" creationId="{29A81968-3125-4D73-9566-4CD31ABC622A}"/>
          </ac:picMkLst>
        </pc:picChg>
        <pc:picChg chg="del">
          <ac:chgData name="Erick Moore" userId="96a732b2-26bb-45da-b8ee-37851dfdb22e" providerId="ADAL" clId="{7111F362-52A7-484C-8582-A06D88445705}" dt="2019-09-26T14:07:36.641" v="8546" actId="478"/>
          <ac:picMkLst>
            <pc:docMk/>
            <pc:sldMk cId="3293512553" sldId="3795"/>
            <ac:picMk id="10" creationId="{670D9350-1EAB-4DA6-92DE-91DB5650DB5F}"/>
          </ac:picMkLst>
        </pc:picChg>
      </pc:sldChg>
      <pc:sldChg chg="addSp delSp modSp delAnim modAnim">
        <pc:chgData name="Erick Moore" userId="96a732b2-26bb-45da-b8ee-37851dfdb22e" providerId="ADAL" clId="{7111F362-52A7-484C-8582-A06D88445705}" dt="2019-09-26T14:59:51.246" v="9232"/>
        <pc:sldMkLst>
          <pc:docMk/>
          <pc:sldMk cId="1000151505" sldId="3796"/>
        </pc:sldMkLst>
        <pc:spChg chg="del mod">
          <ac:chgData name="Erick Moore" userId="96a732b2-26bb-45da-b8ee-37851dfdb22e" providerId="ADAL" clId="{7111F362-52A7-484C-8582-A06D88445705}" dt="2019-09-26T14:55:05.899" v="9212" actId="478"/>
          <ac:spMkLst>
            <pc:docMk/>
            <pc:sldMk cId="1000151505" sldId="3796"/>
            <ac:spMk id="2" creationId="{BF2BF6D7-A3B3-43DC-AA0E-8BFDD05879EA}"/>
          </ac:spMkLst>
        </pc:spChg>
        <pc:spChg chg="mod">
          <ac:chgData name="Erick Moore" userId="96a732b2-26bb-45da-b8ee-37851dfdb22e" providerId="ADAL" clId="{7111F362-52A7-484C-8582-A06D88445705}" dt="2019-09-26T14:46:45.382" v="8607" actId="20577"/>
          <ac:spMkLst>
            <pc:docMk/>
            <pc:sldMk cId="1000151505" sldId="3796"/>
            <ac:spMk id="4" creationId="{528D9A12-71BC-4CBB-A872-E706804636BF}"/>
          </ac:spMkLst>
        </pc:spChg>
        <pc:spChg chg="del">
          <ac:chgData name="Erick Moore" userId="96a732b2-26bb-45da-b8ee-37851dfdb22e" providerId="ADAL" clId="{7111F362-52A7-484C-8582-A06D88445705}" dt="2019-09-26T14:47:36.435" v="8614" actId="478"/>
          <ac:spMkLst>
            <pc:docMk/>
            <pc:sldMk cId="1000151505" sldId="3796"/>
            <ac:spMk id="8" creationId="{9E3A16A2-83B8-4ADC-9DC8-62481D43948C}"/>
          </ac:spMkLst>
        </pc:spChg>
        <pc:spChg chg="del">
          <ac:chgData name="Erick Moore" userId="96a732b2-26bb-45da-b8ee-37851dfdb22e" providerId="ADAL" clId="{7111F362-52A7-484C-8582-A06D88445705}" dt="2019-09-26T14:47:31.250" v="8612" actId="478"/>
          <ac:spMkLst>
            <pc:docMk/>
            <pc:sldMk cId="1000151505" sldId="3796"/>
            <ac:spMk id="9" creationId="{3A7171CC-D81B-4964-8108-0A03111168C0}"/>
          </ac:spMkLst>
        </pc:spChg>
        <pc:spChg chg="mod">
          <ac:chgData name="Erick Moore" userId="96a732b2-26bb-45da-b8ee-37851dfdb22e" providerId="ADAL" clId="{7111F362-52A7-484C-8582-A06D88445705}" dt="2019-09-26T14:59:43.421" v="9231" actId="1076"/>
          <ac:spMkLst>
            <pc:docMk/>
            <pc:sldMk cId="1000151505" sldId="3796"/>
            <ac:spMk id="10" creationId="{5C1FFAAA-C55D-41BD-8119-96F437B9F113}"/>
          </ac:spMkLst>
        </pc:spChg>
        <pc:spChg chg="del">
          <ac:chgData name="Erick Moore" userId="96a732b2-26bb-45da-b8ee-37851dfdb22e" providerId="ADAL" clId="{7111F362-52A7-484C-8582-A06D88445705}" dt="2019-09-26T14:47:22.730" v="8608" actId="478"/>
          <ac:spMkLst>
            <pc:docMk/>
            <pc:sldMk cId="1000151505" sldId="3796"/>
            <ac:spMk id="11" creationId="{69C1F657-BDAC-4C04-AE29-EABBD7C4A983}"/>
          </ac:spMkLst>
        </pc:spChg>
        <pc:spChg chg="del">
          <ac:chgData name="Erick Moore" userId="96a732b2-26bb-45da-b8ee-37851dfdb22e" providerId="ADAL" clId="{7111F362-52A7-484C-8582-A06D88445705}" dt="2019-09-26T14:47:27.901" v="8611" actId="478"/>
          <ac:spMkLst>
            <pc:docMk/>
            <pc:sldMk cId="1000151505" sldId="3796"/>
            <ac:spMk id="12" creationId="{96F722AF-BF2B-4200-A220-9DCF2D4A5305}"/>
          </ac:spMkLst>
        </pc:spChg>
        <pc:spChg chg="del">
          <ac:chgData name="Erick Moore" userId="96a732b2-26bb-45da-b8ee-37851dfdb22e" providerId="ADAL" clId="{7111F362-52A7-484C-8582-A06D88445705}" dt="2019-09-26T14:47:26.194" v="8610" actId="478"/>
          <ac:spMkLst>
            <pc:docMk/>
            <pc:sldMk cId="1000151505" sldId="3796"/>
            <ac:spMk id="13" creationId="{3868E6FC-DC9F-4B8E-96B2-C710BD24D191}"/>
          </ac:spMkLst>
        </pc:spChg>
        <pc:spChg chg="del">
          <ac:chgData name="Erick Moore" userId="96a732b2-26bb-45da-b8ee-37851dfdb22e" providerId="ADAL" clId="{7111F362-52A7-484C-8582-A06D88445705}" dt="2019-09-26T14:47:24.636" v="8609" actId="478"/>
          <ac:spMkLst>
            <pc:docMk/>
            <pc:sldMk cId="1000151505" sldId="3796"/>
            <ac:spMk id="14" creationId="{916736E1-2306-4524-B538-08119782F618}"/>
          </ac:spMkLst>
        </pc:spChg>
        <pc:picChg chg="add mod">
          <ac:chgData name="Erick Moore" userId="96a732b2-26bb-45da-b8ee-37851dfdb22e" providerId="ADAL" clId="{7111F362-52A7-484C-8582-A06D88445705}" dt="2019-09-26T14:59:37.787" v="9230" actId="1076"/>
          <ac:picMkLst>
            <pc:docMk/>
            <pc:sldMk cId="1000151505" sldId="3796"/>
            <ac:picMk id="5" creationId="{1503A2E7-5CCB-416B-8F6B-D0784DB56FD0}"/>
          </ac:picMkLst>
        </pc:picChg>
      </pc:sldChg>
      <pc:sldChg chg="addSp delSp modSp add delAnim modAnim">
        <pc:chgData name="Erick Moore" userId="96a732b2-26bb-45da-b8ee-37851dfdb22e" providerId="ADAL" clId="{7111F362-52A7-484C-8582-A06D88445705}" dt="2019-09-26T17:27:00.550" v="11002"/>
        <pc:sldMkLst>
          <pc:docMk/>
          <pc:sldMk cId="3218578879" sldId="3797"/>
        </pc:sldMkLst>
        <pc:spChg chg="mod">
          <ac:chgData name="Erick Moore" userId="96a732b2-26bb-45da-b8ee-37851dfdb22e" providerId="ADAL" clId="{7111F362-52A7-484C-8582-A06D88445705}" dt="2019-09-26T17:14:30.258" v="10676" actId="20577"/>
          <ac:spMkLst>
            <pc:docMk/>
            <pc:sldMk cId="3218578879" sldId="3797"/>
            <ac:spMk id="4" creationId="{528D9A12-71BC-4CBB-A872-E706804636BF}"/>
          </ac:spMkLst>
        </pc:spChg>
        <pc:spChg chg="mod">
          <ac:chgData name="Erick Moore" userId="96a732b2-26bb-45da-b8ee-37851dfdb22e" providerId="ADAL" clId="{7111F362-52A7-484C-8582-A06D88445705}" dt="2019-09-26T17:25:04.718" v="10986" actId="20577"/>
          <ac:spMkLst>
            <pc:docMk/>
            <pc:sldMk cId="3218578879" sldId="3797"/>
            <ac:spMk id="6" creationId="{10F11AAD-B8C7-422B-9243-34D085DAA012}"/>
          </ac:spMkLst>
        </pc:spChg>
        <pc:picChg chg="add mod">
          <ac:chgData name="Erick Moore" userId="96a732b2-26bb-45da-b8ee-37851dfdb22e" providerId="ADAL" clId="{7111F362-52A7-484C-8582-A06D88445705}" dt="2019-09-26T17:24:16.849" v="10898" actId="1440"/>
          <ac:picMkLst>
            <pc:docMk/>
            <pc:sldMk cId="3218578879" sldId="3797"/>
            <ac:picMk id="3" creationId="{56228151-43EA-4EA1-BFAA-001E24F1259A}"/>
          </ac:picMkLst>
        </pc:picChg>
        <pc:picChg chg="del">
          <ac:chgData name="Erick Moore" userId="96a732b2-26bb-45da-b8ee-37851dfdb22e" providerId="ADAL" clId="{7111F362-52A7-484C-8582-A06D88445705}" dt="2019-09-26T17:23:48.994" v="10890" actId="478"/>
          <ac:picMkLst>
            <pc:docMk/>
            <pc:sldMk cId="3218578879" sldId="3797"/>
            <ac:picMk id="7" creationId="{29A81968-3125-4D73-9566-4CD31ABC622A}"/>
          </ac:picMkLst>
        </pc:picChg>
        <pc:picChg chg="add del mod">
          <ac:chgData name="Erick Moore" userId="96a732b2-26bb-45da-b8ee-37851dfdb22e" providerId="ADAL" clId="{7111F362-52A7-484C-8582-A06D88445705}" dt="2019-09-26T17:25:22.134" v="10992" actId="478"/>
          <ac:picMkLst>
            <pc:docMk/>
            <pc:sldMk cId="3218578879" sldId="3797"/>
            <ac:picMk id="8" creationId="{5FBD1F96-6D88-4095-A4CF-32DF66D972D8}"/>
          </ac:picMkLst>
        </pc:picChg>
        <pc:picChg chg="del">
          <ac:chgData name="Erick Moore" userId="96a732b2-26bb-45da-b8ee-37851dfdb22e" providerId="ADAL" clId="{7111F362-52A7-484C-8582-A06D88445705}" dt="2019-09-26T17:23:38.051" v="10889" actId="478"/>
          <ac:picMkLst>
            <pc:docMk/>
            <pc:sldMk cId="3218578879" sldId="3797"/>
            <ac:picMk id="10" creationId="{670D9350-1EAB-4DA6-92DE-91DB5650DB5F}"/>
          </ac:picMkLst>
        </pc:picChg>
      </pc:sldChg>
    </pc:docChg>
  </pc:docChgLst>
  <pc:docChgLst>
    <pc:chgData name="Erick Moore" userId="96a732b2-26bb-45da-b8ee-37851dfdb22e" providerId="ADAL" clId="{D65C2E14-2308-494B-9B61-BA572E23B8CA}"/>
    <pc:docChg chg="modSld">
      <pc:chgData name="Erick Moore" userId="96a732b2-26bb-45da-b8ee-37851dfdb22e" providerId="ADAL" clId="{D65C2E14-2308-494B-9B61-BA572E23B8CA}" dt="2019-12-07T19:15:03.706" v="231"/>
      <pc:docMkLst>
        <pc:docMk/>
      </pc:docMkLst>
      <pc:sldChg chg="addSp modSp modAnim">
        <pc:chgData name="Erick Moore" userId="96a732b2-26bb-45da-b8ee-37851dfdb22e" providerId="ADAL" clId="{D65C2E14-2308-494B-9B61-BA572E23B8CA}" dt="2019-12-07T19:15:03.706" v="231"/>
        <pc:sldMkLst>
          <pc:docMk/>
          <pc:sldMk cId="2807502687" sldId="3781"/>
        </pc:sldMkLst>
        <pc:spChg chg="mod">
          <ac:chgData name="Erick Moore" userId="96a732b2-26bb-45da-b8ee-37851dfdb22e" providerId="ADAL" clId="{D65C2E14-2308-494B-9B61-BA572E23B8CA}" dt="2019-12-07T17:06:59.562" v="30" actId="20577"/>
          <ac:spMkLst>
            <pc:docMk/>
            <pc:sldMk cId="2807502687" sldId="3781"/>
            <ac:spMk id="3" creationId="{43FF173A-B16B-44FD-8AB6-2F6B2DD04167}"/>
          </ac:spMkLst>
        </pc:spChg>
        <pc:spChg chg="mod">
          <ac:chgData name="Erick Moore" userId="96a732b2-26bb-45da-b8ee-37851dfdb22e" providerId="ADAL" clId="{D65C2E14-2308-494B-9B61-BA572E23B8CA}" dt="2019-12-07T17:24:06.074" v="103" actId="20577"/>
          <ac:spMkLst>
            <pc:docMk/>
            <pc:sldMk cId="2807502687" sldId="3781"/>
            <ac:spMk id="6" creationId="{05894370-A561-4D52-939E-7B52DB47FE3E}"/>
          </ac:spMkLst>
        </pc:spChg>
        <pc:spChg chg="add mod">
          <ac:chgData name="Erick Moore" userId="96a732b2-26bb-45da-b8ee-37851dfdb22e" providerId="ADAL" clId="{D65C2E14-2308-494B-9B61-BA572E23B8CA}" dt="2019-12-07T19:09:14.802" v="230" actId="2710"/>
          <ac:spMkLst>
            <pc:docMk/>
            <pc:sldMk cId="2807502687" sldId="3781"/>
            <ac:spMk id="10" creationId="{6F4C5094-7AFC-495C-ADE4-21D483BA9E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86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37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246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701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12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49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87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8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32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25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330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11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818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84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98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7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Imperative code: this is how we will build the finance 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Declarative code: we are building a finance app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Imagine someone giving you imperative instructions to get to their house.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 to the garage.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Get in your car.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Start the car. (oops, you didn’t say open the garage before starting the car,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Turn left on Main street.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 10 miles, and then turn right on Cobblestone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 to the third house on the left at 2242 Cobblestone.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9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70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Imperative code: this is how we will build the finance app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Declarative code: we are building a finance app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Imagine someone giving you imperative instructions to get to their house.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 to the garage.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Get in your car.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Start the car. (oops, you didn’t say open the garage before starting the car,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Turn left on Main street.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 10 miles, and then turn right on Cobblestone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 to the third house on the left at 2242 Cobblestone.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44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59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03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4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8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4" y="4429280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34878-4E2A-4A5D-B3D3-F6CCF3BD21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3" y="249146"/>
            <a:ext cx="1779006" cy="5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8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ABC6A5-2286-458F-8881-7622FBA353A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FAD3E8-4D59-4DCB-AE9B-C4D805BB43B9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7DB636-1AE5-4AD4-9DFE-8A8AEFEE08A6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pPr lvl="1"/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</a:t>
            </a:r>
          </a:p>
          <a:p>
            <a:pPr lvl="1"/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 lvl="1"/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</a:t>
            </a:r>
          </a:p>
          <a:p>
            <a:pPr lvl="1"/>
            <a:r>
              <a:rPr lang="en-US" dirty="0"/>
              <a:t>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pPr lvl="1"/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</a:t>
            </a:r>
          </a:p>
          <a:p>
            <a:pPr lvl="1"/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endParaRPr lang="en-US" dirty="0"/>
          </a:p>
          <a:p>
            <a:pPr lvl="1"/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</a:t>
            </a:r>
          </a:p>
          <a:p>
            <a:pPr lvl="1"/>
            <a:r>
              <a:rPr lang="en-US" dirty="0"/>
              <a:t>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lorem ipsum dolor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489A3-DD10-44FD-9986-8AB7959BD216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FA93B7-EB2D-43DF-9ADE-BBAF11C961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7E7DE8-E117-4547-956A-5A96D5B1E5F0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42B85-5464-438E-BC49-E2C787DACC5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CC4F51-1744-4347-928B-9C2EBD93C35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9FE803-4A39-4DD0-A534-2853E80251CA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dirty="0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dirty="0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tx1"/>
                  </a:solidFill>
                </a:rPr>
                <a:t>© Microsoft Corporation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dirty="0"/>
              <a:t>Section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2ACD6F-63F2-4D01-BB11-747BB1F6B4FD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F207A-9588-40EC-9232-299EB2E0A2D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Microsoft Corporation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8A9810-50E2-4E40-AC98-471E37E90E9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7EEB01-EA62-4484-93ED-FCECFCFFCA78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328436-7F49-4152-89C8-03F31949ECE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B47ADE-367E-4BBD-AA82-62E248813C08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C3F24-BF53-4EF0-8FC2-26C4B3641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78" y="3268662"/>
            <a:ext cx="21451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031D2-4655-4BFE-8E2E-4966C2953E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78" y="3268662"/>
            <a:ext cx="21451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4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398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4" y="4429280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C950A-4A3C-4BAC-B975-217A561584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" y="251902"/>
            <a:ext cx="1776597" cy="5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2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0799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0F2F5-3765-493D-B3AE-18E37F967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FF95E8-9533-49BC-B701-E6EBF5B64B5A}"/>
              </a:ext>
            </a:extLst>
          </p:cNvPr>
          <p:cNvSpPr/>
          <p:nvPr userDrawn="1"/>
        </p:nvSpPr>
        <p:spPr bwMode="auto">
          <a:xfrm>
            <a:off x="0" y="0"/>
            <a:ext cx="9250680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55800">
                <a:srgbClr val="FFFFFF">
                  <a:alpha val="60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EB49B-91DB-49CD-9812-DE40D464738E}"/>
              </a:ext>
            </a:extLst>
          </p:cNvPr>
          <p:cNvSpPr/>
          <p:nvPr userDrawn="1"/>
        </p:nvSpPr>
        <p:spPr bwMode="auto">
          <a:xfrm>
            <a:off x="434975" y="2170631"/>
            <a:ext cx="7627938" cy="36576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E5A94F-1B0E-438C-BEB0-08319283D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398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AF19190-07D8-48EC-8023-0C17CCD354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90" y="4429280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4A8BD-C373-4DF1-B831-20BEEA1C57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" y="251902"/>
            <a:ext cx="1776597" cy="5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</a:t>
            </a:r>
            <a:r>
              <a:rPr lang="en-US" dirty="0" err="1"/>
              <a:t>Semibold</a:t>
            </a:r>
            <a:r>
              <a:rPr lang="en-US" dirty="0"/>
              <a:t> 18pt</a:t>
            </a:r>
          </a:p>
          <a:p>
            <a:pPr lvl="1"/>
            <a:r>
              <a:rPr lang="en-US" dirty="0"/>
              <a:t>Second level Segoe UI 18pt</a:t>
            </a:r>
          </a:p>
          <a:p>
            <a:pPr lvl="2"/>
            <a:r>
              <a:rPr lang="en-US" dirty="0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36pt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2A7AF-E813-4C15-9BF4-9097D7492EC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54922-7BB2-4879-9591-0FC5641284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459D94-C874-4D77-AEED-DD630F44578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</a:t>
            </a:r>
            <a:r>
              <a:rPr lang="en-US" dirty="0" err="1"/>
              <a:t>Semibold</a:t>
            </a:r>
            <a:r>
              <a:rPr lang="en-US" dirty="0"/>
              <a:t> 18pt</a:t>
            </a:r>
          </a:p>
          <a:p>
            <a:pPr lvl="1"/>
            <a:r>
              <a:rPr lang="en-US" dirty="0"/>
              <a:t>Second level Segoe UI 18pt</a:t>
            </a:r>
          </a:p>
          <a:p>
            <a:pPr lvl="2"/>
            <a:r>
              <a:rPr lang="en-US" dirty="0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36pt (with bullets)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Regular bold 14</a:t>
            </a:r>
          </a:p>
          <a:p>
            <a:pPr lvl="1"/>
            <a:r>
              <a:rPr lang="en-US" dirty="0"/>
              <a:t>Body copy Segoe Regular 14.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053341-E5CB-4603-A7D1-F64915184546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6D7F9D-B875-4E75-BE96-C6AEB682F0FA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40F06A-D2B5-4A80-B009-4D9116EA0EAD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Segoe Regular 18.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8B0FF-313D-4C1A-A7B1-593EFBB6799A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91F4A9-544F-4CF3-A3B0-A9DCC101E95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146284-39AE-45CB-80C2-9315EFA1A67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868" r:id="rId4"/>
    <p:sldLayoutId id="2147483869" r:id="rId5"/>
    <p:sldLayoutId id="2147483885" r:id="rId6"/>
    <p:sldLayoutId id="2147483871" r:id="rId7"/>
    <p:sldLayoutId id="2147483886" r:id="rId8"/>
    <p:sldLayoutId id="2147483887" r:id="rId9"/>
    <p:sldLayoutId id="2147483888" r:id="rId10"/>
    <p:sldLayoutId id="2147483889" r:id="rId11"/>
    <p:sldLayoutId id="2147483891" r:id="rId12"/>
    <p:sldLayoutId id="2147483878" r:id="rId13"/>
    <p:sldLayoutId id="2147483892" r:id="rId14"/>
    <p:sldLayoutId id="2147483879" r:id="rId15"/>
    <p:sldLayoutId id="2147483880" r:id="rId16"/>
    <p:sldLayoutId id="2147483881" r:id="rId17"/>
    <p:sldLayoutId id="2147483883" r:id="rId18"/>
    <p:sldLayoutId id="2147483882" r:id="rId19"/>
    <p:sldLayoutId id="2147483902" r:id="rId2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templat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03897-1633-4217-8F08-EEA43FEB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Code: ARM Templates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7F178A-8DB7-42B1-A3CB-ECB4EDEAA2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Erick Moore, Sr Cloud Solution Architect @ Microsoft</a:t>
            </a:r>
          </a:p>
        </p:txBody>
      </p:sp>
    </p:spTree>
    <p:extLst>
      <p:ext uri="{BB962C8B-B14F-4D97-AF65-F5344CB8AC3E}">
        <p14:creationId xmlns:p14="http://schemas.microsoft.com/office/powerpoint/2010/main" val="11226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3929281"/>
          </a:xfrm>
        </p:spPr>
        <p:txBody>
          <a:bodyPr/>
          <a:lstStyle/>
          <a:p>
            <a:r>
              <a:rPr lang="en-US" dirty="0"/>
              <a:t>{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"$schema": "https://schema.management.azure.com/schemas/2015-01-01/deploymentTemplate.json#",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r>
              <a:rPr lang="en-US" dirty="0"/>
              <a:t>    "parameters":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"variables":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"resources": [],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40B79-EA06-421F-A14D-ADECE2A84E42}"/>
              </a:ext>
            </a:extLst>
          </p:cNvPr>
          <p:cNvSpPr txBox="1"/>
          <p:nvPr/>
        </p:nvSpPr>
        <p:spPr>
          <a:xfrm>
            <a:off x="5080236" y="2365670"/>
            <a:ext cx="5130800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Parameters are values that are passed to the template at the time of deployment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These are things that you may want to change in the template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Examples: Environment, Size of Resource, Quantity, etc.</a:t>
            </a:r>
          </a:p>
        </p:txBody>
      </p:sp>
    </p:spTree>
    <p:extLst>
      <p:ext uri="{BB962C8B-B14F-4D97-AF65-F5344CB8AC3E}">
        <p14:creationId xmlns:p14="http://schemas.microsoft.com/office/powerpoint/2010/main" val="2218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470898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pPr>
              <a:spcAft>
                <a:spcPts val="0"/>
              </a:spcAft>
            </a:pPr>
            <a:r>
              <a:rPr lang="en-US" dirty="0"/>
              <a:t>    "parameters": {</a:t>
            </a:r>
          </a:p>
          <a:p>
            <a:pPr>
              <a:spcAft>
                <a:spcPts val="0"/>
              </a:spcAft>
            </a:pPr>
            <a:r>
              <a:rPr lang="en-US" sz="1200" dirty="0"/>
              <a:t>	</a:t>
            </a:r>
            <a:r>
              <a:rPr lang="en-US" sz="1400" b="0" dirty="0"/>
              <a:t>“environment”: {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“allowedValues”: [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“dev”,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“test”,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“acceptance”,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“prod”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],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“type”: “string”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}</a:t>
            </a:r>
          </a:p>
          <a:p>
            <a:pPr>
              <a:spcAft>
                <a:spcPts val="0"/>
              </a:spcAft>
            </a:pPr>
            <a:r>
              <a:rPr lang="en-US" dirty="0"/>
              <a:t>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"variables": {},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"resources": [],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9552B-E5FC-48FE-BBFC-5D3BCB014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48" y="1406830"/>
            <a:ext cx="4809845" cy="4960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3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Parameter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470898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pPr>
              <a:spcAft>
                <a:spcPts val="0"/>
              </a:spcAft>
            </a:pPr>
            <a:r>
              <a:rPr lang="en-US" dirty="0"/>
              <a:t>    "parameters": {</a:t>
            </a:r>
          </a:p>
          <a:p>
            <a:pPr>
              <a:spcAft>
                <a:spcPts val="0"/>
              </a:spcAft>
            </a:pPr>
            <a:r>
              <a:rPr lang="en-US" sz="1200" dirty="0"/>
              <a:t>	</a:t>
            </a:r>
            <a:r>
              <a:rPr lang="en-US" sz="1400" b="0" dirty="0"/>
              <a:t>“environment”: {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“allowedValues”: [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“dev”,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“test”,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“acceptance”,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	“prod”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],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“type”: “string”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}</a:t>
            </a:r>
          </a:p>
          <a:p>
            <a:pPr>
              <a:spcAft>
                <a:spcPts val="0"/>
              </a:spcAft>
            </a:pPr>
            <a:r>
              <a:rPr lang="en-US" dirty="0"/>
              <a:t>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"variables": {},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"resources": [],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D670B3-5372-4EDC-BD94-08030AB9F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08689"/>
              </p:ext>
            </p:extLst>
          </p:nvPr>
        </p:nvGraphicFramePr>
        <p:xfrm>
          <a:off x="5295910" y="1555419"/>
          <a:ext cx="4466321" cy="47700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51682">
                  <a:extLst>
                    <a:ext uri="{9D8B030D-6E8A-4147-A177-3AD203B41FA5}">
                      <a16:colId xmlns:a16="http://schemas.microsoft.com/office/drawing/2014/main" val="932439456"/>
                    </a:ext>
                  </a:extLst>
                </a:gridCol>
                <a:gridCol w="2014639">
                  <a:extLst>
                    <a:ext uri="{9D8B030D-6E8A-4147-A177-3AD203B41FA5}">
                      <a16:colId xmlns:a16="http://schemas.microsoft.com/office/drawing/2014/main" val="1042736112"/>
                    </a:ext>
                  </a:extLst>
                </a:gridCol>
              </a:tblGrid>
              <a:tr h="1819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</a:rPr>
                        <a:t>Element name</a:t>
                      </a:r>
                    </a:p>
                  </a:txBody>
                  <a:tcPr marL="19745" marR="19745" marT="14809" marB="14809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9745" marR="19745" marT="14809" marB="14809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64733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parameter-name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2050"/>
                  </a:ext>
                </a:extLst>
              </a:tr>
              <a:tr h="7053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type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604090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defaultValue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09859"/>
                  </a:ext>
                </a:extLst>
              </a:tr>
              <a:tr h="4815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allowedValues</a:t>
                      </a:r>
                      <a:endParaRPr lang="en-US" sz="1200" dirty="0">
                        <a:effectLst/>
                      </a:endParaRP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71208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minValue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11015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maxValue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69436"/>
                  </a:ext>
                </a:extLst>
              </a:tr>
              <a:tr h="5456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minLength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04066"/>
                  </a:ext>
                </a:extLst>
              </a:tr>
              <a:tr h="5456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maxLength</a:t>
                      </a:r>
                      <a:endParaRPr lang="en-US" sz="1200" dirty="0">
                        <a:effectLst/>
                      </a:endParaRP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41135"/>
                  </a:ext>
                </a:extLst>
              </a:tr>
              <a:tr h="7053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19745" marR="19745" marT="14809" marB="1480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5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3929281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"parameters":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</a:t>
            </a:r>
            <a:r>
              <a:rPr lang="en-US" dirty="0">
                <a:solidFill>
                  <a:schemeClr val="tx1"/>
                </a:solidFill>
              </a:rPr>
              <a:t>"variables":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"resources": [],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40B79-EA06-421F-A14D-ADECE2A84E42}"/>
              </a:ext>
            </a:extLst>
          </p:cNvPr>
          <p:cNvSpPr txBox="1"/>
          <p:nvPr/>
        </p:nvSpPr>
        <p:spPr>
          <a:xfrm>
            <a:off x="5598057" y="2642669"/>
            <a:ext cx="5130800" cy="28192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Variables are values that are hard coded into the template</a:t>
            </a: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Variables can be constructed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from parameters</a:t>
            </a:r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 or other variables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Examples: Naming conventions, template deployment options,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etc.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0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304698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pPr>
              <a:spcAft>
                <a:spcPts val="0"/>
              </a:spcAft>
            </a:pPr>
            <a:r>
              <a:rPr lang="en-US" dirty="0"/>
              <a:t>    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"parameters": {},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</a:t>
            </a:r>
            <a:r>
              <a:rPr lang="en-US" dirty="0">
                <a:solidFill>
                  <a:schemeClr val="tx1"/>
                </a:solidFill>
              </a:rPr>
              <a:t>"variables": {</a:t>
            </a:r>
          </a:p>
          <a:p>
            <a:pPr>
              <a:spcAft>
                <a:spcPts val="0"/>
              </a:spcAft>
            </a:pPr>
            <a:r>
              <a:rPr lang="en-US" sz="1200" dirty="0"/>
              <a:t>	</a:t>
            </a:r>
            <a:r>
              <a:rPr lang="en-US" sz="1400" b="0" dirty="0"/>
              <a:t>"resourceGroupName": "[concat('rg-', parameters('rgName'), '-', parameters('environment'))]"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"resources": [],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01A1BB-0F45-455B-88F9-EC1B35203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61" y="1893721"/>
            <a:ext cx="6535062" cy="389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471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3929281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"parameters":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"variables":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</a:t>
            </a:r>
            <a:r>
              <a:rPr lang="en-US" dirty="0">
                <a:solidFill>
                  <a:schemeClr val="tx1"/>
                </a:solidFill>
              </a:rPr>
              <a:t> "resources": [],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40B79-EA06-421F-A14D-ADECE2A84E42}"/>
              </a:ext>
            </a:extLst>
          </p:cNvPr>
          <p:cNvSpPr txBox="1"/>
          <p:nvPr/>
        </p:nvSpPr>
        <p:spPr>
          <a:xfrm>
            <a:off x="5037706" y="2642669"/>
            <a:ext cx="5509792" cy="28192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Azure resources that will be created (storage, VMs,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networks, functions,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Instantiated by ARM leveraging Azure resource providers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Many available resource providers example: </a:t>
            </a:r>
            <a:r>
              <a:rPr lang="en-US" sz="2000" dirty="0" err="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Microsoft.Network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10699-5399-465A-A78A-8FE39E23F9B4}"/>
              </a:ext>
            </a:extLst>
          </p:cNvPr>
          <p:cNvSpPr/>
          <p:nvPr/>
        </p:nvSpPr>
        <p:spPr>
          <a:xfrm>
            <a:off x="4761261" y="0"/>
            <a:ext cx="5786237" cy="157889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{</a:t>
            </a:r>
            <a:r>
              <a:rPr lang="en-US" sz="1000" dirty="0" err="1"/>
              <a:t>Microsoft.Network</a:t>
            </a:r>
            <a:r>
              <a:rPr lang="en-US" sz="1000" dirty="0"/>
              <a:t>/</a:t>
            </a:r>
            <a:r>
              <a:rPr lang="en-US" sz="1000" dirty="0" err="1"/>
              <a:t>virtualNetworks</a:t>
            </a:r>
            <a:r>
              <a:rPr lang="en-US" sz="1000" dirty="0"/>
              <a:t>}                                  </a:t>
            </a:r>
          </a:p>
          <a:p>
            <a:r>
              <a:rPr lang="en-US" sz="1000" dirty="0"/>
              <a:t>{</a:t>
            </a:r>
            <a:r>
              <a:rPr lang="en-US" sz="1000" dirty="0" err="1"/>
              <a:t>Microsoft.Network</a:t>
            </a:r>
            <a:r>
              <a:rPr lang="en-US" sz="1000" dirty="0"/>
              <a:t>/</a:t>
            </a:r>
            <a:r>
              <a:rPr lang="en-US" sz="1000" dirty="0" err="1"/>
              <a:t>natGateways</a:t>
            </a:r>
            <a:r>
              <a:rPr lang="en-US" sz="1000" dirty="0"/>
              <a:t>}                                      </a:t>
            </a:r>
          </a:p>
          <a:p>
            <a:r>
              <a:rPr lang="en-US" sz="1000" dirty="0"/>
              <a:t>{</a:t>
            </a:r>
            <a:r>
              <a:rPr lang="en-US" sz="1000" dirty="0" err="1"/>
              <a:t>Microsoft.Network</a:t>
            </a:r>
            <a:r>
              <a:rPr lang="en-US" sz="1000" dirty="0"/>
              <a:t>/</a:t>
            </a:r>
            <a:r>
              <a:rPr lang="en-US" sz="1000" dirty="0" err="1"/>
              <a:t>publicIPAddresses</a:t>
            </a:r>
            <a:r>
              <a:rPr lang="en-US" sz="1000" dirty="0"/>
              <a:t>}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networkInterfaces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privateEndpoints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redirectMaps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loadBalancers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networkSecurityGroups</a:t>
            </a:r>
            <a:r>
              <a:rPr lang="en-US" sz="1000" dirty="0">
                <a:solidFill>
                  <a:srgbClr val="000000"/>
                </a:solidFill>
              </a:rPr>
              <a:t>}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applicationSecurityGroups</a:t>
            </a:r>
            <a:r>
              <a:rPr lang="en-US" sz="1000" dirty="0">
                <a:solidFill>
                  <a:srgbClr val="000000"/>
                </a:solidFill>
              </a:rPr>
              <a:t>}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serviceEndpointPolicies</a:t>
            </a:r>
            <a:r>
              <a:rPr lang="en-US" sz="1000" dirty="0">
                <a:solidFill>
                  <a:srgbClr val="000000"/>
                </a:solidFill>
              </a:rPr>
              <a:t>}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networkIntentPolicies</a:t>
            </a:r>
            <a:r>
              <a:rPr lang="en-US" sz="1000" dirty="0">
                <a:solidFill>
                  <a:srgbClr val="000000"/>
                </a:solidFill>
              </a:rPr>
              <a:t>}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routeTables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publicIPPrefixes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ddosCustomPolicies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networkWatchers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networkWatchers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connectionMonitors</a:t>
            </a:r>
            <a:r>
              <a:rPr lang="en-US" sz="1000" dirty="0">
                <a:solidFill>
                  <a:srgbClr val="000000"/>
                </a:solidFill>
              </a:rPr>
              <a:t>}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networkWatchers</a:t>
            </a:r>
            <a:r>
              <a:rPr lang="en-US" sz="1000" dirty="0">
                <a:solidFill>
                  <a:srgbClr val="000000"/>
                </a:solidFill>
              </a:rPr>
              <a:t>/lenses}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networkWatchers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pingMeshes</a:t>
            </a:r>
            <a:r>
              <a:rPr lang="en-US" sz="1000" dirty="0">
                <a:solidFill>
                  <a:srgbClr val="000000"/>
                </a:solidFill>
              </a:rPr>
              <a:t>}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virtualNetworkGateways</a:t>
            </a:r>
            <a:r>
              <a:rPr lang="en-US" sz="1000" dirty="0">
                <a:solidFill>
                  <a:srgbClr val="000000"/>
                </a:solidFill>
              </a:rPr>
              <a:t>}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localNetworkGateways</a:t>
            </a:r>
            <a:r>
              <a:rPr lang="en-US" sz="1000" dirty="0">
                <a:solidFill>
                  <a:srgbClr val="000000"/>
                </a:solidFill>
              </a:rPr>
              <a:t>}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/connections}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applicationGateways</a:t>
            </a:r>
            <a:r>
              <a:rPr lang="en-US" sz="1000" dirty="0">
                <a:solidFill>
                  <a:srgbClr val="000000"/>
                </a:solidFill>
              </a:rPr>
              <a:t>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applicationGatewayWebApplicationFirewallPolicies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operationResults</a:t>
            </a:r>
            <a:r>
              <a:rPr lang="en-US" sz="1000" dirty="0">
                <a:solidFill>
                  <a:srgbClr val="000000"/>
                </a:solidFill>
              </a:rPr>
              <a:t>}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CheckDnsNameAvailability</a:t>
            </a:r>
            <a:r>
              <a:rPr lang="en-US" sz="1000" dirty="0">
                <a:solidFill>
                  <a:srgbClr val="000000"/>
                </a:solidFill>
              </a:rPr>
              <a:t>}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/usages}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virtualNetworkAvailableEndpointServices</a:t>
            </a:r>
            <a:r>
              <a:rPr lang="en-US" sz="1000" dirty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availableDelegations</a:t>
            </a:r>
            <a:r>
              <a:rPr lang="en-US" sz="1000" dirty="0">
                <a:solidFill>
                  <a:srgbClr val="000000"/>
                </a:solidFill>
              </a:rPr>
              <a:t>}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serviceTags</a:t>
            </a:r>
            <a:r>
              <a:rPr lang="en-US" sz="1000" dirty="0">
                <a:solidFill>
                  <a:srgbClr val="000000"/>
                </a:solidFill>
              </a:rPr>
              <a:t>}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availablePrivateEndpointTypes</a:t>
            </a:r>
            <a:r>
              <a:rPr lang="en-US" sz="1000" dirty="0">
                <a:solidFill>
                  <a:srgbClr val="000000"/>
                </a:solidFill>
              </a:rPr>
              <a:t>}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checkPrivateLinkServiceVisibility</a:t>
            </a:r>
            <a:r>
              <a:rPr lang="en-US" sz="1000" dirty="0">
                <a:solidFill>
                  <a:srgbClr val="000000"/>
                </a:solidFill>
              </a:rPr>
              <a:t>}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autoApprovedPrivateLinkServices</a:t>
            </a:r>
            <a:r>
              <a:rPr lang="en-US" sz="1000" dirty="0">
                <a:solidFill>
                  <a:srgbClr val="000000"/>
                </a:solidFill>
              </a:rPr>
              <a:t>}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supportedVirtualMachineSizes</a:t>
            </a:r>
            <a:r>
              <a:rPr lang="en-US" sz="1000" dirty="0">
                <a:solidFill>
                  <a:srgbClr val="000000"/>
                </a:solidFill>
              </a:rPr>
              <a:t>}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checkAcceleratedNetworkingSupport</a:t>
            </a:r>
            <a:r>
              <a:rPr lang="en-US" sz="1000" dirty="0">
                <a:solidFill>
                  <a:srgbClr val="000000"/>
                </a:solidFill>
              </a:rPr>
              <a:t>}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validateResourceOwnership</a:t>
            </a:r>
            <a:r>
              <a:rPr lang="en-US" sz="1000" dirty="0">
                <a:solidFill>
                  <a:srgbClr val="000000"/>
                </a:solidFill>
              </a:rPr>
              <a:t>}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setResourceOwnership</a:t>
            </a:r>
            <a:r>
              <a:rPr lang="en-US" sz="1000" dirty="0">
                <a:solidFill>
                  <a:srgbClr val="000000"/>
                </a:solidFill>
              </a:rPr>
              <a:t>}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effectiveResourceOwnership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dnsOperationResults</a:t>
            </a:r>
            <a:r>
              <a:rPr lang="en-US" sz="1000" dirty="0">
                <a:solidFill>
                  <a:srgbClr val="000000"/>
                </a:solidFill>
              </a:rPr>
              <a:t>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dnsOperationStatuses</a:t>
            </a:r>
            <a:r>
              <a:rPr lang="en-US" sz="1000" dirty="0">
                <a:solidFill>
                  <a:srgbClr val="000000"/>
                </a:solidFill>
              </a:rPr>
              <a:t>}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getDnsResourceReference</a:t>
            </a:r>
            <a:r>
              <a:rPr lang="en-US" sz="1000" dirty="0">
                <a:solidFill>
                  <a:srgbClr val="000000"/>
                </a:solidFill>
              </a:rPr>
              <a:t>}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internalNotify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/A} 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/AAAA}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/CNAME}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/PTR}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/MX}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/TXT}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/SRV}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/SOA}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/NS}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/CAA}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recordsets</a:t>
            </a:r>
            <a:r>
              <a:rPr lang="en-US" sz="1000" dirty="0">
                <a:solidFill>
                  <a:srgbClr val="000000"/>
                </a:solidFill>
              </a:rPr>
              <a:t>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dnszones</a:t>
            </a:r>
            <a:r>
              <a:rPr lang="en-US" sz="1000" dirty="0">
                <a:solidFill>
                  <a:srgbClr val="000000"/>
                </a:solidFill>
              </a:rPr>
              <a:t>/all}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virtualNetworkLinks</a:t>
            </a:r>
            <a:r>
              <a:rPr lang="en-US" sz="1000" dirty="0">
                <a:solidFill>
                  <a:srgbClr val="000000"/>
                </a:solidFill>
              </a:rPr>
              <a:t>}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privateDnsOperationResults</a:t>
            </a:r>
            <a:r>
              <a:rPr lang="en-US" sz="1000" dirty="0">
                <a:solidFill>
                  <a:srgbClr val="000000"/>
                </a:solidFill>
              </a:rPr>
              <a:t>}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privateDnsOperationStatuses</a:t>
            </a:r>
            <a:r>
              <a:rPr lang="en-US" sz="1000" dirty="0">
                <a:solidFill>
                  <a:srgbClr val="000000"/>
                </a:solidFill>
              </a:rPr>
              <a:t>}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/A}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/AAAA}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/CNAME}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/PTR}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/MX}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/TXT}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/SRV}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/SOA}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privateDnsZones</a:t>
            </a:r>
            <a:r>
              <a:rPr lang="en-US" sz="1000" dirty="0">
                <a:solidFill>
                  <a:srgbClr val="000000"/>
                </a:solidFill>
              </a:rPr>
              <a:t>/all}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trafficmanagerprofiles</a:t>
            </a:r>
            <a:r>
              <a:rPr lang="en-US" sz="1000" dirty="0">
                <a:solidFill>
                  <a:srgbClr val="000000"/>
                </a:solidFill>
              </a:rPr>
              <a:t>}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trafficmanagerprofiles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heatMaps</a:t>
            </a:r>
            <a:r>
              <a:rPr lang="en-US" sz="1000" dirty="0">
                <a:solidFill>
                  <a:srgbClr val="000000"/>
                </a:solidFill>
              </a:rPr>
              <a:t>}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checkTrafficManagerNameAvailability</a:t>
            </a:r>
            <a:r>
              <a:rPr lang="en-US" sz="1000" dirty="0">
                <a:solidFill>
                  <a:srgbClr val="000000"/>
                </a:solidFill>
              </a:rPr>
              <a:t>}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trafficManagerUserMetricsKeys</a:t>
            </a:r>
            <a:r>
              <a:rPr lang="en-US" sz="1000" dirty="0">
                <a:solidFill>
                  <a:srgbClr val="000000"/>
                </a:solidFill>
              </a:rPr>
              <a:t>}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trafficManagerGeographicHierarchies</a:t>
            </a:r>
            <a:r>
              <a:rPr lang="en-US" sz="1000" dirty="0">
                <a:solidFill>
                  <a:srgbClr val="000000"/>
                </a:solidFill>
              </a:rPr>
              <a:t>}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expressRouteCircuits</a:t>
            </a:r>
            <a:r>
              <a:rPr lang="en-US" sz="1000" dirty="0">
                <a:solidFill>
                  <a:srgbClr val="000000"/>
                </a:solidFill>
              </a:rPr>
              <a:t>}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expressRouteServiceProviders</a:t>
            </a:r>
            <a:r>
              <a:rPr lang="en-US" sz="1000" dirty="0">
                <a:solidFill>
                  <a:srgbClr val="000000"/>
                </a:solidFill>
              </a:rPr>
              <a:t>}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applicationGatewayAvailableWafRuleSets</a:t>
            </a:r>
            <a:r>
              <a:rPr lang="en-US" sz="1000" dirty="0">
                <a:solidFill>
                  <a:srgbClr val="000000"/>
                </a:solidFill>
              </a:rPr>
              <a:t>}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applicationGatewayAvailableSslOptions</a:t>
            </a:r>
            <a:r>
              <a:rPr lang="en-US" sz="1000" dirty="0">
                <a:solidFill>
                  <a:srgbClr val="000000"/>
                </a:solidFill>
              </a:rPr>
              <a:t>}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applicationGatewayAvailableServerVariables</a:t>
            </a:r>
            <a:r>
              <a:rPr lang="en-US" sz="1000" dirty="0">
                <a:solidFill>
                  <a:srgbClr val="000000"/>
                </a:solidFill>
              </a:rPr>
              <a:t>}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applicationGatewayAvailableRequestHeaders</a:t>
            </a:r>
            <a:r>
              <a:rPr lang="en-US" sz="1000" dirty="0">
                <a:solidFill>
                  <a:srgbClr val="000000"/>
                </a:solidFill>
              </a:rPr>
              <a:t>}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applicationGatewayAvailableResponseHeaders</a:t>
            </a:r>
            <a:r>
              <a:rPr lang="en-US" sz="1000" dirty="0">
                <a:solidFill>
                  <a:srgbClr val="000000"/>
                </a:solidFill>
              </a:rPr>
              <a:t>}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routeFilters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bgpServiceCommunities</a:t>
            </a:r>
            <a:r>
              <a:rPr lang="en-US" sz="1000" dirty="0">
                <a:solidFill>
                  <a:srgbClr val="000000"/>
                </a:solidFill>
              </a:rPr>
              <a:t>}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virtualWans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vpnSites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virtualHubs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vpnGateways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secureGateways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nfvOperations</a:t>
            </a:r>
            <a:r>
              <a:rPr lang="en-US" sz="1000" dirty="0">
                <a:solidFill>
                  <a:srgbClr val="000000"/>
                </a:solidFill>
              </a:rPr>
              <a:t>}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nfvOperationResults</a:t>
            </a:r>
            <a:r>
              <a:rPr lang="en-US" sz="1000" dirty="0">
                <a:solidFill>
                  <a:srgbClr val="000000"/>
                </a:solidFill>
              </a:rPr>
              <a:t>}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azureFirewalls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azureFirewallFqdnTags</a:t>
            </a:r>
            <a:r>
              <a:rPr lang="en-US" sz="1000" dirty="0">
                <a:solidFill>
                  <a:srgbClr val="000000"/>
                </a:solidFill>
              </a:rPr>
              <a:t>}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virtualNetworkTaps</a:t>
            </a:r>
            <a:r>
              <a:rPr lang="en-US" sz="1000" dirty="0">
                <a:solidFill>
                  <a:srgbClr val="000000"/>
                </a:solidFill>
              </a:rPr>
              <a:t>}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privateLinkServices</a:t>
            </a:r>
            <a:r>
              <a:rPr lang="en-US" sz="1000" dirty="0">
                <a:solidFill>
                  <a:srgbClr val="000000"/>
                </a:solidFill>
              </a:rPr>
              <a:t>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ddosProtectionPlans</a:t>
            </a:r>
            <a:r>
              <a:rPr lang="en-US" sz="1000" dirty="0">
                <a:solidFill>
                  <a:srgbClr val="000000"/>
                </a:solidFill>
              </a:rPr>
              <a:t>}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networkProfiles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frontdoorOperationResults</a:t>
            </a:r>
            <a:r>
              <a:rPr lang="en-US" sz="1000" dirty="0">
                <a:solidFill>
                  <a:srgbClr val="000000"/>
                </a:solidFill>
              </a:rPr>
              <a:t>}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checkFrontdoorNameAvailability</a:t>
            </a:r>
            <a:r>
              <a:rPr lang="en-US" sz="1000" dirty="0">
                <a:solidFill>
                  <a:srgbClr val="000000"/>
                </a:solidFill>
              </a:rPr>
              <a:t>}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frontdoors</a:t>
            </a:r>
            <a:r>
              <a:rPr lang="en-US" sz="1000" dirty="0">
                <a:solidFill>
                  <a:srgbClr val="000000"/>
                </a:solidFill>
              </a:rPr>
              <a:t>}                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frontdoorWebApplicationFirewallPolicies</a:t>
            </a:r>
            <a:r>
              <a:rPr lang="en-US" sz="1000" dirty="0">
                <a:solidFill>
                  <a:srgbClr val="000000"/>
                </a:solidFill>
              </a:rPr>
              <a:t>}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frontdoorWebApplicationFirewallManagedRuleSets</a:t>
            </a:r>
            <a:r>
              <a:rPr lang="en-US" sz="1000" dirty="0">
                <a:solidFill>
                  <a:srgbClr val="000000"/>
                </a:solidFill>
              </a:rPr>
              <a:t>}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webApplicationFirewallPolicies</a:t>
            </a:r>
            <a:r>
              <a:rPr lang="en-US" sz="1000" dirty="0">
                <a:solidFill>
                  <a:srgbClr val="000000"/>
                </a:solidFill>
              </a:rPr>
              <a:t>}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bareMetalTenants</a:t>
            </a:r>
            <a:r>
              <a:rPr lang="en-US" sz="1000" dirty="0">
                <a:solidFill>
                  <a:srgbClr val="000000"/>
                </a:solidFill>
              </a:rPr>
              <a:t>}                       </a:t>
            </a:r>
          </a:p>
          <a:p>
            <a:pPr lvl="0"/>
            <a:r>
              <a:rPr lang="en-US" sz="1000" dirty="0">
                <a:solidFill>
                  <a:srgbClr val="000000"/>
                </a:solidFill>
              </a:rPr>
              <a:t>{</a:t>
            </a:r>
            <a:r>
              <a:rPr lang="en-US" sz="1000" dirty="0" err="1">
                <a:solidFill>
                  <a:srgbClr val="000000"/>
                </a:solidFill>
              </a:rPr>
              <a:t>Microsoft.Network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bastionHosts</a:t>
            </a:r>
            <a:r>
              <a:rPr lang="en-US" sz="1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FAF1A-2F30-4020-9EC1-0CF2AC5A7C1C}"/>
              </a:ext>
            </a:extLst>
          </p:cNvPr>
          <p:cNvSpPr/>
          <p:nvPr/>
        </p:nvSpPr>
        <p:spPr bwMode="auto">
          <a:xfrm>
            <a:off x="3900023" y="-30365"/>
            <a:ext cx="7104675" cy="7540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ARM Template Schema: Resources</a:t>
            </a:r>
          </a:p>
        </p:txBody>
      </p:sp>
    </p:spTree>
    <p:extLst>
      <p:ext uri="{BB962C8B-B14F-4D97-AF65-F5344CB8AC3E}">
        <p14:creationId xmlns:p14="http://schemas.microsoft.com/office/powerpoint/2010/main" val="35315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498598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pPr>
              <a:spcAft>
                <a:spcPts val="0"/>
              </a:spcAft>
            </a:pPr>
            <a:r>
              <a:rPr lang="en-US" dirty="0"/>
              <a:t>    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"parameters": {},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"variables": {},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</a:t>
            </a:r>
            <a:r>
              <a:rPr lang="en-US" dirty="0">
                <a:solidFill>
                  <a:schemeClr val="tx1"/>
                </a:solidFill>
              </a:rPr>
              <a:t>"resources": [</a:t>
            </a:r>
            <a:endParaRPr lang="en-US" b="0" dirty="0"/>
          </a:p>
          <a:p>
            <a:pPr>
              <a:spcAft>
                <a:spcPts val="0"/>
              </a:spcAft>
            </a:pPr>
            <a:r>
              <a:rPr lang="en-US" sz="1400" b="0" dirty="0"/>
              <a:t>       {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    "name": “ddssttrrww",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    "type": "Microsoft.Storage/storageAccounts",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    "apiVersion": "2015-06-15",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    "location": "[resourceGroup()</a:t>
            </a:r>
            <a:r>
              <a:rPr lang="en-US" sz="1400" b="0" i="1" dirty="0"/>
              <a:t>.</a:t>
            </a:r>
            <a:r>
              <a:rPr lang="en-US" sz="1400" b="0" dirty="0"/>
              <a:t>location]",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    "properties": {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        "accountType": “RA_GRS"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    }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        }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],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94CBE1-A7FB-4C16-BF6D-2BBEBE31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30" y="2380870"/>
            <a:ext cx="8545996" cy="3081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2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Resource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3929281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"parameters":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"variables": {},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</a:t>
            </a:r>
            <a:r>
              <a:rPr lang="en-US" dirty="0">
                <a:solidFill>
                  <a:schemeClr val="tx1"/>
                </a:solidFill>
              </a:rPr>
              <a:t> "resources": [],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"outputs": {}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E76320-4624-43E3-8282-2D75477F8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57208"/>
              </p:ext>
            </p:extLst>
          </p:nvPr>
        </p:nvGraphicFramePr>
        <p:xfrm>
          <a:off x="4805918" y="1222745"/>
          <a:ext cx="4827182" cy="52231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13591">
                  <a:extLst>
                    <a:ext uri="{9D8B030D-6E8A-4147-A177-3AD203B41FA5}">
                      <a16:colId xmlns:a16="http://schemas.microsoft.com/office/drawing/2014/main" val="3966144306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2943849079"/>
                    </a:ext>
                  </a:extLst>
                </a:gridCol>
              </a:tblGrid>
              <a:tr h="233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</a:rPr>
                        <a:t>Element name</a:t>
                      </a:r>
                    </a:p>
                  </a:txBody>
                  <a:tcPr marL="4997" marR="4997" marT="3748" marB="3748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4997" marR="4997" marT="3748" marB="3748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3731"/>
                  </a:ext>
                </a:extLst>
              </a:tr>
              <a:tr h="377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condition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22022"/>
                  </a:ext>
                </a:extLst>
              </a:tr>
              <a:tr h="3563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apiVersion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20023"/>
                  </a:ext>
                </a:extLst>
              </a:tr>
              <a:tr h="5491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759439"/>
                  </a:ext>
                </a:extLst>
              </a:tr>
              <a:tr h="3132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92905"/>
                  </a:ext>
                </a:extLst>
              </a:tr>
              <a:tr h="3757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location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Varies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92938"/>
                  </a:ext>
                </a:extLst>
              </a:tr>
              <a:tr h="4004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tags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52565"/>
                  </a:ext>
                </a:extLst>
              </a:tr>
              <a:tr h="3801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comments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886916"/>
                  </a:ext>
                </a:extLst>
              </a:tr>
              <a:tr h="4168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copy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7873"/>
                  </a:ext>
                </a:extLst>
              </a:tr>
              <a:tr h="3328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dependsOn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55153"/>
                  </a:ext>
                </a:extLst>
              </a:tr>
              <a:tr h="3470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properties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61401"/>
                  </a:ext>
                </a:extLst>
              </a:tr>
              <a:tr h="2050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sku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88354"/>
                  </a:ext>
                </a:extLst>
              </a:tr>
              <a:tr h="2050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kind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77777"/>
                  </a:ext>
                </a:extLst>
              </a:tr>
              <a:tr h="2868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plan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0466"/>
                  </a:ext>
                </a:extLst>
              </a:tr>
              <a:tr h="4432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resources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4997" marR="4997" marT="3748" marB="37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9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3929281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"parameters": {},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    "variables": {}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"resources": [],</a:t>
            </a:r>
          </a:p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</a:t>
            </a:r>
            <a:r>
              <a:rPr lang="en-US" dirty="0">
                <a:solidFill>
                  <a:schemeClr val="tx1"/>
                </a:solidFill>
              </a:rPr>
              <a:t>"outputs": {}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40B79-EA06-421F-A14D-ADECE2A84E42}"/>
              </a:ext>
            </a:extLst>
          </p:cNvPr>
          <p:cNvSpPr txBox="1"/>
          <p:nvPr/>
        </p:nvSpPr>
        <p:spPr>
          <a:xfrm>
            <a:off x="4931380" y="2359065"/>
            <a:ext cx="5130800" cy="33732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Used to exchange data between resources in a template</a:t>
            </a: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Example 1: create a public IP and pass that resource ID to 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public load balancer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Example 2: Create a naming template and pass resource names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to deployment template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6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Schema: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483209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"$schema": "https://schema.management.azure.com/schemas/2015-01-01/deploymentTemplate.json#",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"contentVersion": "1.0.0.0",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"parameters": {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"utcShortValue": { </a:t>
            </a:r>
          </a:p>
          <a:p>
            <a:pPr>
              <a:spcAft>
                <a:spcPts val="0"/>
              </a:spcAft>
            </a:pPr>
            <a:r>
              <a:rPr lang="en-US" sz="1400" b="0" dirty="0">
                <a:solidFill>
                  <a:schemeClr val="tx1"/>
                </a:solidFill>
              </a:rPr>
              <a:t>		"type": "string",</a:t>
            </a:r>
          </a:p>
          <a:p>
            <a:pPr>
              <a:spcAft>
                <a:spcPts val="0"/>
              </a:spcAft>
            </a:pPr>
            <a:r>
              <a:rPr lang="en-US" sz="1400" b="0" dirty="0">
                <a:solidFill>
                  <a:schemeClr val="tx1"/>
                </a:solidFill>
              </a:rPr>
              <a:t>		"defaultValue": "[utcNow('d')]" </a:t>
            </a:r>
          </a:p>
          <a:p>
            <a:pPr>
              <a:spcAft>
                <a:spcPts val="0"/>
              </a:spcAft>
            </a:pPr>
            <a:r>
              <a:rPr lang="en-US" sz="1400" b="0" dirty="0">
                <a:solidFill>
                  <a:schemeClr val="tx1"/>
                </a:solidFill>
              </a:rPr>
              <a:t>	}</a:t>
            </a:r>
            <a:endParaRPr lang="en-US" sz="1600" b="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    "variables": {},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"resources": [],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    </a:t>
            </a:r>
            <a:r>
              <a:rPr lang="en-US" dirty="0">
                <a:solidFill>
                  <a:schemeClr val="tx1"/>
                </a:solidFill>
              </a:rPr>
              <a:t>"outputs": {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"utcShortOutput": { 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"type": "string",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	"value": "[parameters('utcShortValue')]" </a:t>
            </a:r>
          </a:p>
          <a:p>
            <a:pPr>
              <a:spcAft>
                <a:spcPts val="0"/>
              </a:spcAft>
            </a:pPr>
            <a:r>
              <a:rPr lang="en-US" sz="1400" b="0" dirty="0"/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B1DF93-BFA6-45C9-9B81-B28C35737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67" y="2027001"/>
            <a:ext cx="8781090" cy="3434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D59C2-2179-483F-B59A-53B9BF9F1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250493"/>
            <a:ext cx="9924508" cy="5078313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ARM Foundation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Understanding ARM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JSON High Level Overview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Declarative vs Imperative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Idempotence and Deployment Modes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Sections of an ARM Template (Schema)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Parameters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Variables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Resources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Outputs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ARM Template Authoring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Template Reference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Template API Reference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GitHub Quickstart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Portal Export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Template from Scratch</a:t>
            </a:r>
          </a:p>
          <a:p>
            <a:pPr marL="12001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Pros/Cons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A5BC-0FB7-4638-B66E-705575DA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3183429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61A-051E-4A8F-9404-C25BFB86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Authoring</a:t>
            </a:r>
          </a:p>
        </p:txBody>
      </p:sp>
    </p:spTree>
    <p:extLst>
      <p:ext uri="{BB962C8B-B14F-4D97-AF65-F5344CB8AC3E}">
        <p14:creationId xmlns:p14="http://schemas.microsoft.com/office/powerpoint/2010/main" val="2180092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331443"/>
            <a:ext cx="11567160" cy="276999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https://docs.microsoft.com/en-us/azure/azure-resource-manager/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4D415D-64E4-44BA-8215-29A173EE1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778056"/>
            <a:ext cx="7180514" cy="4334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11AAD-B8C7-422B-9243-34D085DAA012}"/>
              </a:ext>
            </a:extLst>
          </p:cNvPr>
          <p:cNvSpPr txBox="1"/>
          <p:nvPr/>
        </p:nvSpPr>
        <p:spPr>
          <a:xfrm>
            <a:off x="7804296" y="2471591"/>
            <a:ext cx="4118581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Best practice guides</a:t>
            </a: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to and getting started step-by-step</a:t>
            </a: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noProof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Simple and complex templates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ARM Template functions with examples</a:t>
            </a: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Constantly updated with current information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API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331443"/>
            <a:ext cx="11567160" cy="276999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https://docs.microsoft.com/en-us/azure/templates/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11AAD-B8C7-422B-9243-34D085DAA012}"/>
              </a:ext>
            </a:extLst>
          </p:cNvPr>
          <p:cNvSpPr txBox="1"/>
          <p:nvPr/>
        </p:nvSpPr>
        <p:spPr>
          <a:xfrm>
            <a:off x="7804296" y="2471591"/>
            <a:ext cx="4118581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Full list of available resource API’s</a:t>
            </a: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Types of resources per-provider with current and historical API’s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noProof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Break down of required and optional elements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Copy/paste code</a:t>
            </a: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Push button deployments into Azure Portal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EDDE2C-308C-449F-9A51-5A2F8916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5" y="1899852"/>
            <a:ext cx="6500295" cy="442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GitHub Quickstart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331443"/>
            <a:ext cx="11567160" cy="276999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https://github.com/Azure/azure-quickstart-templates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11AAD-B8C7-422B-9243-34D085DAA012}"/>
              </a:ext>
            </a:extLst>
          </p:cNvPr>
          <p:cNvSpPr txBox="1"/>
          <p:nvPr/>
        </p:nvSpPr>
        <p:spPr>
          <a:xfrm>
            <a:off x="7804296" y="2471591"/>
            <a:ext cx="4118581" cy="22713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Available to deploy from GitHub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noProof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Also available to deploy from the Azure Portal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Hundreds of pre-built example templates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Great starting point for common deployment scenarios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67CAE-1C1B-4304-AF87-B4B925F3C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958810"/>
            <a:ext cx="5869380" cy="2575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E1EF7D-88F6-4B78-A6AC-D10B43A9D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09" y="2173879"/>
            <a:ext cx="3315893" cy="3865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9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Portal Export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11AAD-B8C7-422B-9243-34D085DAA012}"/>
              </a:ext>
            </a:extLst>
          </p:cNvPr>
          <p:cNvSpPr txBox="1"/>
          <p:nvPr/>
        </p:nvSpPr>
        <p:spPr>
          <a:xfrm>
            <a:off x="8093710" y="1888340"/>
            <a:ext cx="426132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View all deployments to a Resource Group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noProof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Drill in for detail about the deployment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Export, edit, or re-deploy the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A81968-3125-4D73-9566-4CD31ABC6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4" y="1144931"/>
            <a:ext cx="7186710" cy="343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0D9350-1EAB-4DA6-92DE-91DB5650D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5" y="2019807"/>
            <a:ext cx="6953693" cy="3829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8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From Scratch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11AAD-B8C7-422B-9243-34D085DAA012}"/>
              </a:ext>
            </a:extLst>
          </p:cNvPr>
          <p:cNvSpPr txBox="1"/>
          <p:nvPr/>
        </p:nvSpPr>
        <p:spPr>
          <a:xfrm>
            <a:off x="8093710" y="1888340"/>
            <a:ext cx="4261323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Build advanced templates for entire environments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noProof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Standardize names, tags, locations, etc.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Leverage VS Code + Extensions + Snippets to ease creation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Can start with GitHub or exported templates as building blocks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Link template creation to Agile processes and DevOps workflows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228151-43EA-4EA1-BFAA-001E24F12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7" y="1256355"/>
            <a:ext cx="7485779" cy="4006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5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Authoring Pros/Cons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D888A4-5454-43CD-8551-F29755A4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1165"/>
              </p:ext>
            </p:extLst>
          </p:nvPr>
        </p:nvGraphicFramePr>
        <p:xfrm>
          <a:off x="434975" y="1272222"/>
          <a:ext cx="11377797" cy="492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599">
                  <a:extLst>
                    <a:ext uri="{9D8B030D-6E8A-4147-A177-3AD203B41FA5}">
                      <a16:colId xmlns:a16="http://schemas.microsoft.com/office/drawing/2014/main" val="3461891300"/>
                    </a:ext>
                  </a:extLst>
                </a:gridCol>
                <a:gridCol w="3792599">
                  <a:extLst>
                    <a:ext uri="{9D8B030D-6E8A-4147-A177-3AD203B41FA5}">
                      <a16:colId xmlns:a16="http://schemas.microsoft.com/office/drawing/2014/main" val="2084558486"/>
                    </a:ext>
                  </a:extLst>
                </a:gridCol>
                <a:gridCol w="3792599">
                  <a:extLst>
                    <a:ext uri="{9D8B030D-6E8A-4147-A177-3AD203B41FA5}">
                      <a16:colId xmlns:a16="http://schemas.microsoft.com/office/drawing/2014/main" val="2533568010"/>
                    </a:ext>
                  </a:extLst>
                </a:gridCol>
              </a:tblGrid>
              <a:tr h="524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Quickstart Pros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Portal Export Pros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New Template Pros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88534"/>
                  </a:ext>
                </a:extLst>
              </a:tr>
              <a:tr h="638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Easy to 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Identical to what you requested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Identical to what you requested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814847"/>
                  </a:ext>
                </a:extLst>
              </a:tr>
              <a:tr h="638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Options for almost all Azure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Familiar for GUI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Templates will be lightweight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327369"/>
                  </a:ext>
                </a:extLst>
              </a:tr>
              <a:tr h="673988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Good starting point for understanding ARM templates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Good starting point for understanding ARM templates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build advanced environments (many different resources in a single or group of templates)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890852"/>
                  </a:ext>
                </a:extLst>
              </a:tr>
              <a:tr h="49625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GitHub Quickstart Cons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Portal Export Cons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New Template Cons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69697"/>
                  </a:ext>
                </a:extLst>
              </a:tr>
              <a:tr h="6739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 lightweight and may need more properties added for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Lots of clean up to do in the template to make it readable and remove unnecessary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Harder for new users to get started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8006"/>
                  </a:ext>
                </a:extLst>
              </a:tr>
              <a:tr h="638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or may not use current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Results in very large templates (no support for copy loops)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 development like (make a change, try it, fail, change and try again until it works)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725753"/>
                  </a:ext>
                </a:extLst>
              </a:tr>
              <a:tr h="638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Need heavy modification for entire environment deployments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Template output can be confusing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05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3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61A-051E-4A8F-9404-C25BFB86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Foundation</a:t>
            </a:r>
          </a:p>
        </p:txBody>
      </p:sp>
    </p:spTree>
    <p:extLst>
      <p:ext uri="{BB962C8B-B14F-4D97-AF65-F5344CB8AC3E}">
        <p14:creationId xmlns:p14="http://schemas.microsoft.com/office/powerpoint/2010/main" val="30110309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6376325" y="1857108"/>
            <a:ext cx="52132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Azure Resource Manager (ARM) is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the deployment and management service for Azure.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aseline="0" dirty="0">
              <a:solidFill>
                <a:srgbClr val="000000"/>
              </a:solidFill>
              <a:latin typeface="Segoe UI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All requests are handled by the same API providing consistent results regardless of the tools used to deploy</a:t>
            </a: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ARM Terminology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Resource (manageable item in Azure)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Resource Group (container holding resources)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Resource Manager Template (JSON file defining one or more resources to deploy)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Declarative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Syntax (define intention without sequencing commands to create)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3A2E7-5CCB-416B-8F6B-D0784DB56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7" y="1246255"/>
            <a:ext cx="6087253" cy="3203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1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High Level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9722928" cy="4534575"/>
          </a:xfrm>
        </p:spPr>
        <p:txBody>
          <a:bodyPr/>
          <a:lstStyle/>
          <a:p>
            <a:r>
              <a:rPr lang="en-US" dirty="0"/>
              <a:t>JSON = Java Script Object Notation</a:t>
            </a:r>
          </a:p>
          <a:p>
            <a:r>
              <a:rPr lang="en-US" dirty="0"/>
              <a:t>JSON was built to store and exchange information as text and is written as key/value pairs</a:t>
            </a:r>
          </a:p>
          <a:p>
            <a:r>
              <a:rPr lang="en-US" dirty="0"/>
              <a:t>JSON syntax is derived from JavaScript object notation syntax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Key name (in double quotes), followed by a colon,</a:t>
            </a:r>
            <a:r>
              <a:rPr lang="en-US" dirty="0">
                <a:sym typeface="Wingdings" panose="05000000000000000000" pitchFamily="2" charset="2"/>
              </a:rPr>
              <a:t> followed by a value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Curly braces hold objects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Data is separated by commas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Square brackets hold arrays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have arrays of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94370-A561-4D52-939E-7B52DB47FE3E}"/>
              </a:ext>
            </a:extLst>
          </p:cNvPr>
          <p:cNvSpPr txBox="1"/>
          <p:nvPr/>
        </p:nvSpPr>
        <p:spPr>
          <a:xfrm>
            <a:off x="6228826" y="3909039"/>
            <a:ext cx="5608433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“cities”: [ “Indianapolis”, “Boston” ]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C2272-67A3-4B35-B36B-60481F6B0A43}"/>
              </a:ext>
            </a:extLst>
          </p:cNvPr>
          <p:cNvSpPr txBox="1"/>
          <p:nvPr/>
        </p:nvSpPr>
        <p:spPr>
          <a:xfrm>
            <a:off x="6228826" y="2776455"/>
            <a:ext cx="3678382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firstName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”: “Erick”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A054-3905-4D86-BC5B-BE5993F2663B}"/>
              </a:ext>
            </a:extLst>
          </p:cNvPr>
          <p:cNvSpPr txBox="1"/>
          <p:nvPr/>
        </p:nvSpPr>
        <p:spPr>
          <a:xfrm>
            <a:off x="6218237" y="3126661"/>
            <a:ext cx="577807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fullName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”: { “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firstName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”: “Erick”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4EE19-C62E-4DB9-ADCB-AC467666909E}"/>
              </a:ext>
            </a:extLst>
          </p:cNvPr>
          <p:cNvSpPr txBox="1"/>
          <p:nvPr/>
        </p:nvSpPr>
        <p:spPr>
          <a:xfrm>
            <a:off x="6216650" y="3517850"/>
            <a:ext cx="6128946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fullName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”: { “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firstName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”: “Erick”, “</a:t>
            </a:r>
            <a:r>
              <a:rPr lang="en-US" sz="12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lastName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”: “Moore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C5094-7AFC-495C-ADE4-21D483BA9E7C}"/>
              </a:ext>
            </a:extLst>
          </p:cNvPr>
          <p:cNvSpPr txBox="1"/>
          <p:nvPr/>
        </p:nvSpPr>
        <p:spPr>
          <a:xfrm>
            <a:off x="6241002" y="4251121"/>
            <a:ext cx="5608433" cy="214212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“cities”: [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{ 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   “name”: “Indianapolis”, 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   “location“: “Midwest” 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},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{ 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   “name”: “Boston”, 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   “location“: “East Coast” 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}</a:t>
            </a:r>
          </a:p>
          <a:p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2BF6D7-A3B3-43DC-AA0E-8BFDD05879EA}"/>
              </a:ext>
            </a:extLst>
          </p:cNvPr>
          <p:cNvSpPr/>
          <p:nvPr/>
        </p:nvSpPr>
        <p:spPr>
          <a:xfrm>
            <a:off x="1669453" y="1440846"/>
            <a:ext cx="2844946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/>
              <a:t>Imperative Code (HOW)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16A2-83B8-4ADC-9DC8-62481D43948C}"/>
              </a:ext>
            </a:extLst>
          </p:cNvPr>
          <p:cNvSpPr/>
          <p:nvPr/>
        </p:nvSpPr>
        <p:spPr>
          <a:xfrm>
            <a:off x="7011640" y="1440846"/>
            <a:ext cx="2995244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Declarative Code (WHAT)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171CC-D81B-4964-8108-0A03111168C0}"/>
              </a:ext>
            </a:extLst>
          </p:cNvPr>
          <p:cNvSpPr/>
          <p:nvPr/>
        </p:nvSpPr>
        <p:spPr>
          <a:xfrm>
            <a:off x="792545" y="1952154"/>
            <a:ext cx="463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Defines specific commands required to reach a desired state, and the order and understanding of each command is critical.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FFAAA-C55D-41BD-8119-96F437B9F113}"/>
              </a:ext>
            </a:extLst>
          </p:cNvPr>
          <p:cNvSpPr/>
          <p:nvPr/>
        </p:nvSpPr>
        <p:spPr>
          <a:xfrm>
            <a:off x="762273" y="3158708"/>
            <a:ext cx="4662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“We need a new environment for a financial application.”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1F657-BDAC-4C04-AE29-EABBD7C4A983}"/>
              </a:ext>
            </a:extLst>
          </p:cNvPr>
          <p:cNvSpPr/>
          <p:nvPr/>
        </p:nvSpPr>
        <p:spPr>
          <a:xfrm>
            <a:off x="792545" y="4211374"/>
            <a:ext cx="463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New-</a:t>
            </a:r>
            <a:r>
              <a:rPr lang="en-US" sz="1600" dirty="0" err="1"/>
              <a:t>AzVirtualNetwork</a:t>
            </a:r>
            <a:r>
              <a:rPr lang="en-US" sz="1600" dirty="0"/>
              <a:t> $</a:t>
            </a:r>
            <a:r>
              <a:rPr lang="en-US" sz="1600" dirty="0" err="1"/>
              <a:t>financeNetwork</a:t>
            </a:r>
            <a:endParaRPr lang="en-US" sz="1600" dirty="0"/>
          </a:p>
          <a:p>
            <a:pPr algn="ctr"/>
            <a:r>
              <a:rPr lang="en-US" sz="1600" dirty="0"/>
              <a:t>New-</a:t>
            </a:r>
            <a:r>
              <a:rPr lang="en-US" sz="1600" dirty="0" err="1"/>
              <a:t>AzAvailabilitySet</a:t>
            </a:r>
            <a:r>
              <a:rPr lang="en-US" sz="1600" dirty="0"/>
              <a:t> $</a:t>
            </a:r>
            <a:r>
              <a:rPr lang="en-US" sz="1600" dirty="0" err="1"/>
              <a:t>appAS</a:t>
            </a:r>
            <a:endParaRPr lang="en-US" sz="1600" dirty="0"/>
          </a:p>
          <a:p>
            <a:pPr algn="ctr"/>
            <a:r>
              <a:rPr lang="en-US" sz="1600" dirty="0"/>
              <a:t>New-</a:t>
            </a:r>
            <a:r>
              <a:rPr lang="en-US" sz="1600" dirty="0" err="1"/>
              <a:t>AzVM</a:t>
            </a:r>
            <a:r>
              <a:rPr lang="en-US" sz="1600" dirty="0"/>
              <a:t> $appVM01</a:t>
            </a:r>
          </a:p>
          <a:p>
            <a:pPr lvl="0" algn="ctr" defTabSz="932742">
              <a:defRPr/>
            </a:pPr>
            <a:r>
              <a:rPr lang="en-US" sz="1600" dirty="0"/>
              <a:t>New-</a:t>
            </a:r>
            <a:r>
              <a:rPr lang="en-US" sz="1600" dirty="0" err="1"/>
              <a:t>AzVM</a:t>
            </a:r>
            <a:r>
              <a:rPr lang="en-US" sz="1600" dirty="0"/>
              <a:t> $appVM02</a:t>
            </a:r>
          </a:p>
          <a:p>
            <a:pPr algn="ctr" defTabSz="932742">
              <a:defRPr/>
            </a:pPr>
            <a:r>
              <a:rPr lang="en-US" sz="1600" dirty="0"/>
              <a:t>New-</a:t>
            </a:r>
            <a:r>
              <a:rPr lang="en-US" sz="1600" dirty="0" err="1"/>
              <a:t>AzAvailabilitySet</a:t>
            </a:r>
            <a:r>
              <a:rPr lang="en-US" sz="1600" dirty="0"/>
              <a:t> $</a:t>
            </a:r>
            <a:r>
              <a:rPr lang="en-US" sz="1600" dirty="0" err="1"/>
              <a:t>sqlAS</a:t>
            </a:r>
            <a:endParaRPr lang="en-US" sz="1600" dirty="0"/>
          </a:p>
          <a:p>
            <a:pPr algn="ctr"/>
            <a:r>
              <a:rPr lang="en-US" sz="1600" dirty="0"/>
              <a:t>New-</a:t>
            </a:r>
            <a:r>
              <a:rPr lang="en-US" sz="1600" dirty="0" err="1"/>
              <a:t>AzVM</a:t>
            </a:r>
            <a:r>
              <a:rPr lang="en-US" sz="1600" dirty="0"/>
              <a:t> $sqlVM01</a:t>
            </a:r>
          </a:p>
          <a:p>
            <a:pPr lvl="0" algn="ctr" defTabSz="932742">
              <a:defRPr/>
            </a:pPr>
            <a:r>
              <a:rPr lang="en-US" sz="1600" dirty="0"/>
              <a:t>New-</a:t>
            </a:r>
            <a:r>
              <a:rPr lang="en-US" sz="1600" dirty="0" err="1"/>
              <a:t>AzVM</a:t>
            </a:r>
            <a:r>
              <a:rPr lang="en-US" sz="1600" dirty="0"/>
              <a:t> $sqlVM02</a:t>
            </a:r>
          </a:p>
          <a:p>
            <a:pPr algn="ctr"/>
            <a:r>
              <a:rPr lang="en-US" sz="1600" dirty="0"/>
              <a:t>New-</a:t>
            </a:r>
            <a:r>
              <a:rPr lang="en-US" sz="1600" dirty="0" err="1"/>
              <a:t>AzWebApp</a:t>
            </a:r>
            <a:r>
              <a:rPr lang="en-US" sz="1600" dirty="0"/>
              <a:t> $</a:t>
            </a:r>
            <a:r>
              <a:rPr lang="en-US" sz="1600" dirty="0" err="1"/>
              <a:t>webApp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722AF-BF2B-4200-A220-9DCF2D4A5305}"/>
              </a:ext>
            </a:extLst>
          </p:cNvPr>
          <p:cNvSpPr/>
          <p:nvPr/>
        </p:nvSpPr>
        <p:spPr>
          <a:xfrm>
            <a:off x="6216650" y="1964976"/>
            <a:ext cx="4978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Defines desired state, and the details about how that is achieved are largely irrelevant.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68E6FC-DC9F-4B8E-96B2-C710BD24D191}"/>
              </a:ext>
            </a:extLst>
          </p:cNvPr>
          <p:cNvSpPr/>
          <p:nvPr/>
        </p:nvSpPr>
        <p:spPr>
          <a:xfrm>
            <a:off x="6216649" y="3158707"/>
            <a:ext cx="497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“We need a new environment for a financial application.”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736E1-2306-4524-B538-08119782F618}"/>
              </a:ext>
            </a:extLst>
          </p:cNvPr>
          <p:cNvSpPr/>
          <p:nvPr/>
        </p:nvSpPr>
        <p:spPr>
          <a:xfrm>
            <a:off x="6216648" y="4727383"/>
            <a:ext cx="4978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financeAppTemplate.json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66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 and Deployment Modes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A3F11F-5081-48A0-91B6-8C1AB91E4633}"/>
              </a:ext>
            </a:extLst>
          </p:cNvPr>
          <p:cNvSpPr/>
          <p:nvPr/>
        </p:nvSpPr>
        <p:spPr>
          <a:xfrm>
            <a:off x="434975" y="1300508"/>
            <a:ext cx="11683719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742">
              <a:spcAft>
                <a:spcPts val="1400"/>
              </a:spcAft>
              <a:buSzPct val="90000"/>
            </a:pPr>
            <a:r>
              <a:rPr lang="en-US" sz="1800" b="1" dirty="0">
                <a:solidFill>
                  <a:srgbClr val="000000"/>
                </a:solidFill>
              </a:rPr>
              <a:t>ARM idempotence</a:t>
            </a:r>
          </a:p>
          <a:p>
            <a:pPr marL="752094" lvl="1" indent="-285750" defTabSz="932742">
              <a:spcAft>
                <a:spcPts val="14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Make the same call repeatedly and get the same result</a:t>
            </a:r>
          </a:p>
          <a:p>
            <a:pPr marL="752094" lvl="1" indent="-285750" defTabSz="932742">
              <a:spcAft>
                <a:spcPts val="14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Resources that already exist will not be re-deployed if they are defined in the template</a:t>
            </a:r>
          </a:p>
          <a:p>
            <a:pPr marL="752094" lvl="1" indent="-285750" defTabSz="932742">
              <a:spcAft>
                <a:spcPts val="14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Resources in the template will not be modified if they are unchanged</a:t>
            </a:r>
          </a:p>
          <a:p>
            <a:pPr lvl="0" defTabSz="932742">
              <a:spcAft>
                <a:spcPts val="1400"/>
              </a:spcAft>
              <a:buSzPct val="90000"/>
            </a:pPr>
            <a:r>
              <a:rPr lang="en-US" sz="1800" b="1" dirty="0">
                <a:solidFill>
                  <a:srgbClr val="000000"/>
                </a:solidFill>
              </a:rPr>
              <a:t>ARM templates deployment modes</a:t>
            </a:r>
          </a:p>
          <a:p>
            <a:pPr marL="752094" lvl="1" indent="-285750" defTabSz="932742">
              <a:spcAft>
                <a:spcPts val="14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(only deploy or modify what is in the template, remove undefined resources)</a:t>
            </a:r>
          </a:p>
          <a:p>
            <a:pPr marL="1218438" lvl="2" indent="-285750" defTabSz="932742">
              <a:spcAft>
                <a:spcPts val="14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 CAREFUL</a:t>
            </a:r>
          </a:p>
          <a:p>
            <a:pPr marL="752094" lvl="1" indent="-285750" defTabSz="932742">
              <a:spcAft>
                <a:spcPts val="14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Incremental (only deploy or modify what is in the template, leave existing resources unchanged)</a:t>
            </a:r>
          </a:p>
          <a:p>
            <a:pPr marL="752094" lvl="1" indent="-285750" defTabSz="932742">
              <a:spcAft>
                <a:spcPts val="14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Validate (submit template to ARM for validation)</a:t>
            </a:r>
          </a:p>
        </p:txBody>
      </p:sp>
    </p:spTree>
    <p:extLst>
      <p:ext uri="{BB962C8B-B14F-4D97-AF65-F5344CB8AC3E}">
        <p14:creationId xmlns:p14="http://schemas.microsoft.com/office/powerpoint/2010/main" val="35272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61A-051E-4A8F-9404-C25BFB86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an ARM Template</a:t>
            </a:r>
          </a:p>
        </p:txBody>
      </p:sp>
    </p:spTree>
    <p:extLst>
      <p:ext uri="{BB962C8B-B14F-4D97-AF65-F5344CB8AC3E}">
        <p14:creationId xmlns:p14="http://schemas.microsoft.com/office/powerpoint/2010/main" val="37419136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173A-B16B-44FD-8AB6-2F6B2DD04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165" y="1532621"/>
            <a:ext cx="11567160" cy="3929281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    "$schema": "https://schema.management.azure.com/schemas/2015-01-01/deploymentTemplate.json#",</a:t>
            </a:r>
          </a:p>
          <a:p>
            <a:r>
              <a:rPr lang="en-US" dirty="0"/>
              <a:t>    "contentVersion": "1.0.0.0",</a:t>
            </a:r>
          </a:p>
          <a:p>
            <a:r>
              <a:rPr lang="en-US" dirty="0"/>
              <a:t>    "parameters": {},</a:t>
            </a:r>
          </a:p>
          <a:p>
            <a:r>
              <a:rPr lang="en-US" dirty="0"/>
              <a:t>    "variables": {},</a:t>
            </a:r>
          </a:p>
          <a:p>
            <a:r>
              <a:rPr lang="en-US" dirty="0"/>
              <a:t>    "resources": [],</a:t>
            </a:r>
          </a:p>
          <a:p>
            <a:r>
              <a:rPr lang="en-US" dirty="0"/>
              <a:t>    "outputs": {}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5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zure PPT Template - 2018">
  <a:themeElements>
    <a:clrScheme name="Azure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E6E6E6"/>
      </a:accent1>
      <a:accent2>
        <a:srgbClr val="D2D2D2"/>
      </a:accent2>
      <a:accent3>
        <a:srgbClr val="737373"/>
      </a:accent3>
      <a:accent4>
        <a:srgbClr val="505050"/>
      </a:accent4>
      <a:accent5>
        <a:srgbClr val="BAD80A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02c4814-8f41-4e33-b3bf-b8bb35d2053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21865E98179418D5022FEED05AC96" ma:contentTypeVersion="15" ma:contentTypeDescription="Create a new document." ma:contentTypeScope="" ma:versionID="2170740d8ac3a468a26c176bb6a66ac3">
  <xsd:schema xmlns:xsd="http://www.w3.org/2001/XMLSchema" xmlns:xs="http://www.w3.org/2001/XMLSchema" xmlns:p="http://schemas.microsoft.com/office/2006/metadata/properties" xmlns:ns1="http://schemas.microsoft.com/sharepoint/v3" xmlns:ns3="402c4814-8f41-4e33-b3bf-b8bb35d20539" xmlns:ns4="12a7ef3f-366b-4b12-849f-ab633f47632d" targetNamespace="http://schemas.microsoft.com/office/2006/metadata/properties" ma:root="true" ma:fieldsID="eb4a9924db9268601df2725e3600fb12" ns1:_="" ns3:_="" ns4:_="">
    <xsd:import namespace="http://schemas.microsoft.com/sharepoint/v3"/>
    <xsd:import namespace="402c4814-8f41-4e33-b3bf-b8bb35d20539"/>
    <xsd:import namespace="12a7ef3f-366b-4b12-849f-ab633f4763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c4814-8f41-4e33-b3bf-b8bb35d20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7ef3f-366b-4b12-849f-ab633f476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2F3233-E30A-410B-94C6-6E021999130D}">
  <ds:schemaRefs>
    <ds:schemaRef ds:uri="http://purl.org/dc/elements/1.1/"/>
    <ds:schemaRef ds:uri="http://schemas.microsoft.com/office/2006/metadata/properties"/>
    <ds:schemaRef ds:uri="http://schemas.microsoft.com/sharepoint/v3"/>
    <ds:schemaRef ds:uri="12a7ef3f-366b-4b12-849f-ab633f47632d"/>
    <ds:schemaRef ds:uri="http://purl.org/dc/terms/"/>
    <ds:schemaRef ds:uri="402c4814-8f41-4e33-b3bf-b8bb35d20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0416793-1D07-40FC-85DF-1E4660713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2c4814-8f41-4e33-b3bf-b8bb35d20539"/>
    <ds:schemaRef ds:uri="12a7ef3f-366b-4b12-849f-ab633f4763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07A399-D5E6-42C1-A0F7-12401AA67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PPT Template - 2018</Template>
  <TotalTime>3370</TotalTime>
  <Words>3169</Words>
  <Application>Microsoft Office PowerPoint</Application>
  <PresentationFormat>Custom</PresentationFormat>
  <Paragraphs>500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Segoe UI</vt:lpstr>
      <vt:lpstr>Segoe UI Semibold</vt:lpstr>
      <vt:lpstr>Wingdings</vt:lpstr>
      <vt:lpstr>Azure PPT Template - 2018</vt:lpstr>
      <vt:lpstr>Infrastructure as Code: ARM Templates</vt:lpstr>
      <vt:lpstr>Agenda</vt:lpstr>
      <vt:lpstr>ARM Template Foundation</vt:lpstr>
      <vt:lpstr>Understanding ARM</vt:lpstr>
      <vt:lpstr>JSON High Level Overview</vt:lpstr>
      <vt:lpstr>Declarative vs Imperative</vt:lpstr>
      <vt:lpstr>Idempotence and Deployment Modes</vt:lpstr>
      <vt:lpstr>Sections of an ARM Template</vt:lpstr>
      <vt:lpstr>ARM Template Schema</vt:lpstr>
      <vt:lpstr>ARM Template Schema: Parameters</vt:lpstr>
      <vt:lpstr>ARM Template Schema: Parameters</vt:lpstr>
      <vt:lpstr>ARM Template Schema: Parameter Elements</vt:lpstr>
      <vt:lpstr>ARM Template Schema: Variables</vt:lpstr>
      <vt:lpstr>ARM Template Schema: Variables</vt:lpstr>
      <vt:lpstr>ARM Template Schema: Resources</vt:lpstr>
      <vt:lpstr>ARM Template Schema: Resources</vt:lpstr>
      <vt:lpstr>ARM Template Schema: Resource Elements</vt:lpstr>
      <vt:lpstr>ARM Template Schema: Outputs</vt:lpstr>
      <vt:lpstr>ARM Template Schema: Outputs</vt:lpstr>
      <vt:lpstr>ARM Template Authoring</vt:lpstr>
      <vt:lpstr>ARM Template Reference</vt:lpstr>
      <vt:lpstr>ARM Template API Reference</vt:lpstr>
      <vt:lpstr>ARM Template GitHub Quickstart</vt:lpstr>
      <vt:lpstr>ARM Template Portal Export</vt:lpstr>
      <vt:lpstr>ARM Template From Scratch</vt:lpstr>
      <vt:lpstr>ARM Template Authoring Pros/Cons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ARM Workshop</dc:title>
  <dc:subject/>
  <dc:creator>Erick.Moore@microsoft.com</dc:creator>
  <cp:keywords/>
  <dc:description>Template by: Zoey Vong; ZUM Communications
Formatted by:</dc:description>
  <cp:lastModifiedBy>Erick Moore</cp:lastModifiedBy>
  <cp:revision>45</cp:revision>
  <cp:lastPrinted>2014-06-04T14:54:40Z</cp:lastPrinted>
  <dcterms:created xsi:type="dcterms:W3CDTF">2018-02-12T20:14:24Z</dcterms:created>
  <dcterms:modified xsi:type="dcterms:W3CDTF">2020-05-26T19:53:28Z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0x0101001C721865E98179418D5022FEED05AC96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of67e5d4b76f4a9db8769983fda9cec0">
    <vt:lpwstr/>
  </property>
  <property fmtid="{D5CDD505-2E9C-101B-9397-08002B2CF9AE}" pid="13" name="TaxKeyword">
    <vt:lpwstr>2720;#DevOps - 1st party|7fa3b13f-7134-4bc3-bc6b-8dc71c05b382</vt:lpwstr>
  </property>
  <property fmtid="{D5CDD505-2E9C-101B-9397-08002B2CF9AE}" pid="14" name="NewsType">
    <vt:lpwstr/>
  </property>
  <property fmtid="{D5CDD505-2E9C-101B-9397-08002B2CF9AE}" pid="15" name="_dlc_policyId">
    <vt:lpwstr>0x0101000E4CB7077FEE4FF7AE86D4A500EEC780030016C849C62B10EB41ACA8C7EEDEF40BB20099ECF64382448D48A56095091C66B1A9|-661092312</vt:lpwstr>
  </property>
  <property fmtid="{D5CDD505-2E9C-101B-9397-08002B2CF9AE}" pid="16" name="Region">
    <vt:lpwstr/>
  </property>
  <property fmtid="{D5CDD505-2E9C-101B-9397-08002B2CF9AE}" pid="17" name="Confidentiality">
    <vt:lpwstr>14;#customer ready|8986c41d-21c5-4f8f-8a12-ea4625b46858</vt:lpwstr>
  </property>
  <property fmtid="{D5CDD505-2E9C-101B-9397-08002B2CF9AE}" pid="18" name="ItemType">
    <vt:lpwstr>435;#technical presentations|83a894cf-702b-47fc-aba5-41bd10dc1e75</vt:lpwstr>
  </property>
  <property fmtid="{D5CDD505-2E9C-101B-9397-08002B2CF9AE}" pid="19" name="Industries">
    <vt:lpwstr/>
  </property>
  <property fmtid="{D5CDD505-2E9C-101B-9397-08002B2CF9AE}" pid="20" name="MSProducts">
    <vt:lpwstr/>
  </property>
  <property fmtid="{D5CDD505-2E9C-101B-9397-08002B2CF9AE}" pid="21" name="SMSGDomain">
    <vt:lpwstr>1628;#Gear Up|5bd03d8b-c198-4367-bd72-be9dad12d703;#21;#Intelligent Cloud|adc2fe87-c79a-4ded-a449-3f86b954069d;#2553;#ICB PST Domain|f7f86ece-0ca0-48d7-99cb-d6c97e732478</vt:lpwstr>
  </property>
  <property fmtid="{D5CDD505-2E9C-101B-9397-08002B2CF9AE}" pid="22" name="Competitors">
    <vt:lpwstr/>
  </property>
  <property fmtid="{D5CDD505-2E9C-101B-9397-08002B2CF9AE}" pid="23" name="ExperienceContentType">
    <vt:lpwstr/>
  </property>
  <property fmtid="{D5CDD505-2E9C-101B-9397-08002B2CF9AE}" pid="24" name="BusinessArchitecture">
    <vt:lpwstr>2546;#Applications and Infrastructure|f69679d5-ce87-4413-9040-82ea79c5c527</vt:lpwstr>
  </property>
  <property fmtid="{D5CDD505-2E9C-101B-9397-08002B2CF9AE}" pid="25" name="Products">
    <vt:lpwstr>3011;#ASP.NET|ecac57ed-dfd4-4675-9548-d4e55e84e51d;#346;#software development tools|24853bda-fb66-4716-8bc8-88d26fdb57cb</vt:lpwstr>
  </property>
  <property fmtid="{D5CDD505-2E9C-101B-9397-08002B2CF9AE}" pid="26" name="l6f004f21209409da86a713c0f24627d">
    <vt:lpwstr/>
  </property>
  <property fmtid="{D5CDD505-2E9C-101B-9397-08002B2CF9AE}" pid="27" name="MSProductsTaxHTField0">
    <vt:lpwstr/>
  </property>
  <property fmtid="{D5CDD505-2E9C-101B-9397-08002B2CF9AE}" pid="28" name="_docset_NoMedatataSyncRequired">
    <vt:lpwstr>False</vt:lpwstr>
  </property>
  <property fmtid="{D5CDD505-2E9C-101B-9397-08002B2CF9AE}" pid="29" name="e8080b0481964c759b2c36ae49591b31">
    <vt:lpwstr/>
  </property>
  <property fmtid="{D5CDD505-2E9C-101B-9397-08002B2CF9AE}" pid="30" name="TechnicalLevel">
    <vt:lpwstr>3067;#200 (intermediate)|855c9113-a119-44e7-b3de-bccffe25ed46</vt:lpwstr>
  </property>
  <property fmtid="{D5CDD505-2E9C-101B-9397-08002B2CF9AE}" pid="31" name="Audiences">
    <vt:lpwstr/>
  </property>
  <property fmtid="{D5CDD505-2E9C-101B-9397-08002B2CF9AE}" pid="32" name="ldac8aee9d1f469e8cd8c3f8d6a615f2">
    <vt:lpwstr/>
  </property>
  <property fmtid="{D5CDD505-2E9C-101B-9397-08002B2CF9AE}" pid="33" name="EmployeeRole">
    <vt:lpwstr/>
  </property>
  <property fmtid="{D5CDD505-2E9C-101B-9397-08002B2CF9AE}" pid="34" name="NewsTopic">
    <vt:lpwstr/>
  </property>
  <property fmtid="{D5CDD505-2E9C-101B-9397-08002B2CF9AE}" pid="35" name="Roles">
    <vt:lpwstr/>
  </property>
  <property fmtid="{D5CDD505-2E9C-101B-9397-08002B2CF9AE}" pid="36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37" name="NewsSource">
    <vt:lpwstr/>
  </property>
  <property fmtid="{D5CDD505-2E9C-101B-9397-08002B2CF9AE}" pid="38" name="SMSGTags">
    <vt:lpwstr/>
  </property>
  <property fmtid="{D5CDD505-2E9C-101B-9397-08002B2CF9AE}" pid="39" name="_dlc_DocIdItemGuid">
    <vt:lpwstr>73da754b-afa5-48e4-83be-532e077743de</vt:lpwstr>
  </property>
  <property fmtid="{D5CDD505-2E9C-101B-9397-08002B2CF9AE}" pid="40" name="MSPhysicalGeography">
    <vt:lpwstr/>
  </property>
  <property fmtid="{D5CDD505-2E9C-101B-9397-08002B2CF9AE}" pid="41" name="EnterpriseDomainTags">
    <vt:lpwstr/>
  </property>
  <property fmtid="{D5CDD505-2E9C-101B-9397-08002B2CF9AE}" pid="42" name="j3562c58ee414e028925bc902cfc01a1">
    <vt:lpwstr/>
  </property>
  <property fmtid="{D5CDD505-2E9C-101B-9397-08002B2CF9AE}" pid="43" name="Segments">
    <vt:lpwstr/>
  </property>
  <property fmtid="{D5CDD505-2E9C-101B-9397-08002B2CF9AE}" pid="44" name="Partners">
    <vt:lpwstr/>
  </property>
  <property fmtid="{D5CDD505-2E9C-101B-9397-08002B2CF9AE}" pid="45" name="ActivitiesAndPrograms">
    <vt:lpwstr/>
  </property>
  <property fmtid="{D5CDD505-2E9C-101B-9397-08002B2CF9AE}" pid="46" name="la4444b61d19467597d63190b69ac227">
    <vt:lpwstr/>
  </property>
  <property fmtid="{D5CDD505-2E9C-101B-9397-08002B2CF9AE}" pid="47" name="Groups">
    <vt:lpwstr>42;#Intelligent Cloud Marketing Group|4f75e184-e5aa-4234-a07f-b032d60df254</vt:lpwstr>
  </property>
  <property fmtid="{D5CDD505-2E9C-101B-9397-08002B2CF9AE}" pid="48" name="Topics">
    <vt:lpwstr>2554;#Fiscal Year 2019|37cfb2d9-82d6-4aee-ad7b-3dc8286123ca;#1726;#Dev Ops|eef3fa1e-8a5f-4dcc-8cb6-0c323e2a9a24</vt:lpwstr>
  </property>
  <property fmtid="{D5CDD505-2E9C-101B-9397-08002B2CF9AE}" pid="49" name="Languages">
    <vt:lpwstr/>
  </property>
  <property fmtid="{D5CDD505-2E9C-101B-9397-08002B2CF9AE}" pid="50" name="SharedWithUsers">
    <vt:lpwstr>108442;#Andres Romero</vt:lpwstr>
  </property>
  <property fmtid="{D5CDD505-2E9C-101B-9397-08002B2CF9AE}" pid="51" name="SMSG Items">
    <vt:lpwstr>3091;#documents|e037ed84-7d8e-4cbb-9c8f-61e80301a44f</vt:lpwstr>
  </property>
  <property fmtid="{D5CDD505-2E9C-101B-9397-08002B2CF9AE}" pid="52" name="Solution Areas">
    <vt:lpwstr>3089;#Applications and Infrastructure|f69679d5-ce87-4413-9040-82ea79c5c527</vt:lpwstr>
  </property>
  <property fmtid="{D5CDD505-2E9C-101B-9397-08002B2CF9AE}" pid="53" name="MSProfessions">
    <vt:lpwstr>3095;#Technical Sales|831f7989-43a4-4e48-852a-a5355978f47f</vt:lpwstr>
  </property>
</Properties>
</file>