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Droid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DroidSans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roid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why-npm-scripts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kentcdodds/an-argument-for-automation-fce8394c14e2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rostillic.us/blog/posts/1934D011E867500185257EF10064C5AA" TargetMode="External"/><Relationship Id="rId3" Type="http://schemas.openxmlformats.org/officeDocument/2006/relationships/hyperlink" Target="https://tobysamples.wordpress.com/2015/04/28/jax-rs-or-the-way-to-do-rest-in-domino-part-1/" TargetMode="External"/><Relationship Id="rId4" Type="http://schemas.openxmlformats.org/officeDocument/2006/relationships/hyperlink" Target="http://stackoverflow.com/questions/36062424/basic-rest-service-for-my-xpage-application/36064707#36064707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knowing what you’re doing is made easier, if you learn from all the other people in the field (e.g.- lots of webpack info, tutorials, etc.)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keep in mind our deployment scenario (Domino)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obliterating WebContent/WEB-INF is harder if we’re using source control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it can be accounted for, example from a node based tooling project (an Angular2 app)...</a:t>
            </a: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 u="sng">
                <a:solidFill>
                  <a:schemeClr val="hlink"/>
                </a:solidFill>
                <a:hlinkClick r:id="rId2"/>
              </a:rPr>
              <a:t>npm scripts for build pipelines</a:t>
            </a:r>
            <a:r>
              <a:rPr lang="en-US"/>
              <a:t> are increasingly popular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lots of fancy front-end frameworks require dependencies via npm anyway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you can still use a task runner, but surfacing tasks in a single, consistent manner is always good</a:t>
            </a: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git repo should be as unified for the project as possible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unless the need to split apart for commit driven builds is needed (git submodules can be your friend!)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configuring environments should be handled by environment variables as much as possible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commonly performed operations can always be improved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the more I deal with non-Domino development, the more I want what everything else has, such as: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Node app scaling and balancing in Docker containers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virtually precise environment duplication (dev vs prod, etc.)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automated builds by commit, PR, release</a:t>
            </a: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An Argument for Automation: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https://medium.com/@kentcdodds/an-argument-for-automation-fce8394c14e2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focusing on the “task at hand” is a part of why I’m a fan of “configuration over code”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automated process (configured correctly), are far harder to screw up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channel your inner Mark Whatney</a:t>
            </a:r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 other words… our goal is: to focus on writing good quality code (and nothing else)</a:t>
            </a:r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endless possibilities include: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Domino in a docker container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docker - Domino server for dev/test purposes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programmatically invoked: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-US"/>
              <a:t>build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-US"/>
              <a:t>test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-US"/>
              <a:t>deploy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-US"/>
              <a:t>of an NSF!?!</a:t>
            </a: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general progression: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project scaffolding: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framework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ODP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TypeScript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more complete picture</a:t>
            </a: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developers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familiar with XPages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already familiar with: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US"/>
              <a:t>CSS frameworks e.g.- Bootstrap / Foundation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US"/>
              <a:t>JS libraries e.g.- jQuery / Dojo (core)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US"/>
              <a:t>basic understanding of implementation of front-end MV* frameworks (you’ve played with them at a minimum)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the will to learn a couple things, to automate development concerns</a:t>
            </a:r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alternative to RESTful API could be data transfer/API via: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web sockets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XML-RPC / SOAP (less compact, will require a library to transform to/from JS)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-US"/>
              <a:t>passing well formated CSVs (please don’t!)</a:t>
            </a:r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don’t just “use the fancy new toys”, do so because: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they make sense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they’re marketable for you (your skill set)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they’re easier to pull in non-specific external help (e.g.- a contract Angular dev costs $$, while a contract Domino + XPages + … dev costs $$$)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there’s a lot to be said for sanity</a:t>
            </a:r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 case, RFIs: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business logic: has requirements: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Request required fields [reqDate,subject,from,to,details]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-US"/>
              <a:t>actions on send/receive (notifications, approval)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Reply required fields [repDate,details]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-US"/>
              <a:t>actions on send/receive (notifications, approval)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workflow logic: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status of process (New/Draft, Request Pending/Review, Request Posted, Reply Pending/Review, Reply Posted)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solution: progress bar with “steps” (the possible states aren’t secret, don’t keep them that way! the higher order business requirements are intact, in the server logic)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no further questions to help desk regarding “where is this RFI at?”</a:t>
            </a:r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*note: the “best way” will depend on the developer’s skill level and knowledge (as with all things)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 more, check out: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 u="sng">
                <a:solidFill>
                  <a:schemeClr val="hlink"/>
                </a:solidFill>
                <a:hlinkClick r:id="rId2"/>
              </a:rPr>
              <a:t>Jesse Gallagher’s blog series on OSGi plugins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Toby Samples’s blog posts on JAX-RS w/ Domino/XPages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my StackOverflow answer on the varieties of RESTful API creation in Domino/XPages</a:t>
            </a:r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webpack is awesome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does lots of advanced optimization of assets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built in dev server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hot reloading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US"/>
              <a:t>beats the pants off my previous json-server + browser-sync + gulp scripts (it all just does it!)</a:t>
            </a:r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resentation Title P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/>
        </p:nvSpPr>
        <p:spPr>
          <a:xfrm>
            <a:off x="3352800" y="6096000"/>
            <a:ext cx="2133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8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MWLUG 2014</a:t>
            </a: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228600" y="2438400"/>
            <a:ext cx="79247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3505200"/>
            <a:ext cx="79247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Pag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152400" y="152400"/>
            <a:ext cx="434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228600" y="9906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72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rgbClr val="00007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000072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00007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-5999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Relationship Id="rId4" Type="http://schemas.openxmlformats.org/officeDocument/2006/relationships/hyperlink" Target="http://www.commitstrip.com/en/2015/06/22/can-we-automate-everythin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amerongregor.com/2014/08/09/build-system-for-xpages-and-osgi-plugins/" TargetMode="External"/><Relationship Id="rId4" Type="http://schemas.openxmlformats.org/officeDocument/2006/relationships/hyperlink" Target="http://blog.msbiro.net/2016/02/ibm-connect-2016-my-slides-about-ibm-domino-run-inside-docker-container-sample-dockerfile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vuejs/vue-cli#official-templates" TargetMode="External"/><Relationship Id="rId10" Type="http://schemas.openxmlformats.org/officeDocument/2006/relationships/hyperlink" Target="https://github.com/vuejs/vue-cli" TargetMode="External"/><Relationship Id="rId13" Type="http://schemas.openxmlformats.org/officeDocument/2006/relationships/hyperlink" Target="https://webpack.github.io/" TargetMode="External"/><Relationship Id="rId12" Type="http://schemas.openxmlformats.org/officeDocument/2006/relationships/hyperlink" Target="http://browserify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edm00se/generator-xsp" TargetMode="External"/><Relationship Id="rId4" Type="http://schemas.openxmlformats.org/officeDocument/2006/relationships/hyperlink" Target="https://edm00se.io/servlet-series/" TargetMode="External"/><Relationship Id="rId9" Type="http://schemas.openxmlformats.org/officeDocument/2006/relationships/hyperlink" Target="https://cli.angular.io/" TargetMode="External"/><Relationship Id="rId5" Type="http://schemas.openxmlformats.org/officeDocument/2006/relationships/hyperlink" Target="https://gist.github.com/edm00se/f3cd9cf7dd50b0bb3101" TargetMode="External"/><Relationship Id="rId6" Type="http://schemas.openxmlformats.org/officeDocument/2006/relationships/hyperlink" Target="https://github.com/yeoman/generator-webapp" TargetMode="External"/><Relationship Id="rId7" Type="http://schemas.openxmlformats.org/officeDocument/2006/relationships/hyperlink" Target="https://github.com/yeoman/generator-angular" TargetMode="External"/><Relationship Id="rId8" Type="http://schemas.openxmlformats.org/officeDocument/2006/relationships/hyperlink" Target="https://www.typescriptlang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Relationship Id="rId4" Type="http://schemas.openxmlformats.org/officeDocument/2006/relationships/image" Target="../media/image0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hyperlink" Target="https://ericmccormick.io" TargetMode="External"/><Relationship Id="rId6" Type="http://schemas.openxmlformats.org/officeDocument/2006/relationships/hyperlink" Target="https://twitter.com/edm00se" TargetMode="External"/><Relationship Id="rId7" Type="http://schemas.openxmlformats.org/officeDocument/2006/relationships/image" Target="../media/image04.png"/><Relationship Id="rId8" Type="http://schemas.openxmlformats.org/officeDocument/2006/relationships/hyperlink" Target="https://edm00se.i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ublic.dhe.ibm.com/software/dw/lotus/Domino-Designer/JavaDocs/DesignerAPIs/com/ibm/commons/util/io/json/package-summary.htmlhttp://public.dhe.ibm.com/software/dw/lotus/Domino-Designer/JavaDocs/DesignerAPIs/com/ibm/commons/util/io/json/package-summary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228600" y="25908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Modernized Developer's Workflow with Domino/XPages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228600" y="4876800"/>
            <a:ext cx="86105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Eric McCormick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2" type="body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3000"/>
              <a:t>use all the things!!1</a:t>
            </a:r>
          </a:p>
          <a:p>
            <a:pPr indent="-381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3000"/>
              <a:t>build for deployment</a:t>
            </a:r>
          </a:p>
          <a:p>
            <a:pPr indent="-381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3000"/>
              <a:t>profit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/>
              <a:t>caveats:</a:t>
            </a: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0" lang="en-US" sz="3000"/>
              <a:t>know what you’re doing</a:t>
            </a: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don’t obliterate </a:t>
            </a:r>
            <a:r>
              <a:rPr lang="en-US" sz="3000" u="sng"/>
              <a:t>WebContent/WEB-INF/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28600" y="838200"/>
            <a:ext cx="868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Concerns: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28600" y="838200"/>
            <a:ext cx="868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Concerns: Front-End Deployment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1197"/>
            <a:ext cx="9144001" cy="492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228600" y="838200"/>
            <a:ext cx="868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of This Corporate Developer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scm for everything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if you spend on a task, automate it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to the extent available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build scripts should be: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minimal effort (one-line commands are easy)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configured as non-invasively as possible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“anyone” should be able to pull the latest: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code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build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submit a feature branch / PR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CI / CD considerations: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headless DDE builds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more?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2" type="body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is King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Focus on the task at</a:t>
            </a:r>
            <a:br>
              <a:rPr b="0" lang="en-US"/>
            </a:br>
            <a:r>
              <a:rPr b="0" lang="en-US"/>
              <a:t>		hand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If the steps are </a:t>
            </a:r>
            <a:br>
              <a:rPr b="0" lang="en-US"/>
            </a:br>
            <a:r>
              <a:rPr b="0" lang="en-US"/>
              <a:t>		reproducible,</a:t>
            </a:r>
            <a:br>
              <a:rPr b="0" lang="en-US"/>
            </a:br>
            <a:r>
              <a:rPr b="0" lang="en-US"/>
              <a:t>		they should be</a:t>
            </a:r>
            <a:br>
              <a:rPr b="0" lang="en-US"/>
            </a:br>
            <a:r>
              <a:rPr b="0" lang="en-US"/>
              <a:t>		automated/</a:t>
            </a:r>
            <a:br>
              <a:rPr b="0" lang="en-US"/>
            </a:br>
            <a:r>
              <a:rPr b="0" lang="en-US"/>
              <a:t>		scripted/etc.</a:t>
            </a:r>
          </a:p>
          <a:p>
            <a:pPr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You can waste your</a:t>
            </a:r>
            <a:br>
              <a:rPr b="0" lang="en-US"/>
            </a:br>
            <a:r>
              <a:rPr b="0" lang="en-US"/>
              <a:t>		time configuring</a:t>
            </a:r>
            <a:br>
              <a:rPr b="0" lang="en-US"/>
            </a:br>
            <a:r>
              <a:rPr b="0" lang="en-US"/>
              <a:t>		and setting up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Or you can get to</a:t>
            </a:r>
            <a:br>
              <a:rPr b="0" lang="en-US"/>
            </a:br>
            <a:r>
              <a:rPr b="0" lang="en-US"/>
              <a:t>		work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28600" y="838200"/>
            <a:ext cx="868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 “Developer’s Workflow?”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2726" y="1676400"/>
            <a:ext cx="5442673" cy="2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275" y="762000"/>
            <a:ext cx="4324999" cy="57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464075" y="6398425"/>
            <a:ext cx="7661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http://www.commitstrip.com/en/2015/06/22/can-we-automate-everything/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2" type="body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GitLab has CI capabilities baked 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running GitLab in a docker container makes upgrades amazingly simple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installing the GitLab CI runner on Windows easy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much easier</a:t>
            </a:r>
            <a:r>
              <a:rPr b="0" lang="en-US"/>
              <a:t> than the setup required for </a:t>
            </a:r>
            <a:r>
              <a:rPr b="0" lang="en-US" u="sng">
                <a:solidFill>
                  <a:schemeClr val="hlink"/>
                </a:solidFill>
                <a:hlinkClick r:id="rId3"/>
              </a:rPr>
              <a:t>setting up Jenkins for headless DDE builds</a:t>
            </a:r>
            <a:r>
              <a:rPr b="0" lang="en-US"/>
              <a:t> (a la Cameron Gregor)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can set PowerShell as the default shell environment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the runner is registered w/ the main GitLab env, can “tag” (e.g.- Windows, DDE, PS)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can limit # of simultaneous executions (aka- only one DDE build at a time)</a:t>
            </a:r>
          </a:p>
          <a:p>
            <a:pPr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u="sng">
                <a:solidFill>
                  <a:schemeClr val="hlink"/>
                </a:solidFill>
                <a:hlinkClick r:id="rId4"/>
              </a:rPr>
              <a:t>the possibilities are endless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28600" y="838200"/>
            <a:ext cx="868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the App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2" type="body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169775" y="1863425"/>
            <a:ext cx="4704300" cy="478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44375" y="1863425"/>
            <a:ext cx="3665700" cy="467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35975" y="1985600"/>
            <a:ext cx="34215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latin typeface="Droid Sans"/>
                <a:ea typeface="Droid Sans"/>
                <a:cs typeface="Droid Sans"/>
                <a:sym typeface="Droid Sans"/>
              </a:rPr>
              <a:t>Back-End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291875" y="1985600"/>
            <a:ext cx="44601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latin typeface="Droid Sans"/>
                <a:ea typeface="Droid Sans"/>
                <a:cs typeface="Droid Sans"/>
                <a:sym typeface="Droid Sans"/>
              </a:rPr>
              <a:t>Front-End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66575" y="2780275"/>
            <a:ext cx="33603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4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generator-xsp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4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4"/>
              </a:rPr>
              <a:t>HTTPServlets</a:t>
            </a:r>
            <a:r>
              <a:rPr lang="en-US" sz="2400"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lang="en-US" sz="24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5"/>
              </a:rPr>
              <a:t>xe:restService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307250" y="2780275"/>
            <a:ext cx="44448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4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6"/>
              </a:rPr>
              <a:t>generator-webapp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-US" sz="24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7"/>
              </a:rPr>
              <a:t>generator-angular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-US" sz="24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8"/>
              </a:rPr>
              <a:t>TypeScript</a:t>
            </a:r>
            <a:r>
              <a:rPr lang="en-US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setup (simplified, DIY)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-US" sz="24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9"/>
              </a:rPr>
              <a:t>angular-cli</a:t>
            </a:r>
            <a:r>
              <a:rPr lang="en-US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(Angular 2)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-US" sz="24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10"/>
              </a:rPr>
              <a:t>vue-cli</a:t>
            </a:r>
            <a:r>
              <a:rPr lang="en-US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(</a:t>
            </a:r>
            <a:r>
              <a:rPr lang="en-US" sz="24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11"/>
              </a:rPr>
              <a:t>templates</a:t>
            </a:r>
            <a:r>
              <a:rPr lang="en-US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w/ </a:t>
            </a:r>
            <a:r>
              <a:rPr lang="en-US" sz="24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12"/>
              </a:rPr>
              <a:t>browserify</a:t>
            </a:r>
            <a:r>
              <a:rPr lang="en-US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or </a:t>
            </a:r>
            <a:r>
              <a:rPr lang="en-US" sz="24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13"/>
              </a:rPr>
              <a:t>webpack</a:t>
            </a:r>
            <a:r>
              <a:rPr lang="en-US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44375" y="859350"/>
            <a:ext cx="8507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Choose Your Own Adventure!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244375" y="859350"/>
            <a:ext cx="8517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Scaffolding an App’s ODP (generator-xsp)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9842"/>
            <a:ext cx="9144000" cy="520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244375" y="859350"/>
            <a:ext cx="8517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Scaffolding an App’s Front-End 1/2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382" y="1561951"/>
            <a:ext cx="4113229" cy="529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2" type="body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/>
              <a:t>Audience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244375" y="859350"/>
            <a:ext cx="8517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Scaffolding an App’s Front-End 2/2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70" y="1646182"/>
            <a:ext cx="878247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02200" y="2746575"/>
            <a:ext cx="87825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400">
                <a:latin typeface="Droid Sans"/>
                <a:ea typeface="Droid Sans"/>
                <a:cs typeface="Droid Sans"/>
                <a:sym typeface="Droid Sans"/>
              </a:rPr>
              <a:t>change the dev/build scripts to: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Droid Sans"/>
              <a:buChar char="○"/>
            </a:pPr>
            <a:r>
              <a:rPr lang="en-US" sz="2400">
                <a:latin typeface="Droid Sans"/>
                <a:ea typeface="Droid Sans"/>
                <a:cs typeface="Droid Sans"/>
                <a:sym typeface="Droid Sans"/>
              </a:rPr>
              <a:t>output to ODP/WebContent/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Droid Sans"/>
              <a:buChar char="○"/>
            </a:pPr>
            <a:r>
              <a:rPr lang="en-US" sz="2400">
                <a:latin typeface="Droid Sans"/>
                <a:ea typeface="Droid Sans"/>
                <a:cs typeface="Droid Sans"/>
                <a:sym typeface="Droid Sans"/>
              </a:rPr>
              <a:t>not obliterate your ODP/WebContent/WEB-INF/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225" y="4017075"/>
            <a:ext cx="6493550" cy="284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2" type="body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/>
              <a:t>Q&amp;A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2" type="body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more on generator-xsp</a:t>
            </a:r>
          </a:p>
          <a:p>
            <a:pPr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extending beyond my task runner series</a:t>
            </a:r>
          </a:p>
          <a:p>
            <a:pPr lvl="1" rtl="0">
              <a:spcBef>
                <a:spcPts val="0"/>
              </a:spcBef>
            </a:pPr>
            <a:r>
              <a:rPr b="0" lang="en-US"/>
              <a:t>to include use of webpack w/ front-end apps on Domino/XPages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28600" y="838200"/>
            <a:ext cx="868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Coming to my blog soon...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2" type="body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228600" y="838200"/>
            <a:ext cx="868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61142" y="1905000"/>
            <a:ext cx="4210857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>
                <a:solidFill>
                  <a:schemeClr val="dk1"/>
                </a:solidFill>
              </a:rPr>
              <a:t>d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eveloper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>
                <a:solidFill>
                  <a:schemeClr val="dk1"/>
                </a:solidFill>
              </a:rPr>
              <a:t>h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usband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>
                <a:solidFill>
                  <a:schemeClr val="dk1"/>
                </a:solidFill>
              </a:rPr>
              <a:t>f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ather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>
                <a:solidFill>
                  <a:schemeClr val="dk1"/>
                </a:solidFill>
              </a:rPr>
              <a:t>v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eteran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former EMT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>
                <a:solidFill>
                  <a:schemeClr val="dk1"/>
                </a:solidFill>
              </a:rPr>
              <a:t>b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logger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…more than I have space for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7257" y="1443133"/>
            <a:ext cx="3008798" cy="225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5157" y="3800514"/>
            <a:ext cx="2412994" cy="57911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/>
          <p:nvPr/>
        </p:nvSpPr>
        <p:spPr>
          <a:xfrm>
            <a:off x="5391250" y="4396875"/>
            <a:ext cx="29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lvl="0" marL="3429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Eric McCormick .io</a:t>
            </a:r>
          </a:p>
        </p:txBody>
      </p:sp>
      <p:sp>
        <p:nvSpPr>
          <p:cNvPr id="39" name="Shape 39"/>
          <p:cNvSpPr/>
          <p:nvPr/>
        </p:nvSpPr>
        <p:spPr>
          <a:xfrm>
            <a:off x="6213350" y="5012023"/>
            <a:ext cx="12765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@edm00se</a:t>
            </a: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6076" y="5104674"/>
            <a:ext cx="307200" cy="2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5391250" y="5463325"/>
            <a:ext cx="29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lvl="0" marL="3429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/>
              <a:t>blog: </a:t>
            </a:r>
            <a:r>
              <a:rPr lang="en-US" sz="2400" u="sng">
                <a:solidFill>
                  <a:schemeClr val="hlink"/>
                </a:solidFill>
                <a:hlinkClick r:id="rId8"/>
              </a:rPr>
              <a:t>edm00se.io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228600" y="851683"/>
            <a:ext cx="868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61142" y="1905000"/>
            <a:ext cx="8401856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at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fourth-generation, family-owned professional construction services firm, in operation since 1889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SzPct val="25000"/>
              <a:buNone/>
            </a:pPr>
            <a:r>
              <a:rPr b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focus usually revolves around: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control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productivity and performance metrics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integration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automation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823719"/>
            <a:ext cx="3365499" cy="53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2" type="body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and Why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 (in the App</a:t>
            </a:r>
            <a:r>
              <a:rPr b="0" lang="en-US"/>
              <a:t>)</a:t>
            </a:r>
          </a:p>
          <a:p>
            <a:pPr indent="-6350" lvl="1" marL="400050" marR="0" rtl="0" algn="l">
              <a:spcBef>
                <a:spcPts val="440"/>
              </a:spcBef>
              <a:spcAft>
                <a:spcPts val="0"/>
              </a:spcAft>
              <a:buClr>
                <a:srgbClr val="000072"/>
              </a:buClr>
              <a:buSzPct val="100000"/>
              <a:buFont typeface="Arial"/>
              <a:buChar char="•"/>
            </a:pPr>
            <a:r>
              <a:rPr i="0" lang="en-US" sz="2200" u="none" cap="none" strike="noStrike">
                <a:solidFill>
                  <a:srgbClr val="000072"/>
                </a:solidFill>
                <a:latin typeface="Calibri"/>
                <a:ea typeface="Calibri"/>
                <a:cs typeface="Calibri"/>
                <a:sym typeface="Calibri"/>
              </a:rPr>
              <a:t>Split front-end and back-end (RESTful APIs)</a:t>
            </a:r>
          </a:p>
          <a:p>
            <a:pPr indent="0" lvl="2" marL="800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HttpServlet</a:t>
            </a:r>
          </a:p>
          <a:p>
            <a:pPr indent="0" lvl="2" marL="800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OSGi plugin (JAX-RS)</a:t>
            </a:r>
          </a:p>
          <a:p>
            <a:pPr indent="0" lvl="2" marL="800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XPage w/ xe:customRestService (Java or SSJS)</a:t>
            </a:r>
          </a:p>
          <a:p>
            <a:pPr indent="0" lvl="2" marL="800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XAgent</a:t>
            </a:r>
          </a:p>
          <a:p>
            <a:pPr indent="-6350" lvl="1" marL="400050" rtl="0">
              <a:spcBef>
                <a:spcPts val="0"/>
              </a:spcBef>
              <a:buClr>
                <a:srgbClr val="000072"/>
              </a:buClr>
              <a:buSzPct val="100000"/>
              <a:buFont typeface="Arial"/>
              <a:buChar char="•"/>
            </a:pPr>
            <a:r>
              <a:rPr lang="en-US"/>
              <a:t>Back-end primary logic</a:t>
            </a:r>
          </a:p>
          <a:p>
            <a:pPr indent="-6350" lvl="1" marL="400050" marR="0" rtl="0" algn="l">
              <a:spcBef>
                <a:spcPts val="440"/>
              </a:spcBef>
              <a:spcAft>
                <a:spcPts val="0"/>
              </a:spcAft>
              <a:buClr>
                <a:srgbClr val="000072"/>
              </a:buClr>
              <a:buSzPct val="100000"/>
              <a:buFont typeface="Arial"/>
              <a:buChar char="•"/>
            </a:pPr>
            <a:r>
              <a:rPr i="0" lang="en-US" sz="2200" u="none" cap="none" strike="noStrike">
                <a:solidFill>
                  <a:srgbClr val="000072"/>
                </a:solidFill>
                <a:latin typeface="Calibri"/>
                <a:ea typeface="Calibri"/>
                <a:cs typeface="Calibri"/>
                <a:sym typeface="Calibri"/>
              </a:rPr>
              <a:t>Front-end heavy app</a:t>
            </a:r>
          </a:p>
          <a:p>
            <a:pPr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Observations of a corporate developer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How? (Outside the App)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b="0" lang="en-US"/>
              <a:t>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28600" y="838200"/>
            <a:ext cx="868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2" type="body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Modern web apps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using all the fancy new toys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existing Domino server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XPages runtime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all the Java server stack power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XPages components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user / security model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performance optimizations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lots of development tooling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eases concerns of: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testing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documentation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deployment</a:t>
            </a:r>
          </a:p>
          <a:p>
            <a:pPr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eases sanity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228600" y="838200"/>
            <a:ext cx="868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and Why?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2" type="body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where does the application logic lie?</a:t>
            </a:r>
          </a:p>
          <a:p>
            <a:pPr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business logic</a:t>
            </a:r>
          </a:p>
          <a:p>
            <a:pPr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workflow logic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server-side logic: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primary logic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b="0" lang="en-US"/>
              <a:t>enforceable</a:t>
            </a:r>
            <a:r>
              <a:rPr b="0" lang="en-US"/>
              <a:t> rules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b="0" lang="en-US"/>
              <a:t>notifications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b="0" lang="en-US"/>
              <a:t>(additional) server events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client-side logic: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b="0" lang="en-US"/>
              <a:t>how the “form” operates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b="0" lang="en-US"/>
              <a:t>specifics to UI/UX, or the device (e.g.- camera, barcode scanner)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28600" y="838200"/>
            <a:ext cx="868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Concerns: Splitting the App Logic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2" type="body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“best way” of establishing RESTful (or other) APIs: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OSGi plugin driven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NSF driven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HTTPServlets (rather, extending DesignerFacesServlet)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xe:restService</a:t>
            </a:r>
          </a:p>
          <a:p>
            <a:pPr lvl="3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xe:customServiceBean</a:t>
            </a:r>
          </a:p>
          <a:p>
            <a:pPr lvl="3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other (even Domino’s SSJS)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XAgent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adding tooling: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OSGi plugins mean we can use “real” Eclipse for development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can use things like JAX-RS (which the rest of the JEE world uses!)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for those willing/able to make an edit to the Domino servers java.pol(icy) file: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GSON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otherwise the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com.ibm.commons.util.io.json</a:t>
            </a:r>
            <a:r>
              <a:rPr lang="en-US"/>
              <a:t> way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28600" y="838200"/>
            <a:ext cx="868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Concerns: Back-End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2" type="body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3000"/>
              <a:t>you can use all the fancy toys</a:t>
            </a:r>
          </a:p>
          <a:p>
            <a:pPr indent="-381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3000"/>
              <a:t>you “deploy” your built app to </a:t>
            </a:r>
            <a:br>
              <a:rPr b="0" lang="en-US" sz="3000"/>
            </a:br>
            <a:r>
              <a:rPr b="0" lang="en-US" sz="3000"/>
              <a:t>		your ODP’s WebContent/ path</a:t>
            </a:r>
          </a:p>
          <a:p>
            <a:pPr indent="-381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3000"/>
              <a:t>properly structured, you can use</a:t>
            </a:r>
            <a:br>
              <a:rPr b="0" lang="en-US" sz="3000"/>
            </a:br>
            <a:r>
              <a:rPr b="0" lang="en-US" sz="3000"/>
              <a:t>		back-end mocks for DDE-less</a:t>
            </a:r>
            <a:br>
              <a:rPr b="0" lang="en-US" sz="3000"/>
            </a:br>
            <a:r>
              <a:rPr b="0" lang="en-US" sz="3000"/>
              <a:t>		preview and edits</a:t>
            </a:r>
          </a:p>
          <a:p>
            <a:pPr indent="-381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 sz="3000"/>
              <a:t>some tooling (angular-cli,</a:t>
            </a:r>
            <a:br>
              <a:rPr b="0" lang="en-US" sz="3000"/>
            </a:br>
            <a:r>
              <a:rPr b="0" lang="en-US" sz="3000"/>
              <a:t>		webpack, etc.) automates this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28600" y="838200"/>
            <a:ext cx="868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Concerns: Front-End Concepts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950" y="1676400"/>
            <a:ext cx="2920450" cy="389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WLUG 2015_v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