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64" r:id="rId5"/>
    <p:sldId id="265" r:id="rId6"/>
    <p:sldId id="266" r:id="rId7"/>
    <p:sldId id="267" r:id="rId8"/>
    <p:sldId id="272" r:id="rId9"/>
    <p:sldId id="268" r:id="rId10"/>
    <p:sldId id="269" r:id="rId11"/>
    <p:sldId id="270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7CE2-3513-4CC4-B3D8-2C64752E713A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345C-7834-4AFE-9973-C715955EC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7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FEF41-9C99-4232-9C72-B169153456E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9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9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0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DC04-D231-4AD4-BA09-C2D3C5AF737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9B81-D4AA-4313-92AA-A13647DDC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jpeg"/><Relationship Id="rId7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jpeg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.freepik.com/free-photo/book-stack-library-room-blurred-bookshelf-background_42691-514.jpg?size=626&amp;ext=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6325" y="1515173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Home</a:t>
            </a:r>
            <a:endParaRPr 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7419" y="151517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About</a:t>
            </a:r>
            <a:endParaRPr 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5C91B2-B501-08F5-15F8-7EB53E1B68D0}"/>
              </a:ext>
            </a:extLst>
          </p:cNvPr>
          <p:cNvSpPr txBox="1"/>
          <p:nvPr/>
        </p:nvSpPr>
        <p:spPr>
          <a:xfrm>
            <a:off x="6934200" y="1515173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Disclaimer</a:t>
            </a:r>
            <a:endParaRPr 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8276" y="2674763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Login Account</a:t>
            </a:r>
          </a:p>
        </p:txBody>
      </p:sp>
      <p:sp>
        <p:nvSpPr>
          <p:cNvPr id="9" name="Rounded Rectangle 8">
            <a:hlinkClick r:id="rId6" action="ppaction://hlinksldjump"/>
          </p:cNvPr>
          <p:cNvSpPr/>
          <p:nvPr/>
        </p:nvSpPr>
        <p:spPr>
          <a:xfrm>
            <a:off x="3491325" y="3200400"/>
            <a:ext cx="2161350" cy="4572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STUDENT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>
            <a:hlinkClick r:id="rId7" action="ppaction://hlinksldjump"/>
          </p:cNvPr>
          <p:cNvSpPr/>
          <p:nvPr/>
        </p:nvSpPr>
        <p:spPr>
          <a:xfrm>
            <a:off x="3491317" y="3733800"/>
            <a:ext cx="2161349" cy="4572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TEACHER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9901" y="457200"/>
            <a:ext cx="54841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LNHS </a:t>
            </a:r>
            <a:r>
              <a:rPr lang="en-US" sz="4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Forum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29346" y="1209367"/>
            <a:ext cx="3685308" cy="53831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Last Name</a:t>
            </a:r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 Name</a:t>
            </a:r>
            <a:endParaRPr lang="en-US" sz="1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Middle Name</a:t>
            </a:r>
          </a:p>
          <a:p>
            <a:pPr algn="just"/>
            <a:endParaRPr lang="en-US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Birthdate</a:t>
            </a:r>
            <a:endParaRPr lang="en-US" sz="1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endParaRPr lang="en-US" sz="1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  <a:endParaRPr lang="en-US" sz="1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endParaRPr lang="en-US" sz="1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060" y="304800"/>
            <a:ext cx="83038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LNHS </a:t>
            </a:r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E-Library </a:t>
            </a:r>
            <a:r>
              <a:rPr 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Report Forum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xmlns="" id="{2B51FEA1-D148-4EBD-90AC-2DF5B924E9DC}"/>
              </a:ext>
            </a:extLst>
          </p:cNvPr>
          <p:cNvSpPr/>
          <p:nvPr/>
        </p:nvSpPr>
        <p:spPr>
          <a:xfrm>
            <a:off x="3849831" y="5842577"/>
            <a:ext cx="2126673" cy="396302"/>
          </a:xfrm>
          <a:prstGeom prst="flowChartTerminator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Register</a:t>
            </a:r>
            <a:endParaRPr lang="en-PH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8537" y="1531063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Register Account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2399" y="4721972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62399" y="5181436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2399" y="3200400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2399" y="2706640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2399" y="2209800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62399" y="4191000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2399" y="3657600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2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2701" y="368682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6928" y="0"/>
            <a:ext cx="9150928" cy="91440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6928" y="914400"/>
            <a:ext cx="2819400" cy="6096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8" y="1627384"/>
            <a:ext cx="1527464" cy="13993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3541" y="1133050"/>
            <a:ext cx="1798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Teacher’s Account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78969" y="1133050"/>
            <a:ext cx="1231403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Topics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>
            <a:hlinkClick r:id="rId6" action="ppaction://hlinksldjump"/>
          </p:cNvPr>
          <p:cNvSpPr/>
          <p:nvPr/>
        </p:nvSpPr>
        <p:spPr>
          <a:xfrm>
            <a:off x="6477000" y="1101095"/>
            <a:ext cx="1676400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Reply Question </a:t>
            </a:r>
          </a:p>
        </p:txBody>
      </p:sp>
      <p:sp>
        <p:nvSpPr>
          <p:cNvPr id="15" name="Rounded Rectangle 14">
            <a:hlinkClick r:id="rId7" action="ppaction://hlinksldjump"/>
          </p:cNvPr>
          <p:cNvSpPr/>
          <p:nvPr/>
        </p:nvSpPr>
        <p:spPr>
          <a:xfrm>
            <a:off x="3014656" y="1101095"/>
            <a:ext cx="1379434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Start Forum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>
            <a:hlinkClick r:id="rId8" action="ppaction://hlinksldjump"/>
          </p:cNvPr>
          <p:cNvSpPr/>
          <p:nvPr/>
        </p:nvSpPr>
        <p:spPr>
          <a:xfrm>
            <a:off x="794451" y="6121764"/>
            <a:ext cx="1078098" cy="558072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Logout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2701" y="368682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6928" y="0"/>
            <a:ext cx="9150928" cy="91440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6928" y="914400"/>
            <a:ext cx="2819400" cy="59436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8" y="1627384"/>
            <a:ext cx="1527464" cy="13993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3541" y="1133050"/>
            <a:ext cx="1798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Teacher’s Account</a:t>
            </a:r>
          </a:p>
        </p:txBody>
      </p: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5257800" y="1471604"/>
            <a:ext cx="1371600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Report Submission</a:t>
            </a:r>
          </a:p>
        </p:txBody>
      </p:sp>
      <p:sp>
        <p:nvSpPr>
          <p:cNvPr id="11" name="Rounded Rectangle 10">
            <a:hlinkClick r:id="" action="ppaction://noaction"/>
          </p:cNvPr>
          <p:cNvSpPr/>
          <p:nvPr/>
        </p:nvSpPr>
        <p:spPr>
          <a:xfrm>
            <a:off x="3167432" y="1471604"/>
            <a:ext cx="1310162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General Discussion</a:t>
            </a:r>
          </a:p>
        </p:txBody>
      </p:sp>
      <p:sp>
        <p:nvSpPr>
          <p:cNvPr id="12" name="Rounded Rectangle 11">
            <a:hlinkClick r:id="" action="ppaction://noaction"/>
          </p:cNvPr>
          <p:cNvSpPr/>
          <p:nvPr/>
        </p:nvSpPr>
        <p:spPr>
          <a:xfrm>
            <a:off x="7232898" y="1471604"/>
            <a:ext cx="1530102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View Feedback</a:t>
            </a:r>
          </a:p>
        </p:txBody>
      </p:sp>
      <p:sp>
        <p:nvSpPr>
          <p:cNvPr id="14" name="Rounded Rectangle 13">
            <a:hlinkClick r:id="rId6" action="ppaction://hlinksldjump"/>
          </p:cNvPr>
          <p:cNvSpPr/>
          <p:nvPr/>
        </p:nvSpPr>
        <p:spPr>
          <a:xfrm>
            <a:off x="794451" y="6121764"/>
            <a:ext cx="1078098" cy="558072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Logout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2701" y="368682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6928" y="0"/>
            <a:ext cx="9150928" cy="91440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6928" y="914400"/>
            <a:ext cx="2819400" cy="59436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8" y="1627384"/>
            <a:ext cx="1527464" cy="13993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3541" y="1133050"/>
            <a:ext cx="163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Student Account</a:t>
            </a:r>
          </a:p>
        </p:txBody>
      </p:sp>
      <p:sp>
        <p:nvSpPr>
          <p:cNvPr id="8" name="Rounded Rectangle 7">
            <a:hlinkClick r:id="" action="ppaction://noaction"/>
          </p:cNvPr>
          <p:cNvSpPr/>
          <p:nvPr/>
        </p:nvSpPr>
        <p:spPr>
          <a:xfrm>
            <a:off x="5257800" y="1297411"/>
            <a:ext cx="1371600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Report Submission</a:t>
            </a:r>
          </a:p>
        </p:txBody>
      </p:sp>
      <p:sp>
        <p:nvSpPr>
          <p:cNvPr id="11" name="Rounded Rectangle 10">
            <a:hlinkClick r:id="" action="ppaction://noaction"/>
          </p:cNvPr>
          <p:cNvSpPr/>
          <p:nvPr/>
        </p:nvSpPr>
        <p:spPr>
          <a:xfrm>
            <a:off x="3104563" y="1297411"/>
            <a:ext cx="1310162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General Discussion </a:t>
            </a:r>
          </a:p>
        </p:txBody>
      </p:sp>
      <p:sp>
        <p:nvSpPr>
          <p:cNvPr id="12" name="Rounded Rectangle 11">
            <a:hlinkClick r:id="" action="ppaction://noaction"/>
          </p:cNvPr>
          <p:cNvSpPr/>
          <p:nvPr/>
        </p:nvSpPr>
        <p:spPr>
          <a:xfrm>
            <a:off x="7126749" y="1297411"/>
            <a:ext cx="1560051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Give Feedback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794451" y="6121764"/>
            <a:ext cx="1078098" cy="558072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Logout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2701" y="368682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9900" y="304800"/>
            <a:ext cx="54841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LNHS Online </a:t>
            </a:r>
            <a:r>
              <a:rPr 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Forum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29346" y="1164520"/>
            <a:ext cx="3685308" cy="538316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Last Name</a:t>
            </a:r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 Name</a:t>
            </a: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Middle Name</a:t>
            </a: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Birthdate</a:t>
            </a: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 algn="just"/>
            <a:endParaRPr lang="en-US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Role</a:t>
            </a: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66111" y="3736254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6111" y="4195326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6111" y="4627043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6111" y="5073228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66111" y="2328063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6111" y="2786324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66111" y="3244334"/>
            <a:ext cx="190153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8537" y="1614948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Register Account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xmlns="" id="{2B51FEA1-D148-4EBD-90AC-2DF5B924E9DC}"/>
              </a:ext>
            </a:extLst>
          </p:cNvPr>
          <p:cNvSpPr/>
          <p:nvPr/>
        </p:nvSpPr>
        <p:spPr>
          <a:xfrm>
            <a:off x="3853542" y="5674032"/>
            <a:ext cx="2126673" cy="396302"/>
          </a:xfrm>
          <a:prstGeom prst="flowChartTerminator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Register</a:t>
            </a:r>
            <a:endParaRPr lang="en-PH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.freepik.com/free-photo/book-stack-library-room-blurred-bookshelf-background_42691-514.jpg?size=626&amp;ext=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8EB83CF1-8BFE-C65A-2EDD-D284365442D1}"/>
              </a:ext>
            </a:extLst>
          </p:cNvPr>
          <p:cNvSpPr/>
          <p:nvPr/>
        </p:nvSpPr>
        <p:spPr>
          <a:xfrm>
            <a:off x="3086100" y="1384944"/>
            <a:ext cx="2971800" cy="92333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hlinkClick r:id="" action="ppaction://noaction"/>
              </a:rPr>
              <a:t>The Page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xmlns="" id="{0419A8B3-B12F-CC9C-0980-2300D4F87430}"/>
              </a:ext>
            </a:extLst>
          </p:cNvPr>
          <p:cNvSpPr/>
          <p:nvPr/>
        </p:nvSpPr>
        <p:spPr>
          <a:xfrm>
            <a:off x="3086100" y="3733800"/>
            <a:ext cx="2971800" cy="92333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hlinkClick r:id="" action="ppaction://noaction"/>
              </a:rPr>
              <a:t>References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8EB83CF1-8BFE-C65A-2EDD-D284365442D1}"/>
              </a:ext>
            </a:extLst>
          </p:cNvPr>
          <p:cNvSpPr/>
          <p:nvPr/>
        </p:nvSpPr>
        <p:spPr>
          <a:xfrm>
            <a:off x="3086100" y="2541087"/>
            <a:ext cx="2971800" cy="92333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hlinkClick r:id="" action="ppaction://noaction"/>
              </a:rPr>
              <a:t>Developer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.freepik.com/free-photo/book-stack-library-room-blurred-bookshelf-background_42691-514.jpg?size=626&amp;ext=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2327463"/>
            <a:ext cx="5638800" cy="184665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Page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LNHS online forum is a webpage where users can discuss reports and findings related to the LNHS e-library. It’s a space for sharing insights, exchanging ideas, and collaborating on projects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9897" y="304800"/>
            <a:ext cx="54841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LNHS </a:t>
            </a:r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Forum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2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0" y="0"/>
            <a:ext cx="9144000" cy="686737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5" y="914399"/>
            <a:ext cx="1828800" cy="14307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01295" y="914399"/>
            <a:ext cx="2283908" cy="23369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Daisy Mae S. Humpa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(Bachelor of Science Information Technology)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Purok Ghelenan Pob. Lapuyan ZDS.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Cell # 09658027148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daisymaehumpa785@gmail.com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496" y="2345128"/>
            <a:ext cx="1902906" cy="9062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PERSONAL 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6981" y="3251347"/>
            <a:ext cx="4108222" cy="3505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Date of Birth: January 29 2000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Age: 24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Place of Birth: Pingolis,Pob.Lapuyan ZDS.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Father: Roberto L. Humpa Jr.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Mother: Daisy S. Humpa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Religion: Alliance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Civil Status: Single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Language/Dialect Spoken: Subanen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Experience: 3 years Filipino Club Officer At  LNHS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Educational Background</a:t>
            </a:r>
          </a:p>
          <a:p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TERTIARY: Undergraduate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SECONDARY: Lapuyan National High School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ELEMENTARY: AVASMCES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98280" y="144959"/>
            <a:ext cx="63474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spc="150" dirty="0">
                <a:ln w="11430"/>
                <a:solidFill>
                  <a:srgbClr val="0000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CURRICULUM VITAE</a:t>
            </a:r>
            <a:endParaRPr lang="en-US" sz="4400" b="1" spc="150" dirty="0">
              <a:ln w="11430"/>
              <a:solidFill>
                <a:srgbClr val="0000F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673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2353195" y="1752600"/>
            <a:ext cx="4437605" cy="1765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http://scholar.google.com/scholar?hl=en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&amp;as_sdt=0,5&amp;qsp=3&amp;q=online+information+public+libraries&amp;qst=br#d=gs_qabs&amp;t=170987695693&amp;u%23p%3Dui1UzRFZxU4J</a:t>
            </a:r>
          </a:p>
        </p:txBody>
      </p:sp>
    </p:spTree>
    <p:extLst>
      <p:ext uri="{BB962C8B-B14F-4D97-AF65-F5344CB8AC3E}">
        <p14:creationId xmlns:p14="http://schemas.microsoft.com/office/powerpoint/2010/main" val="390926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71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2057399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Disclaimer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 LNHS online forum serves as a platform for open discussion and exchange of ideas related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LNHS. The views expressed by participants are their own and do not necessarily reflect the views of LNHS or its affiliated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entities.While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effort is made to ensure the accuracy and reliability of information shared, users are encouraged to independently verify any information obtained from the forum.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9900" y="304800"/>
            <a:ext cx="54841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LNHS Online </a:t>
            </a:r>
            <a:r>
              <a:rPr 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Forum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29346" y="1524000"/>
            <a:ext cx="3685308" cy="46642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Login Account</a:t>
            </a: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Username</a:t>
            </a: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3665588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Password</a:t>
            </a:r>
          </a:p>
        </p:txBody>
      </p:sp>
      <p:sp>
        <p:nvSpPr>
          <p:cNvPr id="6" name="Flowchart: Terminator 5">
            <a:hlinkClick r:id="rId4" action="ppaction://hlinksldjump"/>
          </p:cNvPr>
          <p:cNvSpPr/>
          <p:nvPr/>
        </p:nvSpPr>
        <p:spPr>
          <a:xfrm>
            <a:off x="4171949" y="4372234"/>
            <a:ext cx="1828800" cy="381000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 action="ppaction://hlinksldjump"/>
              </a:rPr>
              <a:t>LOGIN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9901" y="304800"/>
            <a:ext cx="54841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LNHS Online Forum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Terminator 3">
            <a:hlinkClick r:id="rId5" action="ppaction://hlinksldjump"/>
            <a:extLst>
              <a:ext uri="{FF2B5EF4-FFF2-40B4-BE49-F238E27FC236}">
                <a16:creationId xmlns:a16="http://schemas.microsoft.com/office/drawing/2014/main" xmlns="" id="{5232874C-ED53-C748-900E-7E90B6DDB248}"/>
              </a:ext>
            </a:extLst>
          </p:cNvPr>
          <p:cNvSpPr/>
          <p:nvPr/>
        </p:nvSpPr>
        <p:spPr>
          <a:xfrm>
            <a:off x="4152656" y="5537405"/>
            <a:ext cx="1828800" cy="447674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5" action="ppaction://hlinksldjump"/>
              </a:rPr>
              <a:t>REGISTER</a:t>
            </a:r>
            <a:endParaRPr 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CF4CA6-43F6-A45A-4168-8FAC1AAABB8B}"/>
              </a:ext>
            </a:extLst>
          </p:cNvPr>
          <p:cNvSpPr txBox="1"/>
          <p:nvPr/>
        </p:nvSpPr>
        <p:spPr>
          <a:xfrm>
            <a:off x="3986381" y="4955604"/>
            <a:ext cx="21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Don’t have account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5581" y="2962930"/>
            <a:ext cx="1901536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5581" y="3571045"/>
            <a:ext cx="1901536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7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2701" y="368682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5257800" y="1471604"/>
            <a:ext cx="1429923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" action="ppaction://noaction"/>
              </a:rPr>
              <a:t>View Topics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>
            <a:hlinkClick r:id="rId5" action="ppaction://hlinksldjump"/>
          </p:cNvPr>
          <p:cNvSpPr/>
          <p:nvPr/>
        </p:nvSpPr>
        <p:spPr>
          <a:xfrm>
            <a:off x="7315200" y="1471604"/>
            <a:ext cx="1429923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Ask Question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6928" y="0"/>
            <a:ext cx="9150928" cy="914400"/>
          </a:xfrm>
          <a:prstGeom prst="rect">
            <a:avLst/>
          </a:prstGeom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6928" y="914400"/>
            <a:ext cx="2819400" cy="59436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8" y="1627384"/>
            <a:ext cx="1527464" cy="13993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3541" y="1133050"/>
            <a:ext cx="163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Student Account</a:t>
            </a:r>
          </a:p>
        </p:txBody>
      </p:sp>
      <p:sp>
        <p:nvSpPr>
          <p:cNvPr id="8" name="Rounded Rectangle 7">
            <a:hlinkClick r:id="rId7" action="ppaction://hlinksldjump"/>
          </p:cNvPr>
          <p:cNvSpPr/>
          <p:nvPr/>
        </p:nvSpPr>
        <p:spPr>
          <a:xfrm>
            <a:off x="3167432" y="1471604"/>
            <a:ext cx="1231403" cy="91440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hlinkClick r:id="rId7" action="ppaction://hlinksldjump"/>
              </a:rPr>
              <a:t>Join Forum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2" name="Rounded Rectangle 11">
            <a:hlinkClick r:id="rId8" action="ppaction://hlinksldjump"/>
          </p:cNvPr>
          <p:cNvSpPr/>
          <p:nvPr/>
        </p:nvSpPr>
        <p:spPr>
          <a:xfrm>
            <a:off x="794451" y="6121764"/>
            <a:ext cx="1078098" cy="558072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Logout</a:t>
            </a:r>
            <a:endParaRPr lang="en-US" sz="1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free-photo/book-stack-library-room-blurred-bookshelf-background_42691-514.jpg?size=626&amp;ext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66" y="-22123"/>
            <a:ext cx="9163665" cy="690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29344" y="1524000"/>
            <a:ext cx="3685308" cy="46642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Login Account</a:t>
            </a: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Username</a:t>
            </a: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3686824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Password</a:t>
            </a:r>
          </a:p>
        </p:txBody>
      </p:sp>
      <p:sp>
        <p:nvSpPr>
          <p:cNvPr id="6" name="Flowchart: Terminator 5">
            <a:hlinkClick r:id="rId4" action="ppaction://hlinksldjump"/>
          </p:cNvPr>
          <p:cNvSpPr/>
          <p:nvPr/>
        </p:nvSpPr>
        <p:spPr>
          <a:xfrm>
            <a:off x="4171949" y="4412147"/>
            <a:ext cx="1828800" cy="381000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4" action="ppaction://hlinksldjump"/>
              </a:rPr>
              <a:t>LOGIN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9900" y="304800"/>
            <a:ext cx="54841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LNHS Online </a:t>
            </a:r>
            <a:r>
              <a:rPr lang="en-US" sz="4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Forum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6B8DFD-B375-3A41-E22E-09C0F9706246}"/>
              </a:ext>
            </a:extLst>
          </p:cNvPr>
          <p:cNvSpPr txBox="1"/>
          <p:nvPr/>
        </p:nvSpPr>
        <p:spPr>
          <a:xfrm>
            <a:off x="4005673" y="4964668"/>
            <a:ext cx="21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Don’t have account</a:t>
            </a:r>
          </a:p>
        </p:txBody>
      </p:sp>
      <p:sp>
        <p:nvSpPr>
          <p:cNvPr id="7" name="Flowchart: Terminator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F8A8AA91-4F59-045F-656C-55D3637FF0D4}"/>
              </a:ext>
            </a:extLst>
          </p:cNvPr>
          <p:cNvSpPr/>
          <p:nvPr/>
        </p:nvSpPr>
        <p:spPr>
          <a:xfrm>
            <a:off x="4171948" y="5428174"/>
            <a:ext cx="1828800" cy="412571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6" action="ppaction://hlinksldjump"/>
              </a:rPr>
              <a:t>REGISTER</a:t>
            </a:r>
            <a:endParaRPr 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5580" y="2877642"/>
            <a:ext cx="1901536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136224" y="3686824"/>
            <a:ext cx="1901536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333</Words>
  <Application>Microsoft Office PowerPoint</Application>
  <PresentationFormat>On-screen Show (4:3)</PresentationFormat>
  <Paragraphs>164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91</cp:revision>
  <dcterms:created xsi:type="dcterms:W3CDTF">2024-04-03T21:29:54Z</dcterms:created>
  <dcterms:modified xsi:type="dcterms:W3CDTF">2024-05-19T02:00:29Z</dcterms:modified>
</cp:coreProperties>
</file>