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68D-DF90-43F3-90A4-47FD076917C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E448-738F-4948-8400-2C8A80BA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68D-DF90-43F3-90A4-47FD076917C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E448-738F-4948-8400-2C8A80BA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68D-DF90-43F3-90A4-47FD076917C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E448-738F-4948-8400-2C8A80BA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68D-DF90-43F3-90A4-47FD076917C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E448-738F-4948-8400-2C8A80BA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2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68D-DF90-43F3-90A4-47FD076917C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E448-738F-4948-8400-2C8A80BA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68D-DF90-43F3-90A4-47FD076917C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E448-738F-4948-8400-2C8A80BA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68D-DF90-43F3-90A4-47FD076917C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E448-738F-4948-8400-2C8A80BA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2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68D-DF90-43F3-90A4-47FD076917C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E448-738F-4948-8400-2C8A80BA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68D-DF90-43F3-90A4-47FD076917C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E448-738F-4948-8400-2C8A80BA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68D-DF90-43F3-90A4-47FD076917C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E448-738F-4948-8400-2C8A80BA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68D-DF90-43F3-90A4-47FD076917C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E448-738F-4948-8400-2C8A80BA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6F68D-DF90-43F3-90A4-47FD076917C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E448-738F-4948-8400-2C8A80BA2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62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WEB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7" y="2021982"/>
            <a:ext cx="4781660" cy="2514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1600" y="165265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Desktop Screen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97" y="2021982"/>
            <a:ext cx="3400292" cy="25147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5036" y="1652650"/>
            <a:ext cx="14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Tablet Screen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49" y="2021982"/>
            <a:ext cx="2149915" cy="33004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74414" y="1652650"/>
            <a:ext cx="15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Mobile Screen</a:t>
            </a:r>
          </a:p>
        </p:txBody>
      </p:sp>
    </p:spTree>
    <p:extLst>
      <p:ext uri="{BB962C8B-B14F-4D97-AF65-F5344CB8AC3E}">
        <p14:creationId xmlns:p14="http://schemas.microsoft.com/office/powerpoint/2010/main" val="144282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72" y="2125014"/>
            <a:ext cx="8415327" cy="47313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49273" y="3618963"/>
            <a:ext cx="6774288" cy="2498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1668" y="218941"/>
            <a:ext cx="3348507" cy="2884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make a responsive website by creating a &lt;section&gt; tag as a parent element to make it responsive. Inside the &lt;section&gt; tag there’s two &lt;div&gt; (content and media-icons) blocks that will separate them when the screen grows small.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15932" y="3129566"/>
            <a:ext cx="1133341" cy="1738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0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57" y="0"/>
            <a:ext cx="2857143" cy="37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8476"/>
            <a:ext cx="2419048" cy="46095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45122" y="728768"/>
            <a:ext cx="3863662" cy="3547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makes the main part of the website that changes every sizes of the screen, this @media screen with specific width size, it will changes the size/positions/display of the property when the screen size met this condition inside @media screen.</a:t>
            </a:r>
          </a:p>
        </p:txBody>
      </p:sp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 flipV="1">
            <a:off x="7808784" y="1866667"/>
            <a:ext cx="1526073" cy="635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7" idx="3"/>
          </p:cNvCxnSpPr>
          <p:nvPr/>
        </p:nvCxnSpPr>
        <p:spPr>
          <a:xfrm flipH="1">
            <a:off x="2419048" y="2502277"/>
            <a:ext cx="1526074" cy="2050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9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</dc:creator>
  <cp:lastModifiedBy>Jay</cp:lastModifiedBy>
  <cp:revision>6</cp:revision>
  <dcterms:created xsi:type="dcterms:W3CDTF">2021-06-07T08:05:10Z</dcterms:created>
  <dcterms:modified xsi:type="dcterms:W3CDTF">2021-06-07T14:26:19Z</dcterms:modified>
</cp:coreProperties>
</file>