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8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8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0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9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671B-857F-4B37-9399-4F17E72CEA5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7E7C-7D7B-4EB3-9063-BCA1693F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7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12192000" cy="6854653"/>
            <a:chOff x="0" y="0"/>
            <a:chExt cx="12192000" cy="6854653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0"/>
              <a:ext cx="12192000" cy="6854653"/>
              <a:chOff x="-193183" y="1070620"/>
              <a:chExt cx="12192000" cy="685465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3183" y="1070620"/>
                <a:ext cx="12192000" cy="6854653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221502" y="2897945"/>
                <a:ext cx="1088363" cy="922525"/>
              </a:xfrm>
              <a:prstGeom prst="line">
                <a:avLst/>
              </a:prstGeom>
              <a:ln w="2349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221502" y="2897945"/>
                <a:ext cx="983786" cy="82633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6769" y1="76691" x2="81846" y2="60360"/>
                            <a14:foregroundMark x1="64846" y1="64101" x2="69615" y2="7129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4322" y="1714500"/>
                <a:ext cx="1354058" cy="1447800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 rot="7519801">
              <a:off x="6107854" y="2631188"/>
              <a:ext cx="1088363" cy="922525"/>
              <a:chOff x="3567085" y="1979725"/>
              <a:chExt cx="1088363" cy="9225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3567085" y="1979725"/>
                <a:ext cx="1088363" cy="922525"/>
              </a:xfrm>
              <a:prstGeom prst="line">
                <a:avLst/>
              </a:prstGeom>
              <a:ln w="2349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67085" y="1979725"/>
                <a:ext cx="983786" cy="82633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042" y="2327327"/>
              <a:ext cx="845046" cy="845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7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Jay</cp:lastModifiedBy>
  <cp:revision>4</cp:revision>
  <dcterms:created xsi:type="dcterms:W3CDTF">2021-03-09T15:42:18Z</dcterms:created>
  <dcterms:modified xsi:type="dcterms:W3CDTF">2021-03-09T16:34:07Z</dcterms:modified>
</cp:coreProperties>
</file>