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F7F8992-80BF-44E7-ABEF-5E2EEA793B7B}">
          <p14:sldIdLst>
            <p14:sldId id="256"/>
            <p14:sldId id="259"/>
            <p14:sldId id="258"/>
            <p14:sldId id="257"/>
            <p14:sldId id="260"/>
            <p14:sldId id="261"/>
            <p14:sldId id="262"/>
            <p14:sldId id="263"/>
            <p14:sldId id="266"/>
            <p14:sldId id="264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5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pwm1_start"/><Relationship Id="rId7" Type="http://schemas.openxmlformats.org/officeDocument/2006/relationships/image" Target="../media/image8.png"/><Relationship Id="rId2" Type="http://schemas.openxmlformats.org/officeDocument/2006/relationships/hyperlink" Target="#pwm1_set_duty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#pwm1_sto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Mobot</a:t>
            </a:r>
            <a:r>
              <a:rPr lang="en-PH" dirty="0"/>
              <a:t> Software Design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26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Motor Manager State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2094"/>
              </p:ext>
            </p:extLst>
          </p:nvPr>
        </p:nvGraphicFramePr>
        <p:xfrm>
          <a:off x="484097" y="1846263"/>
          <a:ext cx="11295531" cy="46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FAST_FORWARD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BACKWARD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direction_a=A_CW , direction b = B_CCW, pwm_a =0, pwm_b =0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LEFT_SIGHT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SLOW_LEFT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B_CCW, pwm_a =20, pwm_b =20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SLOW_RIGHT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B_CCW, pwm_a =20, pwm_b =20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BACKWARD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B_CW, pwm_a =50, pwm_b =50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direction_a=A_CW , direction b = B_CCW, pwm_a =0, pwm_b =0, delay = 1sec ,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FAST_FORWARD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A_CW , direction_b = B_CCW, pwm_a =100, pwm_b =100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NO_SIGHT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PH" dirty="0"/>
              <a:t>Motor Manager State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10268-7938-43D7-B75A-8349E428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" r="480" b="1029"/>
          <a:stretch/>
        </p:blipFill>
        <p:spPr>
          <a:xfrm>
            <a:off x="2446685" y="1828800"/>
            <a:ext cx="7336507" cy="4509856"/>
          </a:xfrm>
        </p:spPr>
      </p:pic>
    </p:spTree>
    <p:extLst>
      <p:ext uri="{BB962C8B-B14F-4D97-AF65-F5344CB8AC3E}">
        <p14:creationId xmlns:p14="http://schemas.microsoft.com/office/powerpoint/2010/main" val="39080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666" y="192474"/>
            <a:ext cx="3760193" cy="1450757"/>
          </a:xfrm>
        </p:spPr>
        <p:txBody>
          <a:bodyPr/>
          <a:lstStyle/>
          <a:p>
            <a:r>
              <a:rPr lang="en-PH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71" y="1643231"/>
            <a:ext cx="9074983" cy="51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9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501" y="2272553"/>
            <a:ext cx="2541494" cy="348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PIC16F877A MCU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660" y="3665666"/>
            <a:ext cx="1317812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LEFT PROXIMITY SENSOR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660" y="2272553"/>
            <a:ext cx="1317812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LEFT PROXIMITY SENSOR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658472" y="2783541"/>
            <a:ext cx="2723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658472" y="4176654"/>
            <a:ext cx="2723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225" y="2414209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PORTB.B4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7225" y="3807321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PORTB.B5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6573" y="2783541"/>
            <a:ext cx="2393577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MOTOR DRIVE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22995" y="3012142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1062" y="3400312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31062" y="3843618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1062" y="4286924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1062" y="2656256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PORTB.B3 / DIR_A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2995" y="3064614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PORTB.B2 / DIR_B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8988" y="351956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CCP1 / PWM_A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980" y="391242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CCP2 / PWM_B</a:t>
            </a:r>
          </a:p>
        </p:txBody>
      </p:sp>
      <p:sp>
        <p:nvSpPr>
          <p:cNvPr id="27" name="Can 26"/>
          <p:cNvSpPr/>
          <p:nvPr/>
        </p:nvSpPr>
        <p:spPr>
          <a:xfrm rot="16200000">
            <a:off x="9316571" y="5591287"/>
            <a:ext cx="658906" cy="591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Can 27"/>
          <p:cNvSpPr/>
          <p:nvPr/>
        </p:nvSpPr>
        <p:spPr>
          <a:xfrm rot="16200000">
            <a:off x="10316136" y="5591287"/>
            <a:ext cx="658906" cy="591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0" name="Straight Arrow Connector 29"/>
          <p:cNvCxnSpPr>
            <a:endCxn id="27" idx="4"/>
          </p:cNvCxnSpPr>
          <p:nvPr/>
        </p:nvCxnSpPr>
        <p:spPr>
          <a:xfrm>
            <a:off x="9646024" y="4840941"/>
            <a:ext cx="0" cy="7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4"/>
          </p:cNvCxnSpPr>
          <p:nvPr/>
        </p:nvCxnSpPr>
        <p:spPr>
          <a:xfrm>
            <a:off x="10645589" y="4840941"/>
            <a:ext cx="0" cy="7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3047" y="5084799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MOTOR A/C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94300" y="5083005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MOTOR B/D</a:t>
            </a:r>
          </a:p>
        </p:txBody>
      </p:sp>
    </p:spTree>
    <p:extLst>
      <p:ext uri="{BB962C8B-B14F-4D97-AF65-F5344CB8AC3E}">
        <p14:creationId xmlns:p14="http://schemas.microsoft.com/office/powerpoint/2010/main" val="17071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Microcontroller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59" y="1992271"/>
            <a:ext cx="4487205" cy="391098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66947"/>
              </p:ext>
            </p:extLst>
          </p:nvPr>
        </p:nvGraphicFramePr>
        <p:xfrm>
          <a:off x="578223" y="2098644"/>
          <a:ext cx="648895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PIC16F877A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Clock</a:t>
                      </a:r>
                      <a:r>
                        <a:rPr lang="en-PH" baseline="0" dirty="0"/>
                        <a:t> Speed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2, 10 bits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8192</a:t>
                      </a:r>
                      <a:r>
                        <a:rPr lang="en-PH" baseline="0" dirty="0"/>
                        <a:t> Words, 14.3KB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368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33, Ports A, B, C,</a:t>
                      </a:r>
                      <a:r>
                        <a:rPr lang="en-PH" baseline="0" dirty="0"/>
                        <a:t> D, 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  <a:r>
                        <a:rPr lang="en-PH" baseline="0" dirty="0"/>
                        <a:t> of pins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40 Pin PDIP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#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79101"/>
          </a:xfrm>
        </p:spPr>
        <p:txBody>
          <a:bodyPr>
            <a:normAutofit/>
          </a:bodyPr>
          <a:lstStyle/>
          <a:p>
            <a:pPr algn="just"/>
            <a:r>
              <a:rPr lang="en-PH" dirty="0"/>
              <a:t>PORTB is an 8-bit wide, bidirectional port. The corresponding data direction register is TRISB. Setting a TRISB bit (= 1) will make the corresponding PORTB pin an input (i.e., put the corresponding output driver in a High-Impedance mode). Clearing a TRISB bit (= 0) will make the corresponding PORTB pin an output (i.e.,  put the contents of the output latch on the selected pin).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33209"/>
            <a:ext cx="9701201" cy="1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Setting and Clearing an Output 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15478"/>
          </a:xfrm>
        </p:spPr>
        <p:txBody>
          <a:bodyPr/>
          <a:lstStyle/>
          <a:p>
            <a:r>
              <a:rPr lang="en-PH" dirty="0"/>
              <a:t>We Set and Clear a Pin using </a:t>
            </a:r>
            <a:r>
              <a:rPr lang="en-PH" dirty="0" err="1"/>
              <a:t>PORTx</a:t>
            </a:r>
            <a:r>
              <a:rPr lang="en-PH" dirty="0"/>
              <a:t> by Masking.</a:t>
            </a:r>
          </a:p>
          <a:p>
            <a:endParaRPr lang="en-PH" dirty="0"/>
          </a:p>
          <a:p>
            <a:r>
              <a:rPr lang="en-PH" dirty="0"/>
              <a:t>Setting a Pin to High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Clearing a Pin to 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18" y="3181069"/>
            <a:ext cx="8536724" cy="409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25699"/>
            <a:ext cx="9335758" cy="5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Pulse Width Modulator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PWM is a part of the CCP module. PWM1 is under CCP1 (RC2 Pin 17) and PWM2 is under (RC1 Pin 16) . PWM sets the Pulse width duration or Duty Cycle of a Square Wave.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Methods:</a:t>
            </a:r>
          </a:p>
          <a:p>
            <a:r>
              <a:rPr lang="en-PH" dirty="0"/>
              <a:t>PWM1_Init(</a:t>
            </a:r>
            <a:r>
              <a:rPr lang="en-PH" dirty="0" err="1"/>
              <a:t>freq</a:t>
            </a:r>
            <a:r>
              <a:rPr lang="en-PH" dirty="0"/>
              <a:t>) </a:t>
            </a:r>
          </a:p>
          <a:p>
            <a:r>
              <a:rPr lang="en-PH" sz="2100" dirty="0">
                <a:solidFill>
                  <a:schemeClr val="tx1"/>
                </a:solidFill>
                <a:hlinkClick r:id="rId2" action="ppaction://hlinkfile"/>
              </a:rPr>
              <a:t>PWM1_Set_Duty</a:t>
            </a:r>
            <a:r>
              <a:rPr lang="en-PH" sz="2100" dirty="0">
                <a:solidFill>
                  <a:schemeClr val="tx1"/>
                </a:solidFill>
              </a:rPr>
              <a:t>(duty) </a:t>
            </a:r>
          </a:p>
          <a:p>
            <a:r>
              <a:rPr lang="en-PH" sz="2100" dirty="0">
                <a:solidFill>
                  <a:schemeClr val="tx1"/>
                </a:solidFill>
                <a:hlinkClick r:id="rId3" action="ppaction://hlinkfile"/>
              </a:rPr>
              <a:t>PWM1_Start</a:t>
            </a:r>
            <a:r>
              <a:rPr lang="en-PH" sz="2100" dirty="0">
                <a:solidFill>
                  <a:schemeClr val="tx1"/>
                </a:solidFill>
              </a:rPr>
              <a:t>() </a:t>
            </a:r>
          </a:p>
          <a:p>
            <a:r>
              <a:rPr lang="en-PH" sz="2100" dirty="0">
                <a:solidFill>
                  <a:schemeClr val="tx1"/>
                </a:solidFill>
                <a:hlinkClick r:id="rId4" action="ppaction://hlinkfile"/>
              </a:rPr>
              <a:t>PWM1_Stop</a:t>
            </a:r>
            <a:r>
              <a:rPr lang="en-PH" sz="2100" dirty="0">
                <a:solidFill>
                  <a:schemeClr val="tx1"/>
                </a:solidFill>
              </a:rPr>
              <a:t>()</a:t>
            </a:r>
          </a:p>
          <a:p>
            <a:endParaRPr lang="en-PH" dirty="0"/>
          </a:p>
          <a:p>
            <a:endParaRPr lang="en-PH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77471" y="3079376"/>
            <a:ext cx="100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299447" y="2581835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22494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2894" y="2581834"/>
            <a:ext cx="62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9217" y="3079376"/>
            <a:ext cx="1333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80648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90247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0647" y="2581834"/>
            <a:ext cx="62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0247" y="3092823"/>
            <a:ext cx="1333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64024" y="3802030"/>
            <a:ext cx="100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86000" y="3304489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47828" y="3277595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9447" y="3304488"/>
            <a:ext cx="1148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61275" y="3802030"/>
            <a:ext cx="78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67201" y="3304488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30103" y="3304488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67200" y="3304488"/>
            <a:ext cx="127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40188" y="3815477"/>
            <a:ext cx="67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23" y="2736476"/>
            <a:ext cx="2776948" cy="5680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581" y="3412862"/>
            <a:ext cx="2062289" cy="6455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586" y="4382422"/>
            <a:ext cx="7280889" cy="8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1619"/>
          </a:xfrm>
        </p:spPr>
        <p:txBody>
          <a:bodyPr>
            <a:normAutofit lnSpcReduction="10000"/>
          </a:bodyPr>
          <a:lstStyle/>
          <a:p>
            <a:r>
              <a:rPr lang="en-PH" dirty="0"/>
              <a:t>The </a:t>
            </a:r>
            <a:r>
              <a:rPr lang="en-PH" dirty="0" err="1"/>
              <a:t>Mobot</a:t>
            </a:r>
            <a:r>
              <a:rPr lang="en-PH" dirty="0"/>
              <a:t> is implemented in Finite State Machine. </a:t>
            </a:r>
          </a:p>
          <a:p>
            <a:r>
              <a:rPr lang="en-PH" dirty="0"/>
              <a:t>Two Managers will be Implemented to modularize the </a:t>
            </a:r>
            <a:r>
              <a:rPr lang="en-PH" dirty="0" err="1"/>
              <a:t>Mobot</a:t>
            </a:r>
            <a:r>
              <a:rPr lang="en-P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Input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Manages the input sensor to set </a:t>
            </a:r>
            <a:r>
              <a:rPr lang="en-PH" dirty="0" err="1"/>
              <a:t>Mobot</a:t>
            </a:r>
            <a:r>
              <a:rPr lang="en-PH" dirty="0"/>
              <a:t> Input Sensing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Input: Sensor1 and Sensor2 Logic. (High - Object Detected, Low – No Object Detected).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Output: Input Sensing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Motor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Manages the control of Motor Drive.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Set and Clear Motor A and Motor B Direction(CW/CCW)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Set PWM control for Motor Speed. (DC= 0%- OFF, DC = 20% - SLOW Movement, DC – 50% -Backward Movement, and 100% - Fast movement for Forward)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Input: Input Manager Sensing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/>
              <a:t>Output: Motor A and Motor B Direction and PWM control for Motor Speed.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088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Input Manager State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54432"/>
              </p:ext>
            </p:extLst>
          </p:nvPr>
        </p:nvGraphicFramePr>
        <p:xfrm>
          <a:off x="1096963" y="1846264"/>
          <a:ext cx="10494400" cy="35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States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TASK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INIT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NO_SIGHT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LEFT_SIGHT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RIGHT_SIGHT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 BOTH_SIGHT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INIT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NONE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NO_SIGHT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sensor1 and !sensor2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LEFT_SIGHT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!sensor1 and 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RIGHT_SIGHT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sensor1 and 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 BOTH_SIGHT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Input Manager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950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118</TotalTime>
  <Words>804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Mobot Software Design Specification</vt:lpstr>
      <vt:lpstr>Block Diagram</vt:lpstr>
      <vt:lpstr>Microcontroller Unit</vt:lpstr>
      <vt:lpstr>I/O Ports</vt:lpstr>
      <vt:lpstr>Setting and Clearing an Output Pin</vt:lpstr>
      <vt:lpstr>Pulse Width Modulator</vt:lpstr>
      <vt:lpstr>Modules</vt:lpstr>
      <vt:lpstr>Input Manager State Table</vt:lpstr>
      <vt:lpstr>Input Manager State Machine</vt:lpstr>
      <vt:lpstr>Motor Manager State Table</vt:lpstr>
      <vt:lpstr>Motor Manager State Machine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Mobot Software Design Specification</dc:title>
  <dc:creator>Ranil</dc:creator>
  <cp:lastModifiedBy>Edmar</cp:lastModifiedBy>
  <cp:revision>25</cp:revision>
  <dcterms:created xsi:type="dcterms:W3CDTF">2018-03-05T15:29:56Z</dcterms:created>
  <dcterms:modified xsi:type="dcterms:W3CDTF">2018-03-25T05:34:45Z</dcterms:modified>
</cp:coreProperties>
</file>