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66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82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046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943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57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87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94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28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6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65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5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8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5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765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RPA Benefits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Automating Sales Data Entry with </a:t>
            </a:r>
            <a:r>
              <a:rPr dirty="0" err="1"/>
              <a:t>Robocorp</a:t>
            </a:r>
            <a:endParaRPr dirty="0"/>
          </a:p>
          <a:p>
            <a:r>
              <a:rPr dirty="0"/>
              <a:t>Presented by: </a:t>
            </a:r>
            <a:r>
              <a:rPr lang="en-PH" dirty="0"/>
              <a:t>Edmar Beatingo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What is RPA?</a:t>
            </a:r>
          </a:p>
          <a:p>
            <a:r>
              <a:t>- Automates repetitive tasks using software bots.</a:t>
            </a:r>
          </a:p>
          <a:p>
            <a:r>
              <a:t>- Improves efficiency, reduces errors, and enhances scalability.</a:t>
            </a:r>
          </a:p>
          <a:p>
            <a:endParaRPr/>
          </a:p>
          <a:p>
            <a:r>
              <a:t>Why Use RPA?</a:t>
            </a:r>
          </a:p>
          <a:p>
            <a:r>
              <a:t>- Saves time on manual tasks.</a:t>
            </a:r>
          </a:p>
          <a:p>
            <a:r>
              <a:t>- Increases accuracy and productivity.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RPA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Improved Efficiency: Automates repetitive tasks, speeds up workflows.</a:t>
            </a:r>
          </a:p>
          <a:p>
            <a:r>
              <a:t>✔ Cost Savings: Reduces labor costs and errors.</a:t>
            </a:r>
          </a:p>
          <a:p>
            <a:r>
              <a:t>✔ Error Reduction: Ensures data accuracy and consistency.</a:t>
            </a:r>
          </a:p>
          <a:p>
            <a:r>
              <a:t>✔ Scalability: Expands automation across departments.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of RPA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⚠ Implementation Costs: Initial setup and testing.</a:t>
            </a:r>
          </a:p>
          <a:p>
            <a:r>
              <a:t>⚠ Employee Resistance: Fear of job loss, training required.</a:t>
            </a:r>
          </a:p>
          <a:p>
            <a:r>
              <a:t>⚠ Technical Limitations: Complex processes, dependence on structured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RPA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Start Small, Scale Later: Pilot projects first.</a:t>
            </a:r>
          </a:p>
          <a:p>
            <a:r>
              <a:t>✔ Engage Employees: Train staff to work alongside bots.</a:t>
            </a:r>
          </a:p>
          <a:p>
            <a:r>
              <a:t>✔ Monitor &amp; Optimize: Regular maintenance and performance tracking.</a:t>
            </a:r>
          </a:p>
          <a:p>
            <a:r>
              <a:t>✔ Ensure Compliance &amp; Security: Protect sensitive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Case Study: Sales Data Entry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Before RPA:</a:t>
            </a:r>
          </a:p>
          <a:p>
            <a:r>
              <a:rPr dirty="0"/>
              <a:t>- Manual entry of sales data.</a:t>
            </a:r>
          </a:p>
          <a:p>
            <a:r>
              <a:rPr dirty="0"/>
              <a:t>- High error rates, time-consuming.</a:t>
            </a:r>
          </a:p>
          <a:p>
            <a:endParaRPr dirty="0"/>
          </a:p>
          <a:p>
            <a:r>
              <a:rPr dirty="0"/>
              <a:t>After RPA:</a:t>
            </a:r>
          </a:p>
          <a:p>
            <a:r>
              <a:rPr dirty="0"/>
              <a:t>- Automated data extraction and entry.</a:t>
            </a:r>
          </a:p>
          <a:p>
            <a:r>
              <a:rPr dirty="0"/>
              <a:t>- 70% time reduction, improved accuracy.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💡 Key Takeaways:</a:t>
            </a:r>
          </a:p>
          <a:p>
            <a:r>
              <a:t>- RPA saves time, reduces errors, and boosts efficiency.</a:t>
            </a:r>
          </a:p>
          <a:p>
            <a:r>
              <a:t>- Challenges can be managed with planning and training.</a:t>
            </a:r>
          </a:p>
          <a:p>
            <a:endParaRPr/>
          </a:p>
          <a:p>
            <a:r>
              <a:t>🚀 Next Steps:</a:t>
            </a:r>
          </a:p>
          <a:p>
            <a:r>
              <a:t>- Identify more automation opportunities.</a:t>
            </a:r>
          </a:p>
          <a:p>
            <a:r>
              <a:t>- Optimize existing RPA workflows.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28</TotalTime>
  <Words>275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RPA Benefits &amp; Challenges</vt:lpstr>
      <vt:lpstr>Introduction to RPA</vt:lpstr>
      <vt:lpstr>Benefits of RPA</vt:lpstr>
      <vt:lpstr>Challenges of RPA Implementation</vt:lpstr>
      <vt:lpstr>Best Practices for RPA Adoption</vt:lpstr>
      <vt:lpstr>Case Study: Sales Data Entry Automation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Edmar Beatingo</cp:lastModifiedBy>
  <cp:revision>4</cp:revision>
  <dcterms:created xsi:type="dcterms:W3CDTF">2013-01-27T09:14:16Z</dcterms:created>
  <dcterms:modified xsi:type="dcterms:W3CDTF">2025-03-25T18:45:07Z</dcterms:modified>
  <cp:category/>
</cp:coreProperties>
</file>