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4" r:id="rId5"/>
    <p:sldId id="295" r:id="rId6"/>
    <p:sldId id="296" r:id="rId7"/>
    <p:sldId id="300" r:id="rId8"/>
    <p:sldId id="297" r:id="rId9"/>
    <p:sldId id="299" r:id="rId10"/>
    <p:sldId id="29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5" autoAdjust="0"/>
    <p:restoredTop sz="94660"/>
  </p:normalViewPr>
  <p:slideViewPr>
    <p:cSldViewPr>
      <p:cViewPr varScale="1">
        <p:scale>
          <a:sx n="70" d="100"/>
          <a:sy n="70" d="100"/>
        </p:scale>
        <p:origin x="4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JSON – </a:t>
            </a:r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Notation</a:t>
            </a:r>
            <a:endParaRPr lang="pt-BR" dirty="0"/>
          </a:p>
        </p:txBody>
      </p:sp>
      <p:sp>
        <p:nvSpPr>
          <p:cNvPr id="4" name="Rectangle 1030"/>
          <p:cNvSpPr>
            <a:spLocks noGrp="1" noChangeArrowheads="1"/>
          </p:cNvSpPr>
          <p:nvPr/>
        </p:nvSpPr>
        <p:spPr bwMode="auto">
          <a:xfrm>
            <a:off x="1678781" y="374334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pt-BR" dirty="0" smtClean="0"/>
              <a:t>Tecnologia de Acesso a Dados </a:t>
            </a:r>
            <a:r>
              <a:rPr lang="pt-BR" smtClean="0"/>
              <a:t>na Internet</a:t>
            </a: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Prof.</a:t>
            </a:r>
            <a:r>
              <a:rPr lang="pt-BR" u="sng" baseline="30000" dirty="0" smtClean="0"/>
              <a:t>º</a:t>
            </a:r>
            <a:r>
              <a:rPr lang="pt-BR" dirty="0" smtClean="0"/>
              <a:t> Josias Paes</a:t>
            </a:r>
          </a:p>
          <a:p>
            <a:pPr eaLnBrk="1" hangingPunct="1">
              <a:defRPr/>
            </a:pPr>
            <a:r>
              <a:rPr lang="pt-BR" dirty="0" smtClean="0"/>
              <a:t>josiaspaesjr@gmail.com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(Atributos e </a:t>
            </a:r>
            <a:r>
              <a:rPr lang="pt-BR" dirty="0" err="1" smtClean="0"/>
              <a:t>Arrays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6" name="Espaço Reservado para Conteúdo 5" descr="id_e_arra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412" y="1865692"/>
            <a:ext cx="7499176" cy="49923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Características do 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O que é JSON?</a:t>
            </a:r>
          </a:p>
          <a:p>
            <a:r>
              <a:rPr lang="pt-BR" dirty="0" smtClean="0"/>
              <a:t>Acrônimo para </a:t>
            </a:r>
            <a:r>
              <a:rPr lang="pt-BR" i="1" dirty="0" err="1" smtClean="0"/>
              <a:t>JavaScript</a:t>
            </a:r>
            <a:r>
              <a:rPr lang="pt-BR" i="1" dirty="0" smtClean="0"/>
              <a:t> </a:t>
            </a:r>
            <a:r>
              <a:rPr lang="pt-BR" i="1" dirty="0" err="1" smtClean="0"/>
              <a:t>Object</a:t>
            </a:r>
            <a:r>
              <a:rPr lang="pt-BR" i="1" dirty="0" smtClean="0"/>
              <a:t> </a:t>
            </a:r>
            <a:r>
              <a:rPr lang="pt-BR" i="1" dirty="0" err="1" smtClean="0"/>
              <a:t>Notation</a:t>
            </a:r>
            <a:endParaRPr lang="pt-BR" i="1" dirty="0" smtClean="0"/>
          </a:p>
          <a:p>
            <a:r>
              <a:rPr lang="pt-BR" dirty="0" smtClean="0"/>
              <a:t>É um formato leve de troca de dados, baseado em texto que consiste em uma lista de dados separados por vírgulas, estruturados em pares (nome e valor), entre chaves.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O JSON define um pequeno conjunto de regras de formatação para representação dos dados estruturados.</a:t>
            </a:r>
          </a:p>
          <a:p>
            <a:pPr algn="just"/>
            <a:r>
              <a:rPr lang="pt-BR" dirty="0" smtClean="0"/>
              <a:t>É um formato de texto completamente independente de linguagem, mas usa convenções que são familiares para os programadores que desenvolvem para as linguagens de programação da família C (C, C++, C#, Java, Perl, </a:t>
            </a:r>
            <a:r>
              <a:rPr lang="pt-BR" dirty="0" err="1" smtClean="0"/>
              <a:t>Python</a:t>
            </a:r>
            <a:r>
              <a:rPr lang="pt-BR" dirty="0" smtClean="0"/>
              <a:t>, </a:t>
            </a:r>
            <a:r>
              <a:rPr lang="pt-BR" dirty="0" err="1" smtClean="0"/>
              <a:t>JavaScript</a:t>
            </a:r>
            <a:r>
              <a:rPr lang="pt-BR" dirty="0" smtClean="0"/>
              <a:t>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4" name="Espaço Reservado para Conteúdo 3" descr="Sem títuloim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456" y="-4131840"/>
            <a:ext cx="4419087" cy="105066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(Atributos)</a:t>
            </a:r>
            <a:endParaRPr lang="pt-BR" dirty="0"/>
          </a:p>
        </p:txBody>
      </p:sp>
      <p:pic>
        <p:nvPicPr>
          <p:cNvPr id="6" name="Espaço Reservado para Conteúdo 5" descr="i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12" y="2357430"/>
            <a:ext cx="3857652" cy="22416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(Atributos)</a:t>
            </a:r>
            <a:endParaRPr lang="pt-BR" dirty="0"/>
          </a:p>
        </p:txBody>
      </p:sp>
      <p:pic>
        <p:nvPicPr>
          <p:cNvPr id="5" name="Espaço Reservado para Conteúdo 4" descr="id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36" y="1928802"/>
            <a:ext cx="3714776" cy="35010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</a:t>
            </a:r>
            <a:r>
              <a:rPr lang="pt-BR" dirty="0" err="1" smtClean="0"/>
              <a:t>Arrays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Espaço Reservado para Conteúdo 3" descr="arra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928802"/>
            <a:ext cx="8056865" cy="32147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</a:t>
            </a:r>
            <a:r>
              <a:rPr lang="pt-BR" dirty="0" err="1" smtClean="0"/>
              <a:t>Arrays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6" name="Espaço Reservado para Conteúdo 5" descr="array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22" y="1714488"/>
            <a:ext cx="4071966" cy="44403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312</TotalTime>
  <Words>150</Words>
  <Application>Microsoft Office PowerPoint</Application>
  <PresentationFormat>Apresentação na tela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MyTheme</vt:lpstr>
      <vt:lpstr>JSON – JavaScript Object Notation</vt:lpstr>
      <vt:lpstr>Agenda</vt:lpstr>
      <vt:lpstr>Introdução</vt:lpstr>
      <vt:lpstr>Introdução</vt:lpstr>
      <vt:lpstr>Introdução</vt:lpstr>
      <vt:lpstr>Exemplo (Atributos)</vt:lpstr>
      <vt:lpstr>Exemplo (Atributos)</vt:lpstr>
      <vt:lpstr>Exemplo (Arrays)</vt:lpstr>
      <vt:lpstr>Exemplo (Arrays)</vt:lpstr>
      <vt:lpstr>Exemplo (Atributos e Arrays)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- Extensible Markup Language</dc:title>
  <dc:creator>Junior</dc:creator>
  <cp:lastModifiedBy>josiaspaesjr@gmail.com</cp:lastModifiedBy>
  <cp:revision>122</cp:revision>
  <dcterms:created xsi:type="dcterms:W3CDTF">2011-01-15T18:36:57Z</dcterms:created>
  <dcterms:modified xsi:type="dcterms:W3CDTF">2015-03-11T00:14:13Z</dcterms:modified>
</cp:coreProperties>
</file>