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1638" y="210"/>
      </p:cViewPr>
      <p:guideLst>
        <p:guide orient="horz" pos="21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">
            <a:extLst>
              <a:ext uri="{FF2B5EF4-FFF2-40B4-BE49-F238E27FC236}">
                <a16:creationId xmlns:a16="http://schemas.microsoft.com/office/drawing/2014/main" xmlns="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424ADC3-D3C4-4B29-AA71-CC39DB119E28}"/>
              </a:ext>
            </a:extLst>
          </p:cNvPr>
          <p:cNvGrpSpPr/>
          <p:nvPr userDrawn="1"/>
        </p:nvGrpSpPr>
        <p:grpSpPr>
          <a:xfrm>
            <a:off x="3124199" y="190500"/>
            <a:ext cx="3590925" cy="893614"/>
            <a:chOff x="3124199" y="190500"/>
            <a:chExt cx="3590925" cy="89361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xmlns="" id="{35DFE11F-F824-4314-BF26-37A67A141A2A}"/>
                </a:ext>
              </a:extLst>
            </p:cNvPr>
            <p:cNvSpPr/>
            <p:nvPr userDrawn="1"/>
          </p:nvSpPr>
          <p:spPr>
            <a:xfrm>
              <a:off x="3124199" y="190500"/>
              <a:ext cx="3590925" cy="8667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Picture 4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xmlns="" id="{65DFDC32-BC1E-4196-9E7D-FB214C7E82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497" y="371475"/>
              <a:ext cx="3170778" cy="712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creenshot, font, logo&#10;&#10;Description automatically generated">
            <a:extLst>
              <a:ext uri="{FF2B5EF4-FFF2-40B4-BE49-F238E27FC236}">
                <a16:creationId xmlns:a16="http://schemas.microsoft.com/office/drawing/2014/main" xmlns="" id="{10531916-0F6B-48EC-B93F-848043F184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488E9CC-CC8C-4FFC-ADF3-7AD321868B64}"/>
              </a:ext>
            </a:extLst>
          </p:cNvPr>
          <p:cNvGrpSpPr/>
          <p:nvPr userDrawn="1"/>
        </p:nvGrpSpPr>
        <p:grpSpPr>
          <a:xfrm>
            <a:off x="3124199" y="190500"/>
            <a:ext cx="3590925" cy="893614"/>
            <a:chOff x="3124199" y="190500"/>
            <a:chExt cx="3590925" cy="89361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xmlns="" id="{F86DFF27-601F-46B5-BA32-6705EB754C2E}"/>
                </a:ext>
              </a:extLst>
            </p:cNvPr>
            <p:cNvSpPr/>
            <p:nvPr userDrawn="1"/>
          </p:nvSpPr>
          <p:spPr>
            <a:xfrm>
              <a:off x="3124199" y="190500"/>
              <a:ext cx="3590925" cy="8667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Picture 4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xmlns="" id="{76BBA82C-5FD7-41CA-A4F1-52646DB2291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497" y="371475"/>
              <a:ext cx="3170778" cy="712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56F7FD5-65D0-48B7-84EF-3A987DD88B86}"/>
              </a:ext>
            </a:extLst>
          </p:cNvPr>
          <p:cNvSpPr/>
          <p:nvPr/>
        </p:nvSpPr>
        <p:spPr>
          <a:xfrm>
            <a:off x="0" y="-38100"/>
            <a:ext cx="6858000" cy="6238875"/>
          </a:xfrm>
          <a:prstGeom prst="rect">
            <a:avLst/>
          </a:prstGeom>
          <a:solidFill>
            <a:srgbClr val="82B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9A76E6-B59C-4632-922F-141AEC3F61A2}"/>
              </a:ext>
            </a:extLst>
          </p:cNvPr>
          <p:cNvSpPr txBox="1"/>
          <p:nvPr/>
        </p:nvSpPr>
        <p:spPr>
          <a:xfrm>
            <a:off x="654341" y="5677555"/>
            <a:ext cx="5570246" cy="523220"/>
          </a:xfrm>
          <a:prstGeom prst="rect">
            <a:avLst/>
          </a:prstGeom>
          <a:solidFill>
            <a:srgbClr val="82B1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Selecciona el icono para elegir una foto tuya, luego sólo tienes que hacer una captura de pantalla y publicarla en tus redes sociales.</a:t>
            </a:r>
            <a:endParaRPr lang="pt-BR" sz="1400" b="1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pic>
        <p:nvPicPr>
          <p:cNvPr id="14" name="Picture 13" descr="A white letter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A72A7D83-3E87-4F88-898B-1A4B1E5D3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41" y="343556"/>
            <a:ext cx="1560236" cy="225454"/>
          </a:xfrm>
          <a:prstGeom prst="rect">
            <a:avLst/>
          </a:prstGeom>
        </p:spPr>
      </p:pic>
      <p:pic>
        <p:nvPicPr>
          <p:cNvPr id="17" name="Picture 16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xmlns="" id="{7C2FDB67-D370-496F-88EC-CC7115F162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06" y="343556"/>
            <a:ext cx="2964053" cy="66617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C9AB6B6-9EC8-4ED7-B65E-2EAD2AE38F22}"/>
              </a:ext>
            </a:extLst>
          </p:cNvPr>
          <p:cNvGrpSpPr/>
          <p:nvPr/>
        </p:nvGrpSpPr>
        <p:grpSpPr>
          <a:xfrm>
            <a:off x="1585809" y="1638202"/>
            <a:ext cx="3761994" cy="3818353"/>
            <a:chOff x="1585809" y="1638202"/>
            <a:chExt cx="3761994" cy="3818353"/>
          </a:xfrm>
        </p:grpSpPr>
        <p:pic>
          <p:nvPicPr>
            <p:cNvPr id="6" name="Picture 5" descr="A picture containing text, screenshot, software, computer icon&#10;&#10;Description automatically generated">
              <a:extLst>
                <a:ext uri="{FF2B5EF4-FFF2-40B4-BE49-F238E27FC236}">
                  <a16:creationId xmlns:a16="http://schemas.microsoft.com/office/drawing/2014/main" xmlns="" id="{11ADF0F3-9ACA-403A-AD1C-9B31A62736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50" t="23086" r="24167" b="9999"/>
            <a:stretch/>
          </p:blipFill>
          <p:spPr>
            <a:xfrm>
              <a:off x="1585809" y="1638202"/>
              <a:ext cx="3761994" cy="38183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8BFC5EFA-35E4-4FAC-B3CA-54CF068B5FB5}"/>
                </a:ext>
              </a:extLst>
            </p:cNvPr>
            <p:cNvSpPr/>
            <p:nvPr/>
          </p:nvSpPr>
          <p:spPr>
            <a:xfrm flipV="1">
              <a:off x="1820411" y="4954198"/>
              <a:ext cx="1646395" cy="179863"/>
            </a:xfrm>
            <a:prstGeom prst="rect">
              <a:avLst/>
            </a:prstGeom>
            <a:solidFill>
              <a:srgbClr val="82B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034350A-54A4-46B9-ACE3-B1F1D0D694A4}"/>
              </a:ext>
            </a:extLst>
          </p:cNvPr>
          <p:cNvGrpSpPr/>
          <p:nvPr/>
        </p:nvGrpSpPr>
        <p:grpSpPr>
          <a:xfrm>
            <a:off x="4042444" y="3676213"/>
            <a:ext cx="2182143" cy="2262952"/>
            <a:chOff x="4000500" y="3762375"/>
            <a:chExt cx="2253798" cy="2262952"/>
          </a:xfrm>
          <a:solidFill>
            <a:srgbClr val="82B1B4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75CCD16F-07F6-4298-9FC7-664B29DBFE74}"/>
                </a:ext>
              </a:extLst>
            </p:cNvPr>
            <p:cNvSpPr/>
            <p:nvPr/>
          </p:nvSpPr>
          <p:spPr>
            <a:xfrm>
              <a:off x="4000500" y="3762375"/>
              <a:ext cx="638175" cy="504825"/>
            </a:xfrm>
            <a:prstGeom prst="ellips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xmlns="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38676" y="4014788"/>
              <a:ext cx="1615622" cy="2010539"/>
            </a:xfrm>
            <a:prstGeom prst="bentConnector3">
              <a:avLst>
                <a:gd name="adj1" fmla="val 114614"/>
              </a:avLst>
            </a:prstGeom>
            <a:grpFill/>
            <a:ln w="1905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50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Marcador de posición de imagen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276" y="2983524"/>
            <a:ext cx="2139340" cy="21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7445</TotalTime>
  <Words>25</Words>
  <Application>Microsoft Office PowerPoint</Application>
  <PresentationFormat>Personalizado</PresentationFormat>
  <Paragraphs>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1_1200x627</vt:lpstr>
      <vt:lpstr>Presentación de PowerPoint</vt:lpstr>
      <vt:lpstr>Presentación de PowerPoint</vt:lpstr>
    </vt:vector>
  </TitlesOfParts>
  <Company>Oracle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eduardo</cp:lastModifiedBy>
  <cp:revision>43</cp:revision>
  <dcterms:created xsi:type="dcterms:W3CDTF">2022-10-27T14:38:29Z</dcterms:created>
  <dcterms:modified xsi:type="dcterms:W3CDTF">2023-06-01T02:18:54Z</dcterms:modified>
</cp:coreProperties>
</file>