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acifico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acific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783195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78319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eshpn2@rpi.edu" TargetMode="External"/><Relationship Id="rId4" Type="http://schemas.openxmlformats.org/officeDocument/2006/relationships/image" Target="../media/image2.gif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649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100" y="64025"/>
            <a:ext cx="6343800" cy="1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 u="sng">
                <a:solidFill>
                  <a:srgbClr val="CFE2F3"/>
                </a:solidFill>
                <a:latin typeface="Pacifico"/>
                <a:ea typeface="Pacifico"/>
                <a:cs typeface="Pacifico"/>
                <a:sym typeface="Pacifico"/>
              </a:rPr>
              <a:t>Poll Buddy</a:t>
            </a:r>
            <a:endParaRPr b="1" sz="6000" u="sng">
              <a:solidFill>
                <a:srgbClr val="CFE2F3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03925" y="1034925"/>
            <a:ext cx="5915700" cy="3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Functionality:</a:t>
            </a:r>
            <a:endParaRPr sz="1800">
              <a:solidFill>
                <a:srgbClr val="C9DAF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Replaces iClicker in classrooms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Why our idea is better than iClickers?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Cheaper, easier to use, more fun!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 application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it works: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Teacher asks a question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student opens up the website and selects their answer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Teacher can end the poll and see results in the form of graphs, charts, etc.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Points are awarded for correct answers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Teachers and students have accounts to check their Poll Buddy points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Languages 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JavaScript: Node, Rea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ct (currently, considering removing)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HTML/CSS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MongoDB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5668575" y="1201175"/>
            <a:ext cx="31092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D2E9"/>
                </a:solidFill>
                <a:latin typeface="Georgia"/>
                <a:ea typeface="Georgia"/>
                <a:cs typeface="Georgia"/>
                <a:sym typeface="Georgia"/>
              </a:rPr>
              <a:t>What we’re looking for:</a:t>
            </a:r>
            <a:endParaRPr sz="1200">
              <a:solidFill>
                <a:srgbClr val="D9D2E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Frontend Developers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Anyone interested in contributing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eorgia"/>
              <a:buChar char="-"/>
            </a:pP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Developers of the Frontend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477700" y="4169250"/>
            <a:ext cx="36663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0E0E3"/>
                </a:solidFill>
                <a:latin typeface="Georgia"/>
                <a:ea typeface="Georgia"/>
                <a:cs typeface="Georgia"/>
                <a:sym typeface="Georgia"/>
              </a:rPr>
              <a:t>Contact:</a:t>
            </a:r>
            <a:endParaRPr b="1" sz="1800">
              <a:solidFill>
                <a:srgbClr val="D0E0E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Neha Deshpande,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u="sng">
                <a:solidFill>
                  <a:srgbClr val="CFE2F3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deshpn2@rpi.edu</a:t>
            </a:r>
            <a:endParaRPr>
              <a:solidFill>
                <a:srgbClr val="CFE2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3350" y="2495475"/>
            <a:ext cx="20955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3529" y="101500"/>
            <a:ext cx="952346" cy="9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