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itchFamily="2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Source Sans Pro" panose="020B0503030403020204" pitchFamily="3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ustotal.com/gui/domain/adservice.google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virustotal.com/gui/ip-address/108.177.119.1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9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This is a malicious file based on data retrieved from </a:t>
            </a:r>
            <a:r>
              <a:rPr lang="en" dirty="0" err="1">
                <a:solidFill>
                  <a:srgbClr val="434343"/>
                </a:solidFill>
              </a:rPr>
              <a:t>VirusTotal</a:t>
            </a:r>
            <a:r>
              <a:rPr lang="en" dirty="0">
                <a:solidFill>
                  <a:srgbClr val="434343"/>
                </a:solidFill>
              </a:rPr>
              <a:t> after inputting the file hash to search for other detections in the community.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434343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>
                <a:solidFill>
                  <a:srgbClr val="434343"/>
                </a:solidFill>
              </a:rPr>
              <a:t>57 security vendors have flagged this as malicious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>
                <a:solidFill>
                  <a:srgbClr val="434343"/>
                </a:solidFill>
              </a:rPr>
              <a:t>It has a low community score of -58 which is indicative of a malicious file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  <a:latin typeface="Google Sans" pitchFamily="2" charset="0"/>
                <a:hlinkClick r:id="rId3"/>
              </a:rPr>
              <a:t>adservice.google.com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  <a:latin typeface="Google Sans" pitchFamily="2" charset="0"/>
                <a:hlinkClick r:id="rId4"/>
              </a:rPr>
              <a:t>108.177.119.113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Source Sans Pro" panose="020F0502020204030204" pitchFamily="34" charset="0"/>
              </a:rPr>
              <a:t>54e6ea47eb04634d3e87fd7787e2136ccfbcc80ade34f246a12cf93bab527f6b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82</Words>
  <Application>Microsoft Macintosh PowerPoint</Application>
  <PresentationFormat>On-screen Show (16:9)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Google Sans</vt:lpstr>
      <vt:lpstr>Source Sans Pro</vt:lpstr>
      <vt:lpstr>Arial</vt:lpstr>
      <vt:lpstr>Roboto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Ed Hui</cp:lastModifiedBy>
  <cp:revision>2</cp:revision>
  <dcterms:modified xsi:type="dcterms:W3CDTF">2023-08-02T22:03:17Z</dcterms:modified>
</cp:coreProperties>
</file>