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itchFamily="2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519" y="854951"/>
            <a:ext cx="27777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 based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Runs on multiple operating systems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 analysis of traffic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decrypt payload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be logged into machine with UI desktop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Captures network traffic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perform network analysis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092282" y="805703"/>
            <a:ext cx="27777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 based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on Linux-like operating systems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Can’t decrypt payload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be logged into machine with UI desktop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with SSH/telnet access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 Hui</cp:lastModifiedBy>
  <cp:revision>2</cp:revision>
  <dcterms:modified xsi:type="dcterms:W3CDTF">2023-08-02T17:44:08Z</dcterms:modified>
</cp:coreProperties>
</file>