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69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79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55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4229-FED4-40B6-BB74-EDDC6EBB668C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02EC-6D79-420A-9F5F-B8CC46ACE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90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4229-FED4-40B6-BB74-EDDC6EBB668C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02EC-6D79-420A-9F5F-B8CC46ACE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64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4229-FED4-40B6-BB74-EDDC6EBB668C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02EC-6D79-420A-9F5F-B8CC46ACE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58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4229-FED4-40B6-BB74-EDDC6EBB668C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02EC-6D79-420A-9F5F-B8CC46ACE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17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4229-FED4-40B6-BB74-EDDC6EBB668C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02EC-6D79-420A-9F5F-B8CC46ACE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36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4229-FED4-40B6-BB74-EDDC6EBB668C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02EC-6D79-420A-9F5F-B8CC46ACE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8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4229-FED4-40B6-BB74-EDDC6EBB668C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02EC-6D79-420A-9F5F-B8CC46ACE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33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4229-FED4-40B6-BB74-EDDC6EBB668C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02EC-6D79-420A-9F5F-B8CC46ACE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23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4229-FED4-40B6-BB74-EDDC6EBB668C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02EC-6D79-420A-9F5F-B8CC46ACE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11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4229-FED4-40B6-BB74-EDDC6EBB668C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02EC-6D79-420A-9F5F-B8CC46ACE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25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4229-FED4-40B6-BB74-EDDC6EBB668C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02EC-6D79-420A-9F5F-B8CC46ACE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57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94229-FED4-40B6-BB74-EDDC6EBB668C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D02EC-6D79-420A-9F5F-B8CC46ACE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57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ridetheclown.com/downloads/android_logo_transpa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4" y="1876425"/>
            <a:ext cx="1028159" cy="1208088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sz="48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Introdução ao Android SDK</a:t>
            </a:r>
            <a:endParaRPr lang="pt-BR" sz="4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8" name="Picture 4" descr="Resultado de imagem para avansy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608" y="11963400"/>
            <a:ext cx="16192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7951294" y="3457576"/>
            <a:ext cx="4486178" cy="641349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Edmilson Neto</a:t>
            </a:r>
            <a:br>
              <a:rPr lang="pt-BR" sz="3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Full Stack Developer</a:t>
            </a:r>
            <a:br>
              <a:rPr lang="pt-BR" sz="1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9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avansy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608" y="11963400"/>
            <a:ext cx="16192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52399" y="600075"/>
            <a:ext cx="11848011" cy="676274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Criando um projeto android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648" y="1681570"/>
            <a:ext cx="6510232" cy="474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4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avansy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608" y="11963400"/>
            <a:ext cx="16192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52399" y="600075"/>
            <a:ext cx="11848011" cy="676274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Criando um projeto android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648" y="1681570"/>
            <a:ext cx="6510232" cy="474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avansy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608" y="11963400"/>
            <a:ext cx="16192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52399" y="600075"/>
            <a:ext cx="11848011" cy="676274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Criando um projeto android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648" y="1681570"/>
            <a:ext cx="6510231" cy="474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avansy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608" y="11963400"/>
            <a:ext cx="16192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52399" y="600075"/>
            <a:ext cx="11848011" cy="676274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Criando um projeto android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648" y="1681570"/>
            <a:ext cx="6510231" cy="47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2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avansy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608" y="11963400"/>
            <a:ext cx="16192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52399" y="600075"/>
            <a:ext cx="11848011" cy="676274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Criando um projeto android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334" y="1702394"/>
            <a:ext cx="8760140" cy="476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3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Arquitetura de um projeto android</a:t>
            </a:r>
            <a:endParaRPr lang="pt-BR" sz="4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8" name="Picture 4" descr="Resultado de imagem para avansy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608" y="11963400"/>
            <a:ext cx="16192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73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78" y="1614276"/>
            <a:ext cx="2807157" cy="5043700"/>
          </a:xfrm>
          <a:prstGeom prst="rect">
            <a:avLst/>
          </a:prstGeom>
          <a:noFill/>
        </p:spPr>
      </p:pic>
      <p:pic>
        <p:nvPicPr>
          <p:cNvPr id="1028" name="Picture 4" descr="Resultado de imagem para avansy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608" y="11963400"/>
            <a:ext cx="16192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52399" y="600075"/>
            <a:ext cx="11848011" cy="676274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Arquitetura de um projeto android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587932" y="1614276"/>
            <a:ext cx="7985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AndroidManifest.xml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Informações essenciais sobre o aplicativo: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Nome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Ícone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Tema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Activity principal</a:t>
            </a:r>
          </a:p>
        </p:txBody>
      </p:sp>
      <p:sp>
        <p:nvSpPr>
          <p:cNvPr id="5" name="Retângulo 4"/>
          <p:cNvSpPr/>
          <p:nvPr/>
        </p:nvSpPr>
        <p:spPr>
          <a:xfrm>
            <a:off x="774384" y="2177143"/>
            <a:ext cx="1406841" cy="2517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31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avansy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608" y="11963400"/>
            <a:ext cx="16192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52399" y="600075"/>
            <a:ext cx="11848011" cy="676274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Arquitetura de um projeto android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587932" y="1614276"/>
            <a:ext cx="79857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MainActivity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Classe java responsável por gerenciar o comportamento de uma tela da aplicação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Filha da classe AppCompatActivity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Onde é escrita toda lógica da tela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Possui ciclo de vida próprio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78" y="1614276"/>
            <a:ext cx="2807157" cy="5043700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860110" y="2790825"/>
            <a:ext cx="1378266" cy="1905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06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avansy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608" y="11963400"/>
            <a:ext cx="16192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52399" y="600075"/>
            <a:ext cx="11848011" cy="676274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Ciclo de vida de uma activity</a:t>
            </a:r>
            <a:endParaRPr lang="pt-BR" sz="44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12" y="1652260"/>
            <a:ext cx="3827463" cy="486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4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avansy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608" y="11963400"/>
            <a:ext cx="16192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52399" y="600075"/>
            <a:ext cx="11848011" cy="676274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Arquitetura de um projeto android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587932" y="1614276"/>
            <a:ext cx="7985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Drawable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Diretório para armazenamento de recursos desenháveis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78" y="1614276"/>
            <a:ext cx="2807157" cy="5043700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774385" y="3552825"/>
            <a:ext cx="1378266" cy="1905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30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avansy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608" y="11963400"/>
            <a:ext cx="16192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52399" y="600075"/>
            <a:ext cx="11865429" cy="676274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Android</a:t>
            </a:r>
            <a:endParaRPr lang="pt-BR" sz="44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7381" y="1654086"/>
            <a:ext cx="10060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Sistema operacional da google para dispositivos móveis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12867" y="2327673"/>
            <a:ext cx="71551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Fundado pela Android, Inc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Adquirido pela google em 2005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Sistema operacional baseado no kernel linux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Código aberto (AOSP – Android Open Source Project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Máquinas virtuais Dalvik e Art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Dalvik (Just in time)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Art (Ahead Of Time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Java / Kotlin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Picture 2" descr="Resultado de imagem para android log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645" y="3048829"/>
            <a:ext cx="3364897" cy="3364898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35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avansy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608" y="11963400"/>
            <a:ext cx="16192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52399" y="600075"/>
            <a:ext cx="11848011" cy="676274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Arquitetura de um projeto android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587932" y="1614276"/>
            <a:ext cx="7985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Activity_main.xml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Layout da activity MainActivity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78" y="1614276"/>
            <a:ext cx="2807157" cy="5043700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774385" y="3945626"/>
            <a:ext cx="1378266" cy="1905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47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avansy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608" y="11963400"/>
            <a:ext cx="16192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52399" y="600075"/>
            <a:ext cx="11848011" cy="676274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Arquitetura de um projeto android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587932" y="1614276"/>
            <a:ext cx="7985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Mipmap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Diretório para armazenamento de icones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78" y="1614276"/>
            <a:ext cx="2807157" cy="5043700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678591" y="4136126"/>
            <a:ext cx="1378266" cy="1905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72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avansy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608" y="11963400"/>
            <a:ext cx="16192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52399" y="600075"/>
            <a:ext cx="11848011" cy="676274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Arquitetura de um projeto android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587932" y="1614276"/>
            <a:ext cx="7985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Values</a:t>
            </a:r>
          </a:p>
          <a:p>
            <a:pPr lvl="1">
              <a:lnSpc>
                <a:spcPct val="150000"/>
              </a:lnSpc>
            </a:pP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Diretório para armazenamento de valores estáticos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78" y="1614276"/>
            <a:ext cx="2807157" cy="5043700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661173" y="5660126"/>
            <a:ext cx="1378266" cy="77550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50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Componentes Visuais</a:t>
            </a:r>
            <a:endParaRPr lang="pt-BR" sz="4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8" name="Picture 4" descr="Resultado de imagem para avansy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608" y="11963400"/>
            <a:ext cx="16192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40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697728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Views</a:t>
            </a:r>
            <a:endParaRPr lang="pt-BR" sz="4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8" name="Picture 4" descr="Resultado de imagem para avansy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608" y="11963400"/>
            <a:ext cx="16192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188845"/>
            <a:ext cx="7620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avansy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608" y="11963400"/>
            <a:ext cx="16192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52399" y="600075"/>
            <a:ext cx="11848011" cy="676274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Views</a:t>
            </a:r>
            <a:endParaRPr lang="pt-BR" sz="44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12867" y="2327673"/>
            <a:ext cx="71551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Retângulo na tela que apresenta alguma informação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Texto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Botão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Imagem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 tudo que a aplicação pode exibir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Sintaxe XML</a:t>
            </a:r>
            <a:endParaRPr lang="pt-BR" sz="20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0594" y="975360"/>
            <a:ext cx="3370217" cy="555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40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avansy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608" y="11963400"/>
            <a:ext cx="16192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52399" y="600075"/>
            <a:ext cx="11848011" cy="676274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TextView</a:t>
            </a:r>
            <a:endParaRPr lang="pt-BR" sz="44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9" y="2197847"/>
            <a:ext cx="2656115" cy="4446981"/>
          </a:xfrm>
          <a:prstGeom prst="rect">
            <a:avLst/>
          </a:prstGeo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740227" y="1558090"/>
            <a:ext cx="2516778" cy="676274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Preview</a:t>
            </a:r>
            <a:endParaRPr lang="pt-BR" sz="2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763112" y="3192379"/>
            <a:ext cx="4643633" cy="676274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Sintaxe</a:t>
            </a:r>
            <a:endParaRPr lang="pt-BR" sz="2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09"/>
          <a:stretch/>
        </p:blipFill>
        <p:spPr>
          <a:xfrm>
            <a:off x="5693444" y="3896486"/>
            <a:ext cx="4652339" cy="104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2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avansy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608" y="11963400"/>
            <a:ext cx="16192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52399" y="600075"/>
            <a:ext cx="11848011" cy="676274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EditText</a:t>
            </a:r>
            <a:endParaRPr lang="pt-BR" sz="44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9" y="2206794"/>
            <a:ext cx="2656115" cy="4429087"/>
          </a:xfrm>
          <a:prstGeom prst="rect">
            <a:avLst/>
          </a:prstGeo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740227" y="1558090"/>
            <a:ext cx="2516778" cy="676274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Preview</a:t>
            </a:r>
            <a:endParaRPr lang="pt-BR" sz="2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763112" y="3192379"/>
            <a:ext cx="4643633" cy="676274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Sintaxe</a:t>
            </a:r>
            <a:endParaRPr lang="pt-BR" sz="2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51"/>
          <a:stretch/>
        </p:blipFill>
        <p:spPr>
          <a:xfrm>
            <a:off x="5763112" y="3868653"/>
            <a:ext cx="4643633" cy="110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6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avansy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608" y="11963400"/>
            <a:ext cx="16192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52399" y="600075"/>
            <a:ext cx="11848011" cy="676274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Button</a:t>
            </a:r>
            <a:endParaRPr lang="pt-BR" sz="44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50" y="2206794"/>
            <a:ext cx="2642733" cy="4429087"/>
          </a:xfrm>
          <a:prstGeom prst="rect">
            <a:avLst/>
          </a:prstGeo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740227" y="1558090"/>
            <a:ext cx="2516778" cy="676274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Preview</a:t>
            </a:r>
            <a:endParaRPr lang="pt-BR" sz="2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763112" y="3192379"/>
            <a:ext cx="4643633" cy="676274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Sintaxe</a:t>
            </a:r>
            <a:endParaRPr lang="pt-BR" sz="2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09"/>
          <a:stretch/>
        </p:blipFill>
        <p:spPr>
          <a:xfrm>
            <a:off x="5763112" y="3889441"/>
            <a:ext cx="4652339" cy="104970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72"/>
          <a:stretch/>
        </p:blipFill>
        <p:spPr>
          <a:xfrm>
            <a:off x="5763113" y="3901520"/>
            <a:ext cx="4652338" cy="104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9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avansy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608" y="11963400"/>
            <a:ext cx="16192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52399" y="600075"/>
            <a:ext cx="11848011" cy="676274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ImageView</a:t>
            </a:r>
            <a:endParaRPr lang="pt-BR" sz="44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50" y="2219060"/>
            <a:ext cx="2642733" cy="4404555"/>
          </a:xfrm>
          <a:prstGeom prst="rect">
            <a:avLst/>
          </a:prstGeo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740227" y="1558090"/>
            <a:ext cx="2516778" cy="676274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Preview</a:t>
            </a:r>
            <a:endParaRPr lang="pt-BR" sz="2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763112" y="3192379"/>
            <a:ext cx="4643633" cy="676274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Sintaxe</a:t>
            </a:r>
            <a:endParaRPr lang="pt-BR" sz="2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09"/>
          <a:stretch/>
        </p:blipFill>
        <p:spPr>
          <a:xfrm>
            <a:off x="5763112" y="3889441"/>
            <a:ext cx="4652339" cy="104970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72"/>
          <a:stretch/>
        </p:blipFill>
        <p:spPr>
          <a:xfrm>
            <a:off x="5763113" y="3901520"/>
            <a:ext cx="4652338" cy="104970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12"/>
          <a:stretch/>
        </p:blipFill>
        <p:spPr>
          <a:xfrm>
            <a:off x="5763111" y="3911385"/>
            <a:ext cx="4661048" cy="103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0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avansy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608" y="11963400"/>
            <a:ext cx="16192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52399" y="600075"/>
            <a:ext cx="11848011" cy="676274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Android SDK</a:t>
            </a:r>
            <a:endParaRPr lang="pt-BR" sz="44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7381" y="1654086"/>
            <a:ext cx="10060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Conjunto de ferramentas para o desenvolvimento de aplicativos android nativos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12867" y="2327673"/>
            <a:ext cx="715518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Bibliotécas Java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Android 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SDK 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Manager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Android Virtual Device Manager</a:t>
            </a:r>
            <a:endParaRPr lang="pt-BR" sz="20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Android Emulator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Lançado juntamente a cada versão do S.O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pt-BR" sz="2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pt-BR" sz="20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6" name="Picture 2" descr="File:Circle-icons-tools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963" y="2740693"/>
            <a:ext cx="3336562" cy="333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98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697728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ViewGroup</a:t>
            </a:r>
            <a:endParaRPr lang="pt-BR" sz="4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8" name="Picture 4" descr="Resultado de imagem para avansy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608" y="11963400"/>
            <a:ext cx="16192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188845"/>
            <a:ext cx="7620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9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avansy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608" y="11963400"/>
            <a:ext cx="16192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52399" y="600075"/>
            <a:ext cx="11848011" cy="676274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ViewGroup</a:t>
            </a:r>
            <a:endParaRPr lang="pt-BR" sz="44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12867" y="2327673"/>
            <a:ext cx="71551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Agrupam as views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Também podem ser agrupados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Juntos forma o layout da tela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Variedade de ViewGroups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Comportamentos e particularidades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996" y="3242073"/>
            <a:ext cx="4128304" cy="279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8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avansy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608" y="11963400"/>
            <a:ext cx="16192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00025"/>
            <a:ext cx="5715000" cy="64579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1600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avansy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608" y="11963400"/>
            <a:ext cx="16192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52399" y="600075"/>
            <a:ext cx="11848011" cy="676274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Android Studio</a:t>
            </a:r>
            <a:endParaRPr lang="pt-BR" sz="44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12867" y="2327673"/>
            <a:ext cx="71551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Substitui Eclipse + ADT (Android Development Tools)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Versão estável em 2013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IDE oficial para desenvolvimento android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Desenvolvido pela JetBrains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Fork da InteliJ otimizado para o Android SDK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1963" y="2740693"/>
            <a:ext cx="3336562" cy="333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10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sz="38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Instalação e configuração do ambiente</a:t>
            </a:r>
            <a:endParaRPr lang="pt-BR" sz="3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8" name="Picture 4" descr="Resultado de imagem para avansy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608" y="11963400"/>
            <a:ext cx="16192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00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avansy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608" y="11963400"/>
            <a:ext cx="16192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52399" y="600075"/>
            <a:ext cx="11848011" cy="676274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Instalação do Android Studio</a:t>
            </a:r>
            <a:endParaRPr lang="pt-BR" sz="44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12867" y="2327673"/>
            <a:ext cx="71551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Download: </a:t>
            </a:r>
            <a:r>
              <a:rPr lang="pt-BR" sz="20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https://developer.android.com/studio/</a:t>
            </a:r>
            <a:endParaRPr lang="pt-BR" sz="2000" b="1" dirty="0" smtClean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Android Studio + Android SDK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Selecionar opções: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Android Studio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Android SDK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Android Virtual Device </a:t>
            </a:r>
            <a:r>
              <a:rPr lang="pt-BR" sz="16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(caso deseje utilizar emuladores)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1963" y="2740693"/>
            <a:ext cx="3336562" cy="333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96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avansy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608" y="11963400"/>
            <a:ext cx="16192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52399" y="600075"/>
            <a:ext cx="11848011" cy="676274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Configuração do Android Studio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1963" y="2740693"/>
            <a:ext cx="3336562" cy="333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543" y="2109057"/>
            <a:ext cx="5425824" cy="405896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55815" y="1369730"/>
            <a:ext cx="7155180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Pós instalação:</a:t>
            </a:r>
          </a:p>
        </p:txBody>
      </p:sp>
    </p:spTree>
    <p:extLst>
      <p:ext uri="{BB962C8B-B14F-4D97-AF65-F5344CB8AC3E}">
        <p14:creationId xmlns:p14="http://schemas.microsoft.com/office/powerpoint/2010/main" val="291365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Criando um projeto android</a:t>
            </a:r>
            <a:endParaRPr lang="pt-BR" sz="4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8" name="Picture 4" descr="Resultado de imagem para avansy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608" y="11963400"/>
            <a:ext cx="16192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52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avansy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608" y="11963400"/>
            <a:ext cx="16192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52399" y="600075"/>
            <a:ext cx="11848011" cy="676274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Criando um projeto android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351" y="1916702"/>
            <a:ext cx="6170066" cy="425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9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356</Words>
  <Application>Microsoft Office PowerPoint</Application>
  <PresentationFormat>Widescreen</PresentationFormat>
  <Paragraphs>99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Helvetica</vt:lpstr>
      <vt:lpstr>Tema do Office</vt:lpstr>
      <vt:lpstr>Introdução ao Android SDK</vt:lpstr>
      <vt:lpstr>Apresentação do PowerPoint</vt:lpstr>
      <vt:lpstr>Apresentação do PowerPoint</vt:lpstr>
      <vt:lpstr>Apresentação do PowerPoint</vt:lpstr>
      <vt:lpstr>Instalação e configuração do ambiente</vt:lpstr>
      <vt:lpstr>Apresentação do PowerPoint</vt:lpstr>
      <vt:lpstr>Apresentação do PowerPoint</vt:lpstr>
      <vt:lpstr>Criando um projeto android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Arquitetura de um projeto android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Componentes Visuais</vt:lpstr>
      <vt:lpstr>Views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ViewGroup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Edmilson Souza Neto</dc:creator>
  <cp:lastModifiedBy>Edmilson Souza Neto</cp:lastModifiedBy>
  <cp:revision>58</cp:revision>
  <dcterms:created xsi:type="dcterms:W3CDTF">2017-08-12T13:13:47Z</dcterms:created>
  <dcterms:modified xsi:type="dcterms:W3CDTF">2017-10-21T01:20:03Z</dcterms:modified>
</cp:coreProperties>
</file>